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docProps/core.xml" ContentType="application/vnd.openxmlformats-package.core-properties+xml"/>
  <Default Extension="wmv" ContentType="video/x-ms-wmv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72" r:id="rId4"/>
    <p:sldId id="273" r:id="rId5"/>
    <p:sldId id="257" r:id="rId6"/>
    <p:sldId id="262" r:id="rId7"/>
    <p:sldId id="267" r:id="rId8"/>
    <p:sldId id="263" r:id="rId9"/>
    <p:sldId id="265" r:id="rId10"/>
    <p:sldId id="264" r:id="rId11"/>
    <p:sldId id="266" r:id="rId12"/>
    <p:sldId id="270" r:id="rId13"/>
    <p:sldId id="271" r:id="rId14"/>
    <p:sldId id="269" r:id="rId15"/>
    <p:sldId id="258" r:id="rId16"/>
    <p:sldId id="259" r:id="rId17"/>
    <p:sldId id="260" r:id="rId18"/>
    <p:sldId id="268" r:id="rId19"/>
    <p:sldId id="26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F0F0E"/>
    <a:srgbClr val="25221D"/>
    <a:srgbClr val="000000"/>
    <a:srgbClr val="46A3A5"/>
    <a:srgbClr val="A8A594"/>
    <a:srgbClr val="46A39B"/>
    <a:srgbClr val="EAEAEA"/>
    <a:srgbClr val="ECEDD8"/>
    <a:srgbClr val="15151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068" autoAdjust="0"/>
    <p:restoredTop sz="94660"/>
  </p:normalViewPr>
  <p:slideViewPr>
    <p:cSldViewPr>
      <p:cViewPr>
        <p:scale>
          <a:sx n="80" d="100"/>
          <a:sy n="80" d="100"/>
        </p:scale>
        <p:origin x="-354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bg-BG"/>
  <c:chart>
    <c:title>
      <c:tx>
        <c:rich>
          <a:bodyPr/>
          <a:lstStyle/>
          <a:p>
            <a:pPr>
              <a:defRPr/>
            </a:pPr>
            <a:r>
              <a:rPr lang="en-US"/>
              <a:t>Yearly Achievements</a:t>
            </a:r>
          </a:p>
        </c:rich>
      </c:tx>
      <c:layout/>
    </c:title>
    <c:plotArea>
      <c:layout/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Achievements 1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Year 1</c:v>
                </c:pt>
                <c:pt idx="1">
                  <c:v>Year 2</c:v>
                </c:pt>
                <c:pt idx="2">
                  <c:v>Year 3</c:v>
                </c:pt>
                <c:pt idx="3">
                  <c:v>Year 4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0.25</c:v>
                </c:pt>
                <c:pt idx="1">
                  <c:v>0.55000000000000004</c:v>
                </c:pt>
                <c:pt idx="2">
                  <c:v>0.88000000000000256</c:v>
                </c:pt>
                <c:pt idx="3">
                  <c:v>0.28000000000000008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Achievements 2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Year 1</c:v>
                </c:pt>
                <c:pt idx="1">
                  <c:v>Year 2</c:v>
                </c:pt>
                <c:pt idx="2">
                  <c:v>Year 3</c:v>
                </c:pt>
                <c:pt idx="3">
                  <c:v>Year 4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0.45</c:v>
                </c:pt>
                <c:pt idx="1">
                  <c:v>0.48000000000000032</c:v>
                </c:pt>
                <c:pt idx="2">
                  <c:v>0.63000000000000256</c:v>
                </c:pt>
                <c:pt idx="3">
                  <c:v>0.71000000000000063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Achievements 3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Year 1</c:v>
                </c:pt>
                <c:pt idx="1">
                  <c:v>Year 2</c:v>
                </c:pt>
                <c:pt idx="2">
                  <c:v>Year 3</c:v>
                </c:pt>
                <c:pt idx="3">
                  <c:v>Year 4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4"/>
                <c:pt idx="0">
                  <c:v>0.8</c:v>
                </c:pt>
                <c:pt idx="1">
                  <c:v>0.78</c:v>
                </c:pt>
                <c:pt idx="2">
                  <c:v>0.51</c:v>
                </c:pt>
                <c:pt idx="3">
                  <c:v>0.96000000000000063</c:v>
                </c:pt>
              </c:numCache>
            </c:numRef>
          </c:val>
        </c:ser>
        <c:axId val="86094976"/>
        <c:axId val="86096512"/>
      </c:barChart>
      <c:catAx>
        <c:axId val="86094976"/>
        <c:scaling>
          <c:orientation val="minMax"/>
        </c:scaling>
        <c:axPos val="l"/>
        <c:majorTickMark val="none"/>
        <c:tickLblPos val="nextTo"/>
        <c:crossAx val="86096512"/>
        <c:crosses val="autoZero"/>
        <c:auto val="1"/>
        <c:lblAlgn val="ctr"/>
        <c:lblOffset val="100"/>
      </c:catAx>
      <c:valAx>
        <c:axId val="86096512"/>
        <c:scaling>
          <c:orientation val="minMax"/>
        </c:scaling>
        <c:axPos val="b"/>
        <c:majorGridlines/>
        <c:numFmt formatCode="0%" sourceLinked="1"/>
        <c:majorTickMark val="none"/>
        <c:tickLblPos val="nextTo"/>
        <c:crossAx val="86094976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</c:chart>
  <c:txPr>
    <a:bodyPr/>
    <a:lstStyle/>
    <a:p>
      <a:pPr>
        <a:defRPr sz="1400"/>
      </a:pPr>
      <a:endParaRPr lang="bg-BG"/>
    </a:p>
  </c:txPr>
  <c:externalData r:id="rId1"/>
  <c:userShapes r:id="rId2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2714643" y="2428892"/>
          <a:ext cx="5072098" cy="47244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2">
            <a:lumMod val="50000"/>
          </a:schemeClr>
        </a:solidFill>
      </cdr:spPr>
    </cdr:pic>
  </cdr:relSizeAnchor>
</c:userShap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file:///\\angler99\Inkd_G\pressp0509%20(INKD)\2_In_Progress\Sharmila\063009\dmiguel_law_broch_hf_v_11x85\image_01.jpg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file:///\\angler99\Inkd_G\pressp0509%20(INKD)\2_In_Progress\Sharmila\063009\dmiguel_law_broch_hf_v_11x85\image_03.jpg" TargetMode="Externa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6" name="Rectangle 878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2D2923"/>
          </a:solidFill>
          <a:ln w="9525">
            <a:solidFill>
              <a:srgbClr val="2D2924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63" name="AutoShape 1815"/>
          <p:cNvSpPr>
            <a:spLocks noChangeArrowheads="1"/>
          </p:cNvSpPr>
          <p:nvPr userDrawn="1"/>
        </p:nvSpPr>
        <p:spPr bwMode="auto">
          <a:xfrm rot="10800000">
            <a:off x="4192588" y="0"/>
            <a:ext cx="4951412" cy="4832350"/>
          </a:xfrm>
          <a:prstGeom prst="rtTriangle">
            <a:avLst/>
          </a:prstGeom>
          <a:solidFill>
            <a:srgbClr val="36322B">
              <a:alpha val="2000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64" name="Rectangle 1816"/>
          <p:cNvSpPr>
            <a:spLocks noChangeArrowheads="1"/>
          </p:cNvSpPr>
          <p:nvPr userDrawn="1"/>
        </p:nvSpPr>
        <p:spPr bwMode="auto">
          <a:xfrm>
            <a:off x="7667625" y="2847975"/>
            <a:ext cx="1476375" cy="4010025"/>
          </a:xfrm>
          <a:prstGeom prst="rect">
            <a:avLst/>
          </a:prstGeom>
          <a:solidFill>
            <a:srgbClr val="25221D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65" name="image_01.jpg" descr="\\angler99\Inkd_G\pressp0509 (INKD)\2_In_Progress\Sharmila\063009\dmiguel_law_broch_hf_v_11x85\image_01.jpg"/>
          <p:cNvPicPr/>
          <p:nvPr userDrawn="1"/>
        </p:nvPicPr>
        <p:blipFill>
          <a:blip r:embed="rId2" r:link="rId3" cstate="print"/>
          <a:stretch>
            <a:fillRect/>
          </a:stretch>
        </p:blipFill>
        <p:spPr>
          <a:xfrm>
            <a:off x="6259594" y="0"/>
            <a:ext cx="2884406" cy="3572759"/>
          </a:xfrm>
          <a:prstGeom prst="rect">
            <a:avLst/>
          </a:prstGeom>
        </p:spPr>
      </p:pic>
      <p:grpSp>
        <p:nvGrpSpPr>
          <p:cNvPr id="3798" name="Group 1750"/>
          <p:cNvGrpSpPr>
            <a:grpSpLocks/>
          </p:cNvGrpSpPr>
          <p:nvPr userDrawn="1"/>
        </p:nvGrpSpPr>
        <p:grpSpPr bwMode="auto">
          <a:xfrm flipV="1">
            <a:off x="6260338" y="3505199"/>
            <a:ext cx="2877312" cy="296863"/>
            <a:chOff x="0" y="-6"/>
            <a:chExt cx="4454" cy="541"/>
          </a:xfrm>
        </p:grpSpPr>
        <p:sp>
          <p:nvSpPr>
            <p:cNvPr id="3799" name="Freeform 1751"/>
            <p:cNvSpPr>
              <a:spLocks/>
            </p:cNvSpPr>
            <p:nvPr/>
          </p:nvSpPr>
          <p:spPr bwMode="auto">
            <a:xfrm>
              <a:off x="0" y="-6"/>
              <a:ext cx="4454" cy="541"/>
            </a:xfrm>
            <a:custGeom>
              <a:avLst/>
              <a:gdLst/>
              <a:ahLst/>
              <a:cxnLst>
                <a:cxn ang="0">
                  <a:pos x="751" y="0"/>
                </a:cxn>
                <a:cxn ang="0">
                  <a:pos x="20" y="0"/>
                </a:cxn>
                <a:cxn ang="0">
                  <a:pos x="0" y="20"/>
                </a:cxn>
                <a:cxn ang="0">
                  <a:pos x="0" y="89"/>
                </a:cxn>
                <a:cxn ang="0">
                  <a:pos x="751" y="89"/>
                </a:cxn>
                <a:cxn ang="0">
                  <a:pos x="751" y="0"/>
                </a:cxn>
              </a:cxnLst>
              <a:rect l="0" t="0" r="r" b="b"/>
              <a:pathLst>
                <a:path w="751" h="89">
                  <a:moveTo>
                    <a:pt x="751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751" y="89"/>
                    <a:pt x="751" y="89"/>
                    <a:pt x="751" y="89"/>
                  </a:cubicBezTo>
                  <a:cubicBezTo>
                    <a:pt x="751" y="0"/>
                    <a:pt x="751" y="0"/>
                    <a:pt x="751" y="0"/>
                  </a:cubicBezTo>
                </a:path>
              </a:pathLst>
            </a:custGeom>
            <a:solidFill>
              <a:srgbClr val="0F0F0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00" name="Freeform 1752"/>
            <p:cNvSpPr>
              <a:spLocks noEditPoints="1"/>
            </p:cNvSpPr>
            <p:nvPr/>
          </p:nvSpPr>
          <p:spPr bwMode="auto">
            <a:xfrm>
              <a:off x="0" y="-6"/>
              <a:ext cx="4454" cy="541"/>
            </a:xfrm>
            <a:custGeom>
              <a:avLst/>
              <a:gdLst/>
              <a:ahLst/>
              <a:cxnLst>
                <a:cxn ang="0">
                  <a:pos x="363" y="75"/>
                </a:cxn>
                <a:cxn ang="0">
                  <a:pos x="200" y="71"/>
                </a:cxn>
                <a:cxn ang="0">
                  <a:pos x="695" y="63"/>
                </a:cxn>
                <a:cxn ang="0">
                  <a:pos x="197" y="56"/>
                </a:cxn>
                <a:cxn ang="0">
                  <a:pos x="194" y="51"/>
                </a:cxn>
                <a:cxn ang="0">
                  <a:pos x="196" y="43"/>
                </a:cxn>
                <a:cxn ang="0">
                  <a:pos x="566" y="31"/>
                </a:cxn>
                <a:cxn ang="0">
                  <a:pos x="102" y="0"/>
                </a:cxn>
                <a:cxn ang="0">
                  <a:pos x="560" y="0"/>
                </a:cxn>
                <a:cxn ang="0">
                  <a:pos x="597" y="13"/>
                </a:cxn>
                <a:cxn ang="0">
                  <a:pos x="632" y="0"/>
                </a:cxn>
                <a:cxn ang="0">
                  <a:pos x="678" y="89"/>
                </a:cxn>
                <a:cxn ang="0">
                  <a:pos x="130" y="85"/>
                </a:cxn>
                <a:cxn ang="0">
                  <a:pos x="10" y="84"/>
                </a:cxn>
                <a:cxn ang="0">
                  <a:pos x="453" y="76"/>
                </a:cxn>
                <a:cxn ang="0">
                  <a:pos x="154" y="79"/>
                </a:cxn>
                <a:cxn ang="0">
                  <a:pos x="91" y="74"/>
                </a:cxn>
                <a:cxn ang="0">
                  <a:pos x="714" y="70"/>
                </a:cxn>
                <a:cxn ang="0">
                  <a:pos x="484" y="80"/>
                </a:cxn>
                <a:cxn ang="0">
                  <a:pos x="510" y="78"/>
                </a:cxn>
                <a:cxn ang="0">
                  <a:pos x="491" y="61"/>
                </a:cxn>
                <a:cxn ang="0">
                  <a:pos x="223" y="51"/>
                </a:cxn>
                <a:cxn ang="0">
                  <a:pos x="586" y="30"/>
                </a:cxn>
                <a:cxn ang="0">
                  <a:pos x="645" y="28"/>
                </a:cxn>
                <a:cxn ang="0">
                  <a:pos x="451" y="21"/>
                </a:cxn>
                <a:cxn ang="0">
                  <a:pos x="503" y="21"/>
                </a:cxn>
                <a:cxn ang="0">
                  <a:pos x="659" y="14"/>
                </a:cxn>
                <a:cxn ang="0">
                  <a:pos x="191" y="4"/>
                </a:cxn>
                <a:cxn ang="0">
                  <a:pos x="447" y="9"/>
                </a:cxn>
                <a:cxn ang="0">
                  <a:pos x="638" y="15"/>
                </a:cxn>
                <a:cxn ang="0">
                  <a:pos x="620" y="31"/>
                </a:cxn>
                <a:cxn ang="0">
                  <a:pos x="625" y="79"/>
                </a:cxn>
                <a:cxn ang="0">
                  <a:pos x="541" y="76"/>
                </a:cxn>
                <a:cxn ang="0">
                  <a:pos x="562" y="89"/>
                </a:cxn>
                <a:cxn ang="0">
                  <a:pos x="528" y="36"/>
                </a:cxn>
                <a:cxn ang="0">
                  <a:pos x="469" y="0"/>
                </a:cxn>
                <a:cxn ang="0">
                  <a:pos x="459" y="14"/>
                </a:cxn>
                <a:cxn ang="0">
                  <a:pos x="459" y="5"/>
                </a:cxn>
                <a:cxn ang="0">
                  <a:pos x="414" y="29"/>
                </a:cxn>
                <a:cxn ang="0">
                  <a:pos x="418" y="58"/>
                </a:cxn>
                <a:cxn ang="0">
                  <a:pos x="380" y="84"/>
                </a:cxn>
                <a:cxn ang="0">
                  <a:pos x="373" y="68"/>
                </a:cxn>
                <a:cxn ang="0">
                  <a:pos x="329" y="62"/>
                </a:cxn>
                <a:cxn ang="0">
                  <a:pos x="364" y="60"/>
                </a:cxn>
                <a:cxn ang="0">
                  <a:pos x="374" y="0"/>
                </a:cxn>
                <a:cxn ang="0">
                  <a:pos x="325" y="2"/>
                </a:cxn>
                <a:cxn ang="0">
                  <a:pos x="245" y="78"/>
                </a:cxn>
                <a:cxn ang="0">
                  <a:pos x="257" y="39"/>
                </a:cxn>
                <a:cxn ang="0">
                  <a:pos x="249" y="12"/>
                </a:cxn>
                <a:cxn ang="0">
                  <a:pos x="273" y="0"/>
                </a:cxn>
                <a:cxn ang="0">
                  <a:pos x="177" y="12"/>
                </a:cxn>
                <a:cxn ang="0">
                  <a:pos x="106" y="21"/>
                </a:cxn>
                <a:cxn ang="0">
                  <a:pos x="140" y="19"/>
                </a:cxn>
                <a:cxn ang="0">
                  <a:pos x="108" y="77"/>
                </a:cxn>
                <a:cxn ang="0">
                  <a:pos x="52" y="77"/>
                </a:cxn>
                <a:cxn ang="0">
                  <a:pos x="82" y="18"/>
                </a:cxn>
                <a:cxn ang="0">
                  <a:pos x="18" y="15"/>
                </a:cxn>
                <a:cxn ang="0">
                  <a:pos x="750" y="85"/>
                </a:cxn>
                <a:cxn ang="0">
                  <a:pos x="688" y="83"/>
                </a:cxn>
                <a:cxn ang="0">
                  <a:pos x="674" y="70"/>
                </a:cxn>
                <a:cxn ang="0">
                  <a:pos x="720" y="3"/>
                </a:cxn>
                <a:cxn ang="0">
                  <a:pos x="745" y="28"/>
                </a:cxn>
              </a:cxnLst>
              <a:rect l="0" t="0" r="r" b="b"/>
              <a:pathLst>
                <a:path w="751" h="89">
                  <a:moveTo>
                    <a:pt x="485" y="85"/>
                  </a:moveTo>
                  <a:cubicBezTo>
                    <a:pt x="485" y="85"/>
                    <a:pt x="484" y="85"/>
                    <a:pt x="483" y="85"/>
                  </a:cubicBezTo>
                  <a:cubicBezTo>
                    <a:pt x="483" y="86"/>
                    <a:pt x="479" y="88"/>
                    <a:pt x="481" y="88"/>
                  </a:cubicBezTo>
                  <a:cubicBezTo>
                    <a:pt x="483" y="87"/>
                    <a:pt x="485" y="87"/>
                    <a:pt x="485" y="85"/>
                  </a:cubicBezTo>
                  <a:moveTo>
                    <a:pt x="62" y="76"/>
                  </a:moveTo>
                  <a:cubicBezTo>
                    <a:pt x="61" y="78"/>
                    <a:pt x="59" y="78"/>
                    <a:pt x="57" y="78"/>
                  </a:cubicBezTo>
                  <a:cubicBezTo>
                    <a:pt x="57" y="78"/>
                    <a:pt x="56" y="78"/>
                    <a:pt x="56" y="78"/>
                  </a:cubicBezTo>
                  <a:cubicBezTo>
                    <a:pt x="56" y="81"/>
                    <a:pt x="58" y="81"/>
                    <a:pt x="57" y="84"/>
                  </a:cubicBezTo>
                  <a:cubicBezTo>
                    <a:pt x="57" y="84"/>
                    <a:pt x="58" y="84"/>
                    <a:pt x="58" y="84"/>
                  </a:cubicBezTo>
                  <a:cubicBezTo>
                    <a:pt x="61" y="84"/>
                    <a:pt x="62" y="77"/>
                    <a:pt x="62" y="76"/>
                  </a:cubicBezTo>
                  <a:moveTo>
                    <a:pt x="273" y="76"/>
                  </a:moveTo>
                  <a:cubicBezTo>
                    <a:pt x="270" y="79"/>
                    <a:pt x="262" y="81"/>
                    <a:pt x="264" y="85"/>
                  </a:cubicBezTo>
                  <a:cubicBezTo>
                    <a:pt x="266" y="82"/>
                    <a:pt x="275" y="80"/>
                    <a:pt x="273" y="76"/>
                  </a:cubicBezTo>
                  <a:moveTo>
                    <a:pt x="280" y="76"/>
                  </a:moveTo>
                  <a:cubicBezTo>
                    <a:pt x="279" y="76"/>
                    <a:pt x="279" y="76"/>
                    <a:pt x="279" y="76"/>
                  </a:cubicBezTo>
                  <a:cubicBezTo>
                    <a:pt x="279" y="76"/>
                    <a:pt x="279" y="77"/>
                    <a:pt x="278" y="77"/>
                  </a:cubicBezTo>
                  <a:cubicBezTo>
                    <a:pt x="279" y="77"/>
                    <a:pt x="279" y="76"/>
                    <a:pt x="280" y="76"/>
                  </a:cubicBezTo>
                  <a:moveTo>
                    <a:pt x="688" y="76"/>
                  </a:moveTo>
                  <a:cubicBezTo>
                    <a:pt x="687" y="78"/>
                    <a:pt x="686" y="78"/>
                    <a:pt x="683" y="78"/>
                  </a:cubicBezTo>
                  <a:cubicBezTo>
                    <a:pt x="683" y="78"/>
                    <a:pt x="683" y="78"/>
                    <a:pt x="683" y="78"/>
                  </a:cubicBezTo>
                  <a:cubicBezTo>
                    <a:pt x="682" y="81"/>
                    <a:pt x="685" y="81"/>
                    <a:pt x="684" y="84"/>
                  </a:cubicBezTo>
                  <a:cubicBezTo>
                    <a:pt x="684" y="84"/>
                    <a:pt x="684" y="84"/>
                    <a:pt x="684" y="84"/>
                  </a:cubicBezTo>
                  <a:cubicBezTo>
                    <a:pt x="687" y="84"/>
                    <a:pt x="689" y="77"/>
                    <a:pt x="688" y="76"/>
                  </a:cubicBezTo>
                  <a:moveTo>
                    <a:pt x="363" y="75"/>
                  </a:moveTo>
                  <a:cubicBezTo>
                    <a:pt x="362" y="76"/>
                    <a:pt x="358" y="81"/>
                    <a:pt x="363" y="81"/>
                  </a:cubicBezTo>
                  <a:cubicBezTo>
                    <a:pt x="363" y="81"/>
                    <a:pt x="363" y="81"/>
                    <a:pt x="363" y="81"/>
                  </a:cubicBezTo>
                  <a:cubicBezTo>
                    <a:pt x="363" y="79"/>
                    <a:pt x="362" y="79"/>
                    <a:pt x="362" y="77"/>
                  </a:cubicBezTo>
                  <a:cubicBezTo>
                    <a:pt x="363" y="77"/>
                    <a:pt x="364" y="75"/>
                    <a:pt x="363" y="75"/>
                  </a:cubicBezTo>
                  <a:moveTo>
                    <a:pt x="476" y="73"/>
                  </a:moveTo>
                  <a:cubicBezTo>
                    <a:pt x="476" y="73"/>
                    <a:pt x="476" y="73"/>
                    <a:pt x="476" y="73"/>
                  </a:cubicBezTo>
                  <a:cubicBezTo>
                    <a:pt x="479" y="77"/>
                    <a:pt x="476" y="80"/>
                    <a:pt x="476" y="86"/>
                  </a:cubicBezTo>
                  <a:cubicBezTo>
                    <a:pt x="476" y="86"/>
                    <a:pt x="476" y="86"/>
                    <a:pt x="476" y="86"/>
                  </a:cubicBezTo>
                  <a:cubicBezTo>
                    <a:pt x="479" y="86"/>
                    <a:pt x="480" y="83"/>
                    <a:pt x="479" y="79"/>
                  </a:cubicBezTo>
                  <a:cubicBezTo>
                    <a:pt x="479" y="76"/>
                    <a:pt x="477" y="73"/>
                    <a:pt x="476" y="73"/>
                  </a:cubicBezTo>
                  <a:moveTo>
                    <a:pt x="471" y="72"/>
                  </a:moveTo>
                  <a:cubicBezTo>
                    <a:pt x="471" y="78"/>
                    <a:pt x="466" y="85"/>
                    <a:pt x="474" y="87"/>
                  </a:cubicBezTo>
                  <a:cubicBezTo>
                    <a:pt x="473" y="83"/>
                    <a:pt x="475" y="81"/>
                    <a:pt x="476" y="78"/>
                  </a:cubicBezTo>
                  <a:cubicBezTo>
                    <a:pt x="470" y="78"/>
                    <a:pt x="476" y="73"/>
                    <a:pt x="471" y="72"/>
                  </a:cubicBezTo>
                  <a:moveTo>
                    <a:pt x="507" y="71"/>
                  </a:moveTo>
                  <a:cubicBezTo>
                    <a:pt x="504" y="71"/>
                    <a:pt x="502" y="76"/>
                    <a:pt x="500" y="78"/>
                  </a:cubicBezTo>
                  <a:cubicBezTo>
                    <a:pt x="504" y="77"/>
                    <a:pt x="508" y="76"/>
                    <a:pt x="509" y="72"/>
                  </a:cubicBezTo>
                  <a:cubicBezTo>
                    <a:pt x="508" y="71"/>
                    <a:pt x="508" y="71"/>
                    <a:pt x="507" y="71"/>
                  </a:cubicBezTo>
                  <a:moveTo>
                    <a:pt x="215" y="69"/>
                  </a:moveTo>
                  <a:cubicBezTo>
                    <a:pt x="214" y="71"/>
                    <a:pt x="213" y="73"/>
                    <a:pt x="209" y="73"/>
                  </a:cubicBezTo>
                  <a:cubicBezTo>
                    <a:pt x="209" y="73"/>
                    <a:pt x="209" y="73"/>
                    <a:pt x="208" y="73"/>
                  </a:cubicBezTo>
                  <a:cubicBezTo>
                    <a:pt x="208" y="72"/>
                    <a:pt x="209" y="70"/>
                    <a:pt x="207" y="70"/>
                  </a:cubicBezTo>
                  <a:cubicBezTo>
                    <a:pt x="207" y="71"/>
                    <a:pt x="206" y="72"/>
                    <a:pt x="204" y="72"/>
                  </a:cubicBezTo>
                  <a:cubicBezTo>
                    <a:pt x="202" y="72"/>
                    <a:pt x="201" y="71"/>
                    <a:pt x="200" y="71"/>
                  </a:cubicBezTo>
                  <a:cubicBezTo>
                    <a:pt x="200" y="74"/>
                    <a:pt x="203" y="76"/>
                    <a:pt x="207" y="76"/>
                  </a:cubicBezTo>
                  <a:cubicBezTo>
                    <a:pt x="211" y="76"/>
                    <a:pt x="217" y="72"/>
                    <a:pt x="215" y="69"/>
                  </a:cubicBezTo>
                  <a:moveTo>
                    <a:pt x="489" y="69"/>
                  </a:moveTo>
                  <a:cubicBezTo>
                    <a:pt x="488" y="72"/>
                    <a:pt x="483" y="72"/>
                    <a:pt x="482" y="75"/>
                  </a:cubicBezTo>
                  <a:cubicBezTo>
                    <a:pt x="483" y="76"/>
                    <a:pt x="484" y="76"/>
                    <a:pt x="485" y="76"/>
                  </a:cubicBezTo>
                  <a:cubicBezTo>
                    <a:pt x="488" y="76"/>
                    <a:pt x="491" y="71"/>
                    <a:pt x="489" y="69"/>
                  </a:cubicBezTo>
                  <a:moveTo>
                    <a:pt x="386" y="68"/>
                  </a:moveTo>
                  <a:cubicBezTo>
                    <a:pt x="387" y="71"/>
                    <a:pt x="384" y="71"/>
                    <a:pt x="385" y="74"/>
                  </a:cubicBezTo>
                  <a:cubicBezTo>
                    <a:pt x="386" y="76"/>
                    <a:pt x="390" y="80"/>
                    <a:pt x="392" y="80"/>
                  </a:cubicBezTo>
                  <a:cubicBezTo>
                    <a:pt x="392" y="80"/>
                    <a:pt x="392" y="80"/>
                    <a:pt x="393" y="79"/>
                  </a:cubicBezTo>
                  <a:cubicBezTo>
                    <a:pt x="389" y="77"/>
                    <a:pt x="389" y="71"/>
                    <a:pt x="386" y="68"/>
                  </a:cubicBezTo>
                  <a:moveTo>
                    <a:pt x="483" y="64"/>
                  </a:moveTo>
                  <a:cubicBezTo>
                    <a:pt x="479" y="64"/>
                    <a:pt x="476" y="68"/>
                    <a:pt x="478" y="71"/>
                  </a:cubicBezTo>
                  <a:cubicBezTo>
                    <a:pt x="479" y="68"/>
                    <a:pt x="482" y="66"/>
                    <a:pt x="484" y="64"/>
                  </a:cubicBezTo>
                  <a:cubicBezTo>
                    <a:pt x="484" y="64"/>
                    <a:pt x="484" y="64"/>
                    <a:pt x="483" y="64"/>
                  </a:cubicBezTo>
                  <a:moveTo>
                    <a:pt x="70" y="63"/>
                  </a:moveTo>
                  <a:cubicBezTo>
                    <a:pt x="70" y="63"/>
                    <a:pt x="69" y="63"/>
                    <a:pt x="69" y="63"/>
                  </a:cubicBezTo>
                  <a:cubicBezTo>
                    <a:pt x="72" y="64"/>
                    <a:pt x="73" y="66"/>
                    <a:pt x="74" y="68"/>
                  </a:cubicBezTo>
                  <a:cubicBezTo>
                    <a:pt x="74" y="66"/>
                    <a:pt x="76" y="67"/>
                    <a:pt x="77" y="65"/>
                  </a:cubicBezTo>
                  <a:cubicBezTo>
                    <a:pt x="76" y="65"/>
                    <a:pt x="76" y="65"/>
                    <a:pt x="76" y="65"/>
                  </a:cubicBezTo>
                  <a:cubicBezTo>
                    <a:pt x="75" y="65"/>
                    <a:pt x="74" y="65"/>
                    <a:pt x="73" y="64"/>
                  </a:cubicBezTo>
                  <a:cubicBezTo>
                    <a:pt x="72" y="63"/>
                    <a:pt x="71" y="63"/>
                    <a:pt x="70" y="63"/>
                  </a:cubicBezTo>
                  <a:moveTo>
                    <a:pt x="696" y="63"/>
                  </a:moveTo>
                  <a:cubicBezTo>
                    <a:pt x="696" y="63"/>
                    <a:pt x="696" y="63"/>
                    <a:pt x="695" y="63"/>
                  </a:cubicBezTo>
                  <a:cubicBezTo>
                    <a:pt x="698" y="64"/>
                    <a:pt x="699" y="66"/>
                    <a:pt x="701" y="68"/>
                  </a:cubicBezTo>
                  <a:cubicBezTo>
                    <a:pt x="701" y="66"/>
                    <a:pt x="703" y="67"/>
                    <a:pt x="703" y="65"/>
                  </a:cubicBezTo>
                  <a:cubicBezTo>
                    <a:pt x="703" y="65"/>
                    <a:pt x="703" y="65"/>
                    <a:pt x="702" y="65"/>
                  </a:cubicBezTo>
                  <a:cubicBezTo>
                    <a:pt x="701" y="65"/>
                    <a:pt x="700" y="65"/>
                    <a:pt x="699" y="64"/>
                  </a:cubicBezTo>
                  <a:cubicBezTo>
                    <a:pt x="698" y="63"/>
                    <a:pt x="697" y="63"/>
                    <a:pt x="696" y="63"/>
                  </a:cubicBezTo>
                  <a:moveTo>
                    <a:pt x="206" y="58"/>
                  </a:moveTo>
                  <a:cubicBezTo>
                    <a:pt x="206" y="61"/>
                    <a:pt x="202" y="61"/>
                    <a:pt x="200" y="63"/>
                  </a:cubicBezTo>
                  <a:cubicBezTo>
                    <a:pt x="201" y="64"/>
                    <a:pt x="201" y="64"/>
                    <a:pt x="202" y="64"/>
                  </a:cubicBezTo>
                  <a:cubicBezTo>
                    <a:pt x="204" y="64"/>
                    <a:pt x="205" y="63"/>
                    <a:pt x="206" y="63"/>
                  </a:cubicBezTo>
                  <a:cubicBezTo>
                    <a:pt x="208" y="62"/>
                    <a:pt x="209" y="61"/>
                    <a:pt x="210" y="61"/>
                  </a:cubicBezTo>
                  <a:cubicBezTo>
                    <a:pt x="212" y="61"/>
                    <a:pt x="213" y="62"/>
                    <a:pt x="214" y="63"/>
                  </a:cubicBezTo>
                  <a:cubicBezTo>
                    <a:pt x="215" y="57"/>
                    <a:pt x="208" y="60"/>
                    <a:pt x="206" y="58"/>
                  </a:cubicBezTo>
                  <a:cubicBezTo>
                    <a:pt x="206" y="58"/>
                    <a:pt x="206" y="58"/>
                    <a:pt x="206" y="58"/>
                  </a:cubicBezTo>
                  <a:moveTo>
                    <a:pt x="65" y="58"/>
                  </a:moveTo>
                  <a:cubicBezTo>
                    <a:pt x="64" y="59"/>
                    <a:pt x="66" y="62"/>
                    <a:pt x="67" y="62"/>
                  </a:cubicBezTo>
                  <a:cubicBezTo>
                    <a:pt x="68" y="62"/>
                    <a:pt x="68" y="62"/>
                    <a:pt x="68" y="61"/>
                  </a:cubicBezTo>
                  <a:cubicBezTo>
                    <a:pt x="68" y="61"/>
                    <a:pt x="68" y="61"/>
                    <a:pt x="68" y="61"/>
                  </a:cubicBezTo>
                  <a:cubicBezTo>
                    <a:pt x="66" y="61"/>
                    <a:pt x="67" y="58"/>
                    <a:pt x="65" y="58"/>
                  </a:cubicBezTo>
                  <a:moveTo>
                    <a:pt x="691" y="58"/>
                  </a:moveTo>
                  <a:cubicBezTo>
                    <a:pt x="691" y="59"/>
                    <a:pt x="693" y="62"/>
                    <a:pt x="694" y="62"/>
                  </a:cubicBezTo>
                  <a:cubicBezTo>
                    <a:pt x="694" y="62"/>
                    <a:pt x="694" y="62"/>
                    <a:pt x="694" y="61"/>
                  </a:cubicBezTo>
                  <a:cubicBezTo>
                    <a:pt x="694" y="61"/>
                    <a:pt x="694" y="61"/>
                    <a:pt x="694" y="61"/>
                  </a:cubicBezTo>
                  <a:cubicBezTo>
                    <a:pt x="692" y="61"/>
                    <a:pt x="693" y="58"/>
                    <a:pt x="691" y="58"/>
                  </a:cubicBezTo>
                  <a:moveTo>
                    <a:pt x="197" y="56"/>
                  </a:moveTo>
                  <a:cubicBezTo>
                    <a:pt x="197" y="56"/>
                    <a:pt x="197" y="56"/>
                    <a:pt x="197" y="56"/>
                  </a:cubicBezTo>
                  <a:cubicBezTo>
                    <a:pt x="197" y="59"/>
                    <a:pt x="197" y="62"/>
                    <a:pt x="197" y="65"/>
                  </a:cubicBezTo>
                  <a:cubicBezTo>
                    <a:pt x="198" y="66"/>
                    <a:pt x="200" y="68"/>
                    <a:pt x="202" y="68"/>
                  </a:cubicBezTo>
                  <a:cubicBezTo>
                    <a:pt x="202" y="68"/>
                    <a:pt x="203" y="68"/>
                    <a:pt x="203" y="68"/>
                  </a:cubicBezTo>
                  <a:cubicBezTo>
                    <a:pt x="200" y="66"/>
                    <a:pt x="199" y="61"/>
                    <a:pt x="199" y="59"/>
                  </a:cubicBezTo>
                  <a:cubicBezTo>
                    <a:pt x="198" y="60"/>
                    <a:pt x="198" y="60"/>
                    <a:pt x="198" y="60"/>
                  </a:cubicBezTo>
                  <a:cubicBezTo>
                    <a:pt x="198" y="60"/>
                    <a:pt x="198" y="59"/>
                    <a:pt x="198" y="58"/>
                  </a:cubicBezTo>
                  <a:cubicBezTo>
                    <a:pt x="198" y="57"/>
                    <a:pt x="198" y="56"/>
                    <a:pt x="197" y="56"/>
                  </a:cubicBezTo>
                  <a:moveTo>
                    <a:pt x="214" y="56"/>
                  </a:moveTo>
                  <a:cubicBezTo>
                    <a:pt x="211" y="56"/>
                    <a:pt x="209" y="57"/>
                    <a:pt x="206" y="57"/>
                  </a:cubicBezTo>
                  <a:cubicBezTo>
                    <a:pt x="206" y="57"/>
                    <a:pt x="206" y="58"/>
                    <a:pt x="206" y="58"/>
                  </a:cubicBezTo>
                  <a:cubicBezTo>
                    <a:pt x="206" y="58"/>
                    <a:pt x="206" y="58"/>
                    <a:pt x="206" y="58"/>
                  </a:cubicBezTo>
                  <a:cubicBezTo>
                    <a:pt x="206" y="58"/>
                    <a:pt x="206" y="58"/>
                    <a:pt x="206" y="58"/>
                  </a:cubicBezTo>
                  <a:cubicBezTo>
                    <a:pt x="206" y="58"/>
                    <a:pt x="206" y="58"/>
                    <a:pt x="206" y="58"/>
                  </a:cubicBezTo>
                  <a:cubicBezTo>
                    <a:pt x="207" y="58"/>
                    <a:pt x="207" y="58"/>
                    <a:pt x="208" y="58"/>
                  </a:cubicBezTo>
                  <a:cubicBezTo>
                    <a:pt x="208" y="58"/>
                    <a:pt x="209" y="58"/>
                    <a:pt x="210" y="58"/>
                  </a:cubicBezTo>
                  <a:cubicBezTo>
                    <a:pt x="211" y="58"/>
                    <a:pt x="211" y="58"/>
                    <a:pt x="212" y="58"/>
                  </a:cubicBezTo>
                  <a:cubicBezTo>
                    <a:pt x="214" y="58"/>
                    <a:pt x="216" y="58"/>
                    <a:pt x="216" y="56"/>
                  </a:cubicBezTo>
                  <a:cubicBezTo>
                    <a:pt x="215" y="56"/>
                    <a:pt x="215" y="56"/>
                    <a:pt x="214" y="56"/>
                  </a:cubicBezTo>
                  <a:moveTo>
                    <a:pt x="207" y="54"/>
                  </a:moveTo>
                  <a:cubicBezTo>
                    <a:pt x="205" y="54"/>
                    <a:pt x="199" y="57"/>
                    <a:pt x="202" y="59"/>
                  </a:cubicBezTo>
                  <a:cubicBezTo>
                    <a:pt x="202" y="56"/>
                    <a:pt x="207" y="56"/>
                    <a:pt x="207" y="54"/>
                  </a:cubicBezTo>
                  <a:moveTo>
                    <a:pt x="195" y="51"/>
                  </a:moveTo>
                  <a:cubicBezTo>
                    <a:pt x="195" y="51"/>
                    <a:pt x="195" y="51"/>
                    <a:pt x="194" y="51"/>
                  </a:cubicBezTo>
                  <a:cubicBezTo>
                    <a:pt x="194" y="54"/>
                    <a:pt x="194" y="56"/>
                    <a:pt x="195" y="56"/>
                  </a:cubicBezTo>
                  <a:cubicBezTo>
                    <a:pt x="195" y="56"/>
                    <a:pt x="195" y="55"/>
                    <a:pt x="196" y="55"/>
                  </a:cubicBezTo>
                  <a:cubicBezTo>
                    <a:pt x="196" y="54"/>
                    <a:pt x="195" y="51"/>
                    <a:pt x="195" y="51"/>
                  </a:cubicBezTo>
                  <a:moveTo>
                    <a:pt x="187" y="61"/>
                  </a:moveTo>
                  <a:cubicBezTo>
                    <a:pt x="183" y="61"/>
                    <a:pt x="183" y="53"/>
                    <a:pt x="185" y="50"/>
                  </a:cubicBezTo>
                  <a:cubicBezTo>
                    <a:pt x="188" y="52"/>
                    <a:pt x="188" y="56"/>
                    <a:pt x="188" y="61"/>
                  </a:cubicBezTo>
                  <a:cubicBezTo>
                    <a:pt x="188" y="61"/>
                    <a:pt x="188" y="61"/>
                    <a:pt x="187" y="61"/>
                  </a:cubicBezTo>
                  <a:moveTo>
                    <a:pt x="185" y="48"/>
                  </a:moveTo>
                  <a:cubicBezTo>
                    <a:pt x="185" y="48"/>
                    <a:pt x="185" y="48"/>
                    <a:pt x="185" y="48"/>
                  </a:cubicBezTo>
                  <a:cubicBezTo>
                    <a:pt x="178" y="52"/>
                    <a:pt x="184" y="64"/>
                    <a:pt x="191" y="64"/>
                  </a:cubicBezTo>
                  <a:cubicBezTo>
                    <a:pt x="191" y="64"/>
                    <a:pt x="191" y="64"/>
                    <a:pt x="191" y="64"/>
                  </a:cubicBezTo>
                  <a:cubicBezTo>
                    <a:pt x="194" y="61"/>
                    <a:pt x="188" y="62"/>
                    <a:pt x="189" y="58"/>
                  </a:cubicBezTo>
                  <a:cubicBezTo>
                    <a:pt x="189" y="53"/>
                    <a:pt x="190" y="48"/>
                    <a:pt x="185" y="48"/>
                  </a:cubicBezTo>
                  <a:moveTo>
                    <a:pt x="406" y="46"/>
                  </a:moveTo>
                  <a:cubicBezTo>
                    <a:pt x="400" y="49"/>
                    <a:pt x="399" y="51"/>
                    <a:pt x="393" y="54"/>
                  </a:cubicBezTo>
                  <a:cubicBezTo>
                    <a:pt x="394" y="56"/>
                    <a:pt x="392" y="58"/>
                    <a:pt x="394" y="59"/>
                  </a:cubicBezTo>
                  <a:cubicBezTo>
                    <a:pt x="399" y="56"/>
                    <a:pt x="403" y="52"/>
                    <a:pt x="406" y="46"/>
                  </a:cubicBezTo>
                  <a:moveTo>
                    <a:pt x="209" y="45"/>
                  </a:moveTo>
                  <a:cubicBezTo>
                    <a:pt x="205" y="46"/>
                    <a:pt x="201" y="52"/>
                    <a:pt x="202" y="55"/>
                  </a:cubicBezTo>
                  <a:cubicBezTo>
                    <a:pt x="204" y="51"/>
                    <a:pt x="209" y="50"/>
                    <a:pt x="209" y="45"/>
                  </a:cubicBezTo>
                  <a:moveTo>
                    <a:pt x="196" y="43"/>
                  </a:moveTo>
                  <a:cubicBezTo>
                    <a:pt x="195" y="44"/>
                    <a:pt x="196" y="45"/>
                    <a:pt x="197" y="46"/>
                  </a:cubicBezTo>
                  <a:cubicBezTo>
                    <a:pt x="197" y="49"/>
                    <a:pt x="197" y="50"/>
                    <a:pt x="198" y="50"/>
                  </a:cubicBezTo>
                  <a:cubicBezTo>
                    <a:pt x="198" y="50"/>
                    <a:pt x="198" y="45"/>
                    <a:pt x="196" y="43"/>
                  </a:cubicBezTo>
                  <a:moveTo>
                    <a:pt x="390" y="43"/>
                  </a:moveTo>
                  <a:cubicBezTo>
                    <a:pt x="390" y="43"/>
                    <a:pt x="390" y="43"/>
                    <a:pt x="390" y="44"/>
                  </a:cubicBezTo>
                  <a:cubicBezTo>
                    <a:pt x="389" y="45"/>
                    <a:pt x="390" y="46"/>
                    <a:pt x="391" y="46"/>
                  </a:cubicBezTo>
                  <a:cubicBezTo>
                    <a:pt x="391" y="46"/>
                    <a:pt x="391" y="46"/>
                    <a:pt x="391" y="46"/>
                  </a:cubicBezTo>
                  <a:cubicBezTo>
                    <a:pt x="391" y="46"/>
                    <a:pt x="391" y="43"/>
                    <a:pt x="390" y="43"/>
                  </a:cubicBezTo>
                  <a:moveTo>
                    <a:pt x="371" y="41"/>
                  </a:moveTo>
                  <a:cubicBezTo>
                    <a:pt x="371" y="49"/>
                    <a:pt x="376" y="51"/>
                    <a:pt x="382" y="54"/>
                  </a:cubicBezTo>
                  <a:cubicBezTo>
                    <a:pt x="380" y="45"/>
                    <a:pt x="376" y="46"/>
                    <a:pt x="371" y="41"/>
                  </a:cubicBezTo>
                  <a:moveTo>
                    <a:pt x="751" y="32"/>
                  </a:moveTo>
                  <a:cubicBezTo>
                    <a:pt x="739" y="42"/>
                    <a:pt x="744" y="68"/>
                    <a:pt x="751" y="79"/>
                  </a:cubicBezTo>
                  <a:cubicBezTo>
                    <a:pt x="751" y="74"/>
                    <a:pt x="751" y="74"/>
                    <a:pt x="751" y="74"/>
                  </a:cubicBezTo>
                  <a:cubicBezTo>
                    <a:pt x="750" y="71"/>
                    <a:pt x="750" y="68"/>
                    <a:pt x="748" y="65"/>
                  </a:cubicBezTo>
                  <a:cubicBezTo>
                    <a:pt x="749" y="65"/>
                    <a:pt x="749" y="65"/>
                    <a:pt x="750" y="65"/>
                  </a:cubicBezTo>
                  <a:cubicBezTo>
                    <a:pt x="751" y="65"/>
                    <a:pt x="751" y="65"/>
                    <a:pt x="751" y="65"/>
                  </a:cubicBezTo>
                  <a:cubicBezTo>
                    <a:pt x="751" y="32"/>
                    <a:pt x="751" y="32"/>
                    <a:pt x="751" y="32"/>
                  </a:cubicBezTo>
                  <a:moveTo>
                    <a:pt x="593" y="20"/>
                  </a:moveTo>
                  <a:cubicBezTo>
                    <a:pt x="589" y="20"/>
                    <a:pt x="586" y="23"/>
                    <a:pt x="587" y="25"/>
                  </a:cubicBezTo>
                  <a:cubicBezTo>
                    <a:pt x="588" y="22"/>
                    <a:pt x="594" y="24"/>
                    <a:pt x="596" y="21"/>
                  </a:cubicBezTo>
                  <a:cubicBezTo>
                    <a:pt x="595" y="21"/>
                    <a:pt x="594" y="20"/>
                    <a:pt x="593" y="20"/>
                  </a:cubicBezTo>
                  <a:moveTo>
                    <a:pt x="390" y="17"/>
                  </a:moveTo>
                  <a:cubicBezTo>
                    <a:pt x="388" y="19"/>
                    <a:pt x="387" y="27"/>
                    <a:pt x="390" y="29"/>
                  </a:cubicBezTo>
                  <a:cubicBezTo>
                    <a:pt x="389" y="25"/>
                    <a:pt x="395" y="19"/>
                    <a:pt x="390" y="17"/>
                  </a:cubicBezTo>
                  <a:moveTo>
                    <a:pt x="572" y="9"/>
                  </a:moveTo>
                  <a:cubicBezTo>
                    <a:pt x="563" y="10"/>
                    <a:pt x="567" y="21"/>
                    <a:pt x="566" y="31"/>
                  </a:cubicBezTo>
                  <a:cubicBezTo>
                    <a:pt x="565" y="40"/>
                    <a:pt x="560" y="48"/>
                    <a:pt x="560" y="53"/>
                  </a:cubicBezTo>
                  <a:cubicBezTo>
                    <a:pt x="568" y="41"/>
                    <a:pt x="575" y="27"/>
                    <a:pt x="572" y="9"/>
                  </a:cubicBezTo>
                  <a:moveTo>
                    <a:pt x="295" y="4"/>
                  </a:moveTo>
                  <a:cubicBezTo>
                    <a:pt x="295" y="4"/>
                    <a:pt x="295" y="4"/>
                    <a:pt x="294" y="4"/>
                  </a:cubicBezTo>
                  <a:cubicBezTo>
                    <a:pt x="290" y="9"/>
                    <a:pt x="284" y="16"/>
                    <a:pt x="288" y="25"/>
                  </a:cubicBezTo>
                  <a:cubicBezTo>
                    <a:pt x="291" y="17"/>
                    <a:pt x="294" y="14"/>
                    <a:pt x="295" y="8"/>
                  </a:cubicBezTo>
                  <a:cubicBezTo>
                    <a:pt x="295" y="8"/>
                    <a:pt x="294" y="9"/>
                    <a:pt x="294" y="9"/>
                  </a:cubicBezTo>
                  <a:cubicBezTo>
                    <a:pt x="293" y="9"/>
                    <a:pt x="293" y="9"/>
                    <a:pt x="293" y="9"/>
                  </a:cubicBezTo>
                  <a:cubicBezTo>
                    <a:pt x="293" y="9"/>
                    <a:pt x="293" y="9"/>
                    <a:pt x="293" y="9"/>
                  </a:cubicBezTo>
                  <a:cubicBezTo>
                    <a:pt x="294" y="9"/>
                    <a:pt x="294" y="8"/>
                    <a:pt x="295" y="6"/>
                  </a:cubicBezTo>
                  <a:cubicBezTo>
                    <a:pt x="296" y="5"/>
                    <a:pt x="296" y="4"/>
                    <a:pt x="295" y="4"/>
                  </a:cubicBezTo>
                  <a:moveTo>
                    <a:pt x="12" y="1"/>
                  </a:moveTo>
                  <a:cubicBezTo>
                    <a:pt x="10" y="2"/>
                    <a:pt x="9" y="3"/>
                    <a:pt x="7" y="4"/>
                  </a:cubicBezTo>
                  <a:cubicBezTo>
                    <a:pt x="6" y="6"/>
                    <a:pt x="5" y="6"/>
                    <a:pt x="7" y="6"/>
                  </a:cubicBezTo>
                  <a:cubicBezTo>
                    <a:pt x="8" y="4"/>
                    <a:pt x="12" y="4"/>
                    <a:pt x="12" y="1"/>
                  </a:cubicBezTo>
                  <a:moveTo>
                    <a:pt x="455" y="1"/>
                  </a:moveTo>
                  <a:cubicBezTo>
                    <a:pt x="455" y="3"/>
                    <a:pt x="452" y="2"/>
                    <a:pt x="452" y="4"/>
                  </a:cubicBezTo>
                  <a:cubicBezTo>
                    <a:pt x="452" y="4"/>
                    <a:pt x="452" y="4"/>
                    <a:pt x="453" y="4"/>
                  </a:cubicBezTo>
                  <a:cubicBezTo>
                    <a:pt x="455" y="4"/>
                    <a:pt x="458" y="2"/>
                    <a:pt x="455" y="1"/>
                  </a:cubicBezTo>
                  <a:moveTo>
                    <a:pt x="572" y="0"/>
                  </a:moveTo>
                  <a:cubicBezTo>
                    <a:pt x="570" y="2"/>
                    <a:pt x="565" y="5"/>
                    <a:pt x="568" y="8"/>
                  </a:cubicBezTo>
                  <a:cubicBezTo>
                    <a:pt x="568" y="4"/>
                    <a:pt x="574" y="2"/>
                    <a:pt x="572" y="0"/>
                  </a:cubicBezTo>
                  <a:moveTo>
                    <a:pt x="104" y="0"/>
                  </a:moveTo>
                  <a:cubicBezTo>
                    <a:pt x="102" y="0"/>
                    <a:pt x="102" y="0"/>
                    <a:pt x="102" y="0"/>
                  </a:cubicBezTo>
                  <a:cubicBezTo>
                    <a:pt x="102" y="2"/>
                    <a:pt x="102" y="4"/>
                    <a:pt x="103" y="4"/>
                  </a:cubicBezTo>
                  <a:cubicBezTo>
                    <a:pt x="103" y="3"/>
                    <a:pt x="104" y="1"/>
                    <a:pt x="104" y="0"/>
                  </a:cubicBezTo>
                  <a:moveTo>
                    <a:pt x="260" y="0"/>
                  </a:moveTo>
                  <a:cubicBezTo>
                    <a:pt x="255" y="0"/>
                    <a:pt x="255" y="0"/>
                    <a:pt x="255" y="0"/>
                  </a:cubicBezTo>
                  <a:cubicBezTo>
                    <a:pt x="257" y="1"/>
                    <a:pt x="258" y="3"/>
                    <a:pt x="261" y="3"/>
                  </a:cubicBezTo>
                  <a:cubicBezTo>
                    <a:pt x="261" y="2"/>
                    <a:pt x="260" y="1"/>
                    <a:pt x="260" y="0"/>
                  </a:cubicBezTo>
                  <a:moveTo>
                    <a:pt x="292" y="0"/>
                  </a:moveTo>
                  <a:cubicBezTo>
                    <a:pt x="289" y="0"/>
                    <a:pt x="289" y="0"/>
                    <a:pt x="289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87" y="0"/>
                    <a:pt x="287" y="0"/>
                    <a:pt x="287" y="0"/>
                  </a:cubicBezTo>
                  <a:cubicBezTo>
                    <a:pt x="287" y="0"/>
                    <a:pt x="287" y="0"/>
                    <a:pt x="286" y="0"/>
                  </a:cubicBezTo>
                  <a:cubicBezTo>
                    <a:pt x="283" y="0"/>
                    <a:pt x="283" y="0"/>
                    <a:pt x="283" y="0"/>
                  </a:cubicBezTo>
                  <a:cubicBezTo>
                    <a:pt x="282" y="4"/>
                    <a:pt x="281" y="9"/>
                    <a:pt x="282" y="9"/>
                  </a:cubicBezTo>
                  <a:cubicBezTo>
                    <a:pt x="282" y="9"/>
                    <a:pt x="282" y="9"/>
                    <a:pt x="282" y="9"/>
                  </a:cubicBezTo>
                  <a:cubicBezTo>
                    <a:pt x="283" y="5"/>
                    <a:pt x="284" y="1"/>
                    <a:pt x="287" y="0"/>
                  </a:cubicBezTo>
                  <a:cubicBezTo>
                    <a:pt x="288" y="7"/>
                    <a:pt x="283" y="16"/>
                    <a:pt x="282" y="25"/>
                  </a:cubicBezTo>
                  <a:cubicBezTo>
                    <a:pt x="286" y="22"/>
                    <a:pt x="284" y="12"/>
                    <a:pt x="287" y="8"/>
                  </a:cubicBezTo>
                  <a:cubicBezTo>
                    <a:pt x="290" y="6"/>
                    <a:pt x="291" y="3"/>
                    <a:pt x="292" y="0"/>
                  </a:cubicBezTo>
                  <a:moveTo>
                    <a:pt x="487" y="0"/>
                  </a:moveTo>
                  <a:cubicBezTo>
                    <a:pt x="484" y="0"/>
                    <a:pt x="484" y="0"/>
                    <a:pt x="484" y="0"/>
                  </a:cubicBezTo>
                  <a:cubicBezTo>
                    <a:pt x="485" y="0"/>
                    <a:pt x="485" y="0"/>
                    <a:pt x="485" y="0"/>
                  </a:cubicBezTo>
                  <a:cubicBezTo>
                    <a:pt x="486" y="0"/>
                    <a:pt x="486" y="0"/>
                    <a:pt x="487" y="0"/>
                  </a:cubicBezTo>
                  <a:moveTo>
                    <a:pt x="565" y="0"/>
                  </a:moveTo>
                  <a:cubicBezTo>
                    <a:pt x="560" y="0"/>
                    <a:pt x="560" y="0"/>
                    <a:pt x="560" y="0"/>
                  </a:cubicBezTo>
                  <a:cubicBezTo>
                    <a:pt x="559" y="1"/>
                    <a:pt x="558" y="2"/>
                    <a:pt x="556" y="3"/>
                  </a:cubicBezTo>
                  <a:cubicBezTo>
                    <a:pt x="559" y="5"/>
                    <a:pt x="560" y="9"/>
                    <a:pt x="563" y="11"/>
                  </a:cubicBezTo>
                  <a:cubicBezTo>
                    <a:pt x="561" y="5"/>
                    <a:pt x="563" y="2"/>
                    <a:pt x="565" y="0"/>
                  </a:cubicBezTo>
                  <a:moveTo>
                    <a:pt x="594" y="0"/>
                  </a:moveTo>
                  <a:cubicBezTo>
                    <a:pt x="579" y="0"/>
                    <a:pt x="579" y="0"/>
                    <a:pt x="579" y="0"/>
                  </a:cubicBezTo>
                  <a:cubicBezTo>
                    <a:pt x="572" y="7"/>
                    <a:pt x="578" y="27"/>
                    <a:pt x="573" y="36"/>
                  </a:cubicBezTo>
                  <a:cubicBezTo>
                    <a:pt x="578" y="30"/>
                    <a:pt x="585" y="25"/>
                    <a:pt x="587" y="16"/>
                  </a:cubicBezTo>
                  <a:cubicBezTo>
                    <a:pt x="590" y="17"/>
                    <a:pt x="586" y="19"/>
                    <a:pt x="587" y="21"/>
                  </a:cubicBezTo>
                  <a:cubicBezTo>
                    <a:pt x="590" y="20"/>
                    <a:pt x="592" y="18"/>
                    <a:pt x="591" y="14"/>
                  </a:cubicBezTo>
                  <a:cubicBezTo>
                    <a:pt x="592" y="11"/>
                    <a:pt x="589" y="11"/>
                    <a:pt x="587" y="10"/>
                  </a:cubicBezTo>
                  <a:cubicBezTo>
                    <a:pt x="588" y="7"/>
                    <a:pt x="591" y="7"/>
                    <a:pt x="589" y="2"/>
                  </a:cubicBezTo>
                  <a:cubicBezTo>
                    <a:pt x="591" y="3"/>
                    <a:pt x="591" y="6"/>
                    <a:pt x="593" y="6"/>
                  </a:cubicBezTo>
                  <a:cubicBezTo>
                    <a:pt x="594" y="6"/>
                    <a:pt x="594" y="6"/>
                    <a:pt x="595" y="5"/>
                  </a:cubicBezTo>
                  <a:cubicBezTo>
                    <a:pt x="596" y="9"/>
                    <a:pt x="595" y="8"/>
                    <a:pt x="595" y="12"/>
                  </a:cubicBezTo>
                  <a:cubicBezTo>
                    <a:pt x="598" y="8"/>
                    <a:pt x="596" y="3"/>
                    <a:pt x="594" y="0"/>
                  </a:cubicBezTo>
                  <a:moveTo>
                    <a:pt x="609" y="0"/>
                  </a:moveTo>
                  <a:cubicBezTo>
                    <a:pt x="601" y="0"/>
                    <a:pt x="601" y="0"/>
                    <a:pt x="601" y="0"/>
                  </a:cubicBezTo>
                  <a:cubicBezTo>
                    <a:pt x="600" y="2"/>
                    <a:pt x="599" y="4"/>
                    <a:pt x="598" y="6"/>
                  </a:cubicBezTo>
                  <a:cubicBezTo>
                    <a:pt x="598" y="6"/>
                    <a:pt x="598" y="6"/>
                    <a:pt x="598" y="6"/>
                  </a:cubicBezTo>
                  <a:cubicBezTo>
                    <a:pt x="598" y="6"/>
                    <a:pt x="599" y="7"/>
                    <a:pt x="600" y="7"/>
                  </a:cubicBezTo>
                  <a:cubicBezTo>
                    <a:pt x="601" y="7"/>
                    <a:pt x="602" y="7"/>
                    <a:pt x="603" y="7"/>
                  </a:cubicBezTo>
                  <a:cubicBezTo>
                    <a:pt x="604" y="7"/>
                    <a:pt x="605" y="7"/>
                    <a:pt x="605" y="6"/>
                  </a:cubicBezTo>
                  <a:cubicBezTo>
                    <a:pt x="610" y="10"/>
                    <a:pt x="601" y="10"/>
                    <a:pt x="602" y="14"/>
                  </a:cubicBezTo>
                  <a:cubicBezTo>
                    <a:pt x="600" y="13"/>
                    <a:pt x="598" y="13"/>
                    <a:pt x="597" y="13"/>
                  </a:cubicBezTo>
                  <a:cubicBezTo>
                    <a:pt x="596" y="13"/>
                    <a:pt x="595" y="13"/>
                    <a:pt x="594" y="13"/>
                  </a:cubicBezTo>
                  <a:cubicBezTo>
                    <a:pt x="596" y="17"/>
                    <a:pt x="599" y="15"/>
                    <a:pt x="603" y="17"/>
                  </a:cubicBezTo>
                  <a:cubicBezTo>
                    <a:pt x="604" y="21"/>
                    <a:pt x="601" y="19"/>
                    <a:pt x="600" y="21"/>
                  </a:cubicBezTo>
                  <a:cubicBezTo>
                    <a:pt x="602" y="23"/>
                    <a:pt x="605" y="23"/>
                    <a:pt x="608" y="23"/>
                  </a:cubicBezTo>
                  <a:cubicBezTo>
                    <a:pt x="610" y="23"/>
                    <a:pt x="612" y="23"/>
                    <a:pt x="613" y="22"/>
                  </a:cubicBezTo>
                  <a:cubicBezTo>
                    <a:pt x="606" y="17"/>
                    <a:pt x="612" y="8"/>
                    <a:pt x="613" y="1"/>
                  </a:cubicBezTo>
                  <a:cubicBezTo>
                    <a:pt x="613" y="0"/>
                    <a:pt x="611" y="0"/>
                    <a:pt x="610" y="0"/>
                  </a:cubicBezTo>
                  <a:cubicBezTo>
                    <a:pt x="610" y="0"/>
                    <a:pt x="610" y="0"/>
                    <a:pt x="609" y="0"/>
                  </a:cubicBezTo>
                  <a:cubicBezTo>
                    <a:pt x="609" y="0"/>
                    <a:pt x="609" y="0"/>
                    <a:pt x="609" y="0"/>
                  </a:cubicBezTo>
                  <a:cubicBezTo>
                    <a:pt x="609" y="0"/>
                    <a:pt x="609" y="0"/>
                    <a:pt x="609" y="0"/>
                  </a:cubicBezTo>
                  <a:moveTo>
                    <a:pt x="622" y="0"/>
                  </a:moveTo>
                  <a:cubicBezTo>
                    <a:pt x="619" y="0"/>
                    <a:pt x="619" y="0"/>
                    <a:pt x="619" y="0"/>
                  </a:cubicBezTo>
                  <a:cubicBezTo>
                    <a:pt x="620" y="6"/>
                    <a:pt x="614" y="12"/>
                    <a:pt x="615" y="20"/>
                  </a:cubicBezTo>
                  <a:cubicBezTo>
                    <a:pt x="621" y="20"/>
                    <a:pt x="619" y="12"/>
                    <a:pt x="618" y="8"/>
                  </a:cubicBezTo>
                  <a:cubicBezTo>
                    <a:pt x="619" y="7"/>
                    <a:pt x="619" y="7"/>
                    <a:pt x="619" y="7"/>
                  </a:cubicBezTo>
                  <a:cubicBezTo>
                    <a:pt x="621" y="7"/>
                    <a:pt x="620" y="11"/>
                    <a:pt x="620" y="13"/>
                  </a:cubicBezTo>
                  <a:cubicBezTo>
                    <a:pt x="623" y="11"/>
                    <a:pt x="620" y="5"/>
                    <a:pt x="620" y="2"/>
                  </a:cubicBezTo>
                  <a:cubicBezTo>
                    <a:pt x="623" y="2"/>
                    <a:pt x="623" y="5"/>
                    <a:pt x="625" y="6"/>
                  </a:cubicBezTo>
                  <a:cubicBezTo>
                    <a:pt x="624" y="4"/>
                    <a:pt x="623" y="2"/>
                    <a:pt x="622" y="0"/>
                  </a:cubicBezTo>
                  <a:moveTo>
                    <a:pt x="627" y="0"/>
                  </a:moveTo>
                  <a:cubicBezTo>
                    <a:pt x="625" y="0"/>
                    <a:pt x="625" y="0"/>
                    <a:pt x="625" y="0"/>
                  </a:cubicBezTo>
                  <a:cubicBezTo>
                    <a:pt x="625" y="0"/>
                    <a:pt x="626" y="1"/>
                    <a:pt x="626" y="2"/>
                  </a:cubicBezTo>
                  <a:cubicBezTo>
                    <a:pt x="627" y="1"/>
                    <a:pt x="627" y="0"/>
                    <a:pt x="627" y="0"/>
                  </a:cubicBezTo>
                  <a:moveTo>
                    <a:pt x="632" y="0"/>
                  </a:moveTo>
                  <a:cubicBezTo>
                    <a:pt x="630" y="0"/>
                    <a:pt x="630" y="0"/>
                    <a:pt x="630" y="0"/>
                  </a:cubicBezTo>
                  <a:cubicBezTo>
                    <a:pt x="630" y="4"/>
                    <a:pt x="628" y="8"/>
                    <a:pt x="628" y="11"/>
                  </a:cubicBezTo>
                  <a:cubicBezTo>
                    <a:pt x="630" y="9"/>
                    <a:pt x="629" y="3"/>
                    <a:pt x="633" y="2"/>
                  </a:cubicBezTo>
                  <a:cubicBezTo>
                    <a:pt x="635" y="5"/>
                    <a:pt x="630" y="6"/>
                    <a:pt x="633" y="6"/>
                  </a:cubicBezTo>
                  <a:cubicBezTo>
                    <a:pt x="635" y="4"/>
                    <a:pt x="639" y="4"/>
                    <a:pt x="639" y="0"/>
                  </a:cubicBezTo>
                  <a:cubicBezTo>
                    <a:pt x="636" y="0"/>
                    <a:pt x="635" y="2"/>
                    <a:pt x="633" y="2"/>
                  </a:cubicBezTo>
                  <a:cubicBezTo>
                    <a:pt x="633" y="2"/>
                    <a:pt x="632" y="1"/>
                    <a:pt x="631" y="0"/>
                  </a:cubicBezTo>
                  <a:cubicBezTo>
                    <a:pt x="631" y="0"/>
                    <a:pt x="631" y="0"/>
                    <a:pt x="632" y="0"/>
                  </a:cubicBezTo>
                  <a:moveTo>
                    <a:pt x="447" y="89"/>
                  </a:moveTo>
                  <a:cubicBezTo>
                    <a:pt x="447" y="89"/>
                    <a:pt x="447" y="89"/>
                    <a:pt x="447" y="89"/>
                  </a:cubicBezTo>
                  <a:cubicBezTo>
                    <a:pt x="447" y="89"/>
                    <a:pt x="447" y="89"/>
                    <a:pt x="448" y="89"/>
                  </a:cubicBezTo>
                  <a:cubicBezTo>
                    <a:pt x="448" y="89"/>
                    <a:pt x="449" y="89"/>
                    <a:pt x="449" y="89"/>
                  </a:cubicBezTo>
                  <a:cubicBezTo>
                    <a:pt x="447" y="89"/>
                    <a:pt x="447" y="89"/>
                    <a:pt x="447" y="89"/>
                  </a:cubicBezTo>
                  <a:moveTo>
                    <a:pt x="50" y="89"/>
                  </a:moveTo>
                  <a:cubicBezTo>
                    <a:pt x="50" y="89"/>
                    <a:pt x="50" y="88"/>
                    <a:pt x="50" y="88"/>
                  </a:cubicBezTo>
                  <a:cubicBezTo>
                    <a:pt x="51" y="88"/>
                    <a:pt x="51" y="89"/>
                    <a:pt x="52" y="89"/>
                  </a:cubicBezTo>
                  <a:cubicBezTo>
                    <a:pt x="50" y="89"/>
                    <a:pt x="50" y="89"/>
                    <a:pt x="50" y="89"/>
                  </a:cubicBezTo>
                  <a:moveTo>
                    <a:pt x="591" y="89"/>
                  </a:moveTo>
                  <a:cubicBezTo>
                    <a:pt x="591" y="89"/>
                    <a:pt x="592" y="88"/>
                    <a:pt x="593" y="88"/>
                  </a:cubicBezTo>
                  <a:cubicBezTo>
                    <a:pt x="592" y="88"/>
                    <a:pt x="592" y="89"/>
                    <a:pt x="592" y="89"/>
                  </a:cubicBezTo>
                  <a:cubicBezTo>
                    <a:pt x="591" y="89"/>
                    <a:pt x="591" y="89"/>
                    <a:pt x="591" y="89"/>
                  </a:cubicBezTo>
                  <a:moveTo>
                    <a:pt x="676" y="89"/>
                  </a:moveTo>
                  <a:cubicBezTo>
                    <a:pt x="676" y="89"/>
                    <a:pt x="676" y="88"/>
                    <a:pt x="676" y="88"/>
                  </a:cubicBezTo>
                  <a:cubicBezTo>
                    <a:pt x="677" y="88"/>
                    <a:pt x="677" y="89"/>
                    <a:pt x="678" y="89"/>
                  </a:cubicBezTo>
                  <a:cubicBezTo>
                    <a:pt x="676" y="89"/>
                    <a:pt x="676" y="89"/>
                    <a:pt x="676" y="89"/>
                  </a:cubicBezTo>
                  <a:moveTo>
                    <a:pt x="613" y="89"/>
                  </a:moveTo>
                  <a:cubicBezTo>
                    <a:pt x="613" y="89"/>
                    <a:pt x="613" y="88"/>
                    <a:pt x="613" y="88"/>
                  </a:cubicBezTo>
                  <a:cubicBezTo>
                    <a:pt x="613" y="87"/>
                    <a:pt x="614" y="87"/>
                    <a:pt x="614" y="87"/>
                  </a:cubicBezTo>
                  <a:cubicBezTo>
                    <a:pt x="615" y="87"/>
                    <a:pt x="616" y="88"/>
                    <a:pt x="617" y="89"/>
                  </a:cubicBezTo>
                  <a:cubicBezTo>
                    <a:pt x="613" y="89"/>
                    <a:pt x="613" y="89"/>
                    <a:pt x="613" y="89"/>
                  </a:cubicBezTo>
                  <a:moveTo>
                    <a:pt x="200" y="89"/>
                  </a:moveTo>
                  <a:cubicBezTo>
                    <a:pt x="200" y="88"/>
                    <a:pt x="201" y="87"/>
                    <a:pt x="203" y="87"/>
                  </a:cubicBezTo>
                  <a:cubicBezTo>
                    <a:pt x="203" y="88"/>
                    <a:pt x="202" y="88"/>
                    <a:pt x="202" y="89"/>
                  </a:cubicBezTo>
                  <a:cubicBezTo>
                    <a:pt x="200" y="89"/>
                    <a:pt x="200" y="89"/>
                    <a:pt x="200" y="89"/>
                  </a:cubicBezTo>
                  <a:moveTo>
                    <a:pt x="234" y="89"/>
                  </a:moveTo>
                  <a:cubicBezTo>
                    <a:pt x="233" y="88"/>
                    <a:pt x="233" y="88"/>
                    <a:pt x="234" y="87"/>
                  </a:cubicBezTo>
                  <a:cubicBezTo>
                    <a:pt x="235" y="87"/>
                    <a:pt x="236" y="88"/>
                    <a:pt x="237" y="89"/>
                  </a:cubicBezTo>
                  <a:cubicBezTo>
                    <a:pt x="234" y="89"/>
                    <a:pt x="234" y="89"/>
                    <a:pt x="234" y="89"/>
                  </a:cubicBezTo>
                  <a:moveTo>
                    <a:pt x="160" y="89"/>
                  </a:moveTo>
                  <a:cubicBezTo>
                    <a:pt x="161" y="87"/>
                    <a:pt x="163" y="86"/>
                    <a:pt x="164" y="86"/>
                  </a:cubicBezTo>
                  <a:cubicBezTo>
                    <a:pt x="165" y="86"/>
                    <a:pt x="165" y="86"/>
                    <a:pt x="166" y="86"/>
                  </a:cubicBezTo>
                  <a:cubicBezTo>
                    <a:pt x="168" y="86"/>
                    <a:pt x="170" y="87"/>
                    <a:pt x="172" y="89"/>
                  </a:cubicBezTo>
                  <a:cubicBezTo>
                    <a:pt x="160" y="89"/>
                    <a:pt x="160" y="89"/>
                    <a:pt x="160" y="89"/>
                  </a:cubicBezTo>
                  <a:moveTo>
                    <a:pt x="105" y="89"/>
                  </a:moveTo>
                  <a:cubicBezTo>
                    <a:pt x="106" y="87"/>
                    <a:pt x="108" y="85"/>
                    <a:pt x="109" y="83"/>
                  </a:cubicBezTo>
                  <a:cubicBezTo>
                    <a:pt x="114" y="83"/>
                    <a:pt x="118" y="86"/>
                    <a:pt x="120" y="89"/>
                  </a:cubicBezTo>
                  <a:cubicBezTo>
                    <a:pt x="105" y="89"/>
                    <a:pt x="105" y="89"/>
                    <a:pt x="105" y="89"/>
                  </a:cubicBezTo>
                  <a:moveTo>
                    <a:pt x="130" y="85"/>
                  </a:moveTo>
                  <a:cubicBezTo>
                    <a:pt x="131" y="85"/>
                    <a:pt x="132" y="85"/>
                    <a:pt x="132" y="83"/>
                  </a:cubicBezTo>
                  <a:cubicBezTo>
                    <a:pt x="135" y="83"/>
                    <a:pt x="134" y="86"/>
                    <a:pt x="133" y="89"/>
                  </a:cubicBezTo>
                  <a:cubicBezTo>
                    <a:pt x="124" y="89"/>
                    <a:pt x="124" y="89"/>
                    <a:pt x="124" y="89"/>
                  </a:cubicBezTo>
                  <a:cubicBezTo>
                    <a:pt x="124" y="88"/>
                    <a:pt x="123" y="87"/>
                    <a:pt x="124" y="85"/>
                  </a:cubicBezTo>
                  <a:cubicBezTo>
                    <a:pt x="124" y="85"/>
                    <a:pt x="124" y="85"/>
                    <a:pt x="125" y="85"/>
                  </a:cubicBezTo>
                  <a:cubicBezTo>
                    <a:pt x="126" y="85"/>
                    <a:pt x="127" y="85"/>
                    <a:pt x="128" y="85"/>
                  </a:cubicBezTo>
                  <a:cubicBezTo>
                    <a:pt x="128" y="85"/>
                    <a:pt x="129" y="85"/>
                    <a:pt x="130" y="85"/>
                  </a:cubicBezTo>
                  <a:moveTo>
                    <a:pt x="731" y="89"/>
                  </a:moveTo>
                  <a:cubicBezTo>
                    <a:pt x="733" y="87"/>
                    <a:pt x="735" y="85"/>
                    <a:pt x="735" y="83"/>
                  </a:cubicBezTo>
                  <a:cubicBezTo>
                    <a:pt x="740" y="83"/>
                    <a:pt x="744" y="86"/>
                    <a:pt x="747" y="89"/>
                  </a:cubicBezTo>
                  <a:cubicBezTo>
                    <a:pt x="731" y="89"/>
                    <a:pt x="731" y="89"/>
                    <a:pt x="731" y="89"/>
                  </a:cubicBezTo>
                  <a:moveTo>
                    <a:pt x="135" y="88"/>
                  </a:moveTo>
                  <a:cubicBezTo>
                    <a:pt x="137" y="88"/>
                    <a:pt x="137" y="86"/>
                    <a:pt x="137" y="85"/>
                  </a:cubicBezTo>
                  <a:cubicBezTo>
                    <a:pt x="137" y="83"/>
                    <a:pt x="137" y="81"/>
                    <a:pt x="139" y="81"/>
                  </a:cubicBezTo>
                  <a:cubicBezTo>
                    <a:pt x="139" y="81"/>
                    <a:pt x="139" y="81"/>
                    <a:pt x="140" y="81"/>
                  </a:cubicBezTo>
                  <a:cubicBezTo>
                    <a:pt x="139" y="86"/>
                    <a:pt x="140" y="87"/>
                    <a:pt x="142" y="89"/>
                  </a:cubicBezTo>
                  <a:cubicBezTo>
                    <a:pt x="134" y="89"/>
                    <a:pt x="134" y="89"/>
                    <a:pt x="134" y="89"/>
                  </a:cubicBezTo>
                  <a:cubicBezTo>
                    <a:pt x="134" y="89"/>
                    <a:pt x="134" y="88"/>
                    <a:pt x="134" y="88"/>
                  </a:cubicBezTo>
                  <a:cubicBezTo>
                    <a:pt x="135" y="88"/>
                    <a:pt x="135" y="88"/>
                    <a:pt x="135" y="88"/>
                  </a:cubicBezTo>
                  <a:moveTo>
                    <a:pt x="0" y="89"/>
                  </a:moveTo>
                  <a:cubicBezTo>
                    <a:pt x="0" y="81"/>
                    <a:pt x="0" y="81"/>
                    <a:pt x="0" y="81"/>
                  </a:cubicBezTo>
                  <a:cubicBezTo>
                    <a:pt x="1" y="83"/>
                    <a:pt x="3" y="85"/>
                    <a:pt x="6" y="86"/>
                  </a:cubicBezTo>
                  <a:cubicBezTo>
                    <a:pt x="6" y="86"/>
                    <a:pt x="7" y="86"/>
                    <a:pt x="7" y="86"/>
                  </a:cubicBezTo>
                  <a:cubicBezTo>
                    <a:pt x="8" y="86"/>
                    <a:pt x="9" y="85"/>
                    <a:pt x="10" y="84"/>
                  </a:cubicBezTo>
                  <a:cubicBezTo>
                    <a:pt x="11" y="84"/>
                    <a:pt x="11" y="83"/>
                    <a:pt x="12" y="83"/>
                  </a:cubicBezTo>
                  <a:cubicBezTo>
                    <a:pt x="12" y="83"/>
                    <a:pt x="13" y="83"/>
                    <a:pt x="13" y="84"/>
                  </a:cubicBezTo>
                  <a:cubicBezTo>
                    <a:pt x="13" y="86"/>
                    <a:pt x="12" y="88"/>
                    <a:pt x="11" y="89"/>
                  </a:cubicBezTo>
                  <a:cubicBezTo>
                    <a:pt x="0" y="89"/>
                    <a:pt x="0" y="89"/>
                    <a:pt x="0" y="89"/>
                  </a:cubicBezTo>
                  <a:moveTo>
                    <a:pt x="96" y="82"/>
                  </a:moveTo>
                  <a:cubicBezTo>
                    <a:pt x="95" y="82"/>
                    <a:pt x="94" y="82"/>
                    <a:pt x="94" y="81"/>
                  </a:cubicBezTo>
                  <a:cubicBezTo>
                    <a:pt x="94" y="80"/>
                    <a:pt x="95" y="79"/>
                    <a:pt x="95" y="77"/>
                  </a:cubicBezTo>
                  <a:cubicBezTo>
                    <a:pt x="95" y="77"/>
                    <a:pt x="95" y="77"/>
                    <a:pt x="96" y="77"/>
                  </a:cubicBezTo>
                  <a:cubicBezTo>
                    <a:pt x="97" y="77"/>
                    <a:pt x="98" y="78"/>
                    <a:pt x="99" y="78"/>
                  </a:cubicBezTo>
                  <a:cubicBezTo>
                    <a:pt x="99" y="79"/>
                    <a:pt x="99" y="80"/>
                    <a:pt x="99" y="81"/>
                  </a:cubicBezTo>
                  <a:cubicBezTo>
                    <a:pt x="98" y="82"/>
                    <a:pt x="97" y="82"/>
                    <a:pt x="96" y="82"/>
                  </a:cubicBezTo>
                  <a:moveTo>
                    <a:pt x="723" y="82"/>
                  </a:moveTo>
                  <a:cubicBezTo>
                    <a:pt x="722" y="82"/>
                    <a:pt x="721" y="82"/>
                    <a:pt x="720" y="81"/>
                  </a:cubicBezTo>
                  <a:cubicBezTo>
                    <a:pt x="720" y="80"/>
                    <a:pt x="721" y="79"/>
                    <a:pt x="721" y="77"/>
                  </a:cubicBezTo>
                  <a:cubicBezTo>
                    <a:pt x="721" y="77"/>
                    <a:pt x="722" y="77"/>
                    <a:pt x="722" y="77"/>
                  </a:cubicBezTo>
                  <a:cubicBezTo>
                    <a:pt x="724" y="77"/>
                    <a:pt x="724" y="78"/>
                    <a:pt x="725" y="78"/>
                  </a:cubicBezTo>
                  <a:cubicBezTo>
                    <a:pt x="725" y="79"/>
                    <a:pt x="725" y="80"/>
                    <a:pt x="725" y="81"/>
                  </a:cubicBezTo>
                  <a:cubicBezTo>
                    <a:pt x="725" y="82"/>
                    <a:pt x="724" y="82"/>
                    <a:pt x="723" y="82"/>
                  </a:cubicBezTo>
                  <a:moveTo>
                    <a:pt x="453" y="89"/>
                  </a:moveTo>
                  <a:cubicBezTo>
                    <a:pt x="453" y="89"/>
                    <a:pt x="453" y="89"/>
                    <a:pt x="453" y="89"/>
                  </a:cubicBezTo>
                  <a:cubicBezTo>
                    <a:pt x="453" y="84"/>
                    <a:pt x="448" y="84"/>
                    <a:pt x="445" y="83"/>
                  </a:cubicBezTo>
                  <a:cubicBezTo>
                    <a:pt x="448" y="79"/>
                    <a:pt x="446" y="80"/>
                    <a:pt x="446" y="74"/>
                  </a:cubicBezTo>
                  <a:cubicBezTo>
                    <a:pt x="448" y="75"/>
                    <a:pt x="449" y="77"/>
                    <a:pt x="451" y="77"/>
                  </a:cubicBezTo>
                  <a:cubicBezTo>
                    <a:pt x="452" y="77"/>
                    <a:pt x="452" y="77"/>
                    <a:pt x="453" y="76"/>
                  </a:cubicBezTo>
                  <a:cubicBezTo>
                    <a:pt x="455" y="81"/>
                    <a:pt x="455" y="84"/>
                    <a:pt x="455" y="88"/>
                  </a:cubicBezTo>
                  <a:cubicBezTo>
                    <a:pt x="456" y="88"/>
                    <a:pt x="456" y="88"/>
                    <a:pt x="456" y="88"/>
                  </a:cubicBezTo>
                  <a:cubicBezTo>
                    <a:pt x="457" y="88"/>
                    <a:pt x="458" y="88"/>
                    <a:pt x="459" y="87"/>
                  </a:cubicBezTo>
                  <a:cubicBezTo>
                    <a:pt x="460" y="87"/>
                    <a:pt x="461" y="87"/>
                    <a:pt x="463" y="87"/>
                  </a:cubicBezTo>
                  <a:cubicBezTo>
                    <a:pt x="463" y="87"/>
                    <a:pt x="464" y="87"/>
                    <a:pt x="464" y="87"/>
                  </a:cubicBezTo>
                  <a:cubicBezTo>
                    <a:pt x="464" y="88"/>
                    <a:pt x="464" y="88"/>
                    <a:pt x="464" y="89"/>
                  </a:cubicBezTo>
                  <a:cubicBezTo>
                    <a:pt x="453" y="89"/>
                    <a:pt x="453" y="89"/>
                    <a:pt x="453" y="89"/>
                  </a:cubicBezTo>
                  <a:moveTo>
                    <a:pt x="0" y="80"/>
                  </a:moveTo>
                  <a:cubicBezTo>
                    <a:pt x="0" y="71"/>
                    <a:pt x="0" y="71"/>
                    <a:pt x="0" y="71"/>
                  </a:cubicBezTo>
                  <a:cubicBezTo>
                    <a:pt x="3" y="74"/>
                    <a:pt x="6" y="77"/>
                    <a:pt x="8" y="78"/>
                  </a:cubicBezTo>
                  <a:cubicBezTo>
                    <a:pt x="11" y="76"/>
                    <a:pt x="6" y="73"/>
                    <a:pt x="9" y="72"/>
                  </a:cubicBezTo>
                  <a:cubicBezTo>
                    <a:pt x="11" y="73"/>
                    <a:pt x="13" y="74"/>
                    <a:pt x="12" y="77"/>
                  </a:cubicBezTo>
                  <a:cubicBezTo>
                    <a:pt x="10" y="80"/>
                    <a:pt x="8" y="81"/>
                    <a:pt x="5" y="81"/>
                  </a:cubicBezTo>
                  <a:cubicBezTo>
                    <a:pt x="4" y="81"/>
                    <a:pt x="2" y="80"/>
                    <a:pt x="0" y="80"/>
                  </a:cubicBezTo>
                  <a:moveTo>
                    <a:pt x="144" y="89"/>
                  </a:moveTo>
                  <a:cubicBezTo>
                    <a:pt x="143" y="85"/>
                    <a:pt x="141" y="81"/>
                    <a:pt x="142" y="77"/>
                  </a:cubicBezTo>
                  <a:cubicBezTo>
                    <a:pt x="143" y="73"/>
                    <a:pt x="148" y="70"/>
                    <a:pt x="152" y="70"/>
                  </a:cubicBezTo>
                  <a:cubicBezTo>
                    <a:pt x="157" y="70"/>
                    <a:pt x="160" y="73"/>
                    <a:pt x="158" y="81"/>
                  </a:cubicBezTo>
                  <a:cubicBezTo>
                    <a:pt x="158" y="82"/>
                    <a:pt x="157" y="82"/>
                    <a:pt x="157" y="82"/>
                  </a:cubicBezTo>
                  <a:cubicBezTo>
                    <a:pt x="156" y="82"/>
                    <a:pt x="156" y="81"/>
                    <a:pt x="155" y="81"/>
                  </a:cubicBezTo>
                  <a:cubicBezTo>
                    <a:pt x="155" y="81"/>
                    <a:pt x="154" y="80"/>
                    <a:pt x="153" y="80"/>
                  </a:cubicBezTo>
                  <a:cubicBezTo>
                    <a:pt x="153" y="80"/>
                    <a:pt x="153" y="80"/>
                    <a:pt x="153" y="80"/>
                  </a:cubicBezTo>
                  <a:cubicBezTo>
                    <a:pt x="152" y="79"/>
                    <a:pt x="153" y="78"/>
                    <a:pt x="153" y="78"/>
                  </a:cubicBezTo>
                  <a:cubicBezTo>
                    <a:pt x="153" y="78"/>
                    <a:pt x="153" y="79"/>
                    <a:pt x="154" y="79"/>
                  </a:cubicBezTo>
                  <a:cubicBezTo>
                    <a:pt x="154" y="79"/>
                    <a:pt x="154" y="79"/>
                    <a:pt x="154" y="79"/>
                  </a:cubicBezTo>
                  <a:cubicBezTo>
                    <a:pt x="155" y="79"/>
                    <a:pt x="155" y="79"/>
                    <a:pt x="155" y="78"/>
                  </a:cubicBezTo>
                  <a:cubicBezTo>
                    <a:pt x="155" y="76"/>
                    <a:pt x="154" y="75"/>
                    <a:pt x="153" y="75"/>
                  </a:cubicBezTo>
                  <a:cubicBezTo>
                    <a:pt x="147" y="78"/>
                    <a:pt x="151" y="84"/>
                    <a:pt x="153" y="89"/>
                  </a:cubicBezTo>
                  <a:cubicBezTo>
                    <a:pt x="144" y="89"/>
                    <a:pt x="144" y="89"/>
                    <a:pt x="144" y="89"/>
                  </a:cubicBezTo>
                  <a:moveTo>
                    <a:pt x="91" y="74"/>
                  </a:moveTo>
                  <a:cubicBezTo>
                    <a:pt x="93" y="74"/>
                    <a:pt x="89" y="70"/>
                    <a:pt x="92" y="69"/>
                  </a:cubicBezTo>
                  <a:cubicBezTo>
                    <a:pt x="95" y="70"/>
                    <a:pt x="96" y="73"/>
                    <a:pt x="101" y="73"/>
                  </a:cubicBezTo>
                  <a:cubicBezTo>
                    <a:pt x="101" y="73"/>
                    <a:pt x="102" y="73"/>
                    <a:pt x="103" y="73"/>
                  </a:cubicBezTo>
                  <a:cubicBezTo>
                    <a:pt x="103" y="73"/>
                    <a:pt x="103" y="73"/>
                    <a:pt x="103" y="73"/>
                  </a:cubicBezTo>
                  <a:cubicBezTo>
                    <a:pt x="103" y="73"/>
                    <a:pt x="103" y="73"/>
                    <a:pt x="103" y="73"/>
                  </a:cubicBezTo>
                  <a:cubicBezTo>
                    <a:pt x="102" y="77"/>
                    <a:pt x="94" y="74"/>
                    <a:pt x="92" y="77"/>
                  </a:cubicBezTo>
                  <a:cubicBezTo>
                    <a:pt x="92" y="80"/>
                    <a:pt x="92" y="79"/>
                    <a:pt x="92" y="83"/>
                  </a:cubicBezTo>
                  <a:cubicBezTo>
                    <a:pt x="91" y="82"/>
                    <a:pt x="91" y="82"/>
                    <a:pt x="91" y="82"/>
                  </a:cubicBezTo>
                  <a:cubicBezTo>
                    <a:pt x="90" y="82"/>
                    <a:pt x="90" y="82"/>
                    <a:pt x="89" y="83"/>
                  </a:cubicBezTo>
                  <a:cubicBezTo>
                    <a:pt x="89" y="83"/>
                    <a:pt x="88" y="83"/>
                    <a:pt x="88" y="83"/>
                  </a:cubicBezTo>
                  <a:cubicBezTo>
                    <a:pt x="87" y="83"/>
                    <a:pt x="86" y="82"/>
                    <a:pt x="86" y="81"/>
                  </a:cubicBezTo>
                  <a:cubicBezTo>
                    <a:pt x="86" y="79"/>
                    <a:pt x="88" y="77"/>
                    <a:pt x="91" y="77"/>
                  </a:cubicBezTo>
                  <a:cubicBezTo>
                    <a:pt x="90" y="76"/>
                    <a:pt x="89" y="76"/>
                    <a:pt x="89" y="76"/>
                  </a:cubicBezTo>
                  <a:cubicBezTo>
                    <a:pt x="88" y="76"/>
                    <a:pt x="87" y="77"/>
                    <a:pt x="86" y="78"/>
                  </a:cubicBezTo>
                  <a:cubicBezTo>
                    <a:pt x="86" y="79"/>
                    <a:pt x="85" y="80"/>
                    <a:pt x="84" y="80"/>
                  </a:cubicBezTo>
                  <a:cubicBezTo>
                    <a:pt x="83" y="80"/>
                    <a:pt x="83" y="80"/>
                    <a:pt x="83" y="80"/>
                  </a:cubicBezTo>
                  <a:cubicBezTo>
                    <a:pt x="82" y="76"/>
                    <a:pt x="82" y="71"/>
                    <a:pt x="87" y="70"/>
                  </a:cubicBezTo>
                  <a:cubicBezTo>
                    <a:pt x="89" y="72"/>
                    <a:pt x="87" y="73"/>
                    <a:pt x="91" y="74"/>
                  </a:cubicBezTo>
                  <a:moveTo>
                    <a:pt x="291" y="83"/>
                  </a:moveTo>
                  <a:cubicBezTo>
                    <a:pt x="283" y="83"/>
                    <a:pt x="285" y="73"/>
                    <a:pt x="288" y="69"/>
                  </a:cubicBezTo>
                  <a:cubicBezTo>
                    <a:pt x="289" y="69"/>
                    <a:pt x="289" y="70"/>
                    <a:pt x="291" y="71"/>
                  </a:cubicBezTo>
                  <a:cubicBezTo>
                    <a:pt x="290" y="76"/>
                    <a:pt x="288" y="76"/>
                    <a:pt x="292" y="78"/>
                  </a:cubicBezTo>
                  <a:cubicBezTo>
                    <a:pt x="292" y="80"/>
                    <a:pt x="291" y="81"/>
                    <a:pt x="291" y="83"/>
                  </a:cubicBezTo>
                  <a:cubicBezTo>
                    <a:pt x="291" y="83"/>
                    <a:pt x="291" y="83"/>
                    <a:pt x="291" y="83"/>
                  </a:cubicBezTo>
                  <a:moveTo>
                    <a:pt x="717" y="74"/>
                  </a:moveTo>
                  <a:cubicBezTo>
                    <a:pt x="719" y="74"/>
                    <a:pt x="715" y="70"/>
                    <a:pt x="718" y="69"/>
                  </a:cubicBezTo>
                  <a:cubicBezTo>
                    <a:pt x="721" y="70"/>
                    <a:pt x="722" y="73"/>
                    <a:pt x="727" y="73"/>
                  </a:cubicBezTo>
                  <a:cubicBezTo>
                    <a:pt x="728" y="73"/>
                    <a:pt x="729" y="73"/>
                    <a:pt x="730" y="73"/>
                  </a:cubicBezTo>
                  <a:cubicBezTo>
                    <a:pt x="730" y="73"/>
                    <a:pt x="730" y="73"/>
                    <a:pt x="730" y="73"/>
                  </a:cubicBezTo>
                  <a:cubicBezTo>
                    <a:pt x="730" y="73"/>
                    <a:pt x="730" y="73"/>
                    <a:pt x="730" y="73"/>
                  </a:cubicBezTo>
                  <a:cubicBezTo>
                    <a:pt x="729" y="77"/>
                    <a:pt x="720" y="74"/>
                    <a:pt x="718" y="77"/>
                  </a:cubicBezTo>
                  <a:cubicBezTo>
                    <a:pt x="719" y="80"/>
                    <a:pt x="719" y="79"/>
                    <a:pt x="718" y="83"/>
                  </a:cubicBezTo>
                  <a:cubicBezTo>
                    <a:pt x="718" y="82"/>
                    <a:pt x="717" y="82"/>
                    <a:pt x="717" y="82"/>
                  </a:cubicBezTo>
                  <a:cubicBezTo>
                    <a:pt x="717" y="82"/>
                    <a:pt x="716" y="82"/>
                    <a:pt x="716" y="83"/>
                  </a:cubicBezTo>
                  <a:cubicBezTo>
                    <a:pt x="715" y="83"/>
                    <a:pt x="714" y="83"/>
                    <a:pt x="714" y="83"/>
                  </a:cubicBezTo>
                  <a:cubicBezTo>
                    <a:pt x="713" y="83"/>
                    <a:pt x="712" y="82"/>
                    <a:pt x="713" y="81"/>
                  </a:cubicBezTo>
                  <a:cubicBezTo>
                    <a:pt x="713" y="79"/>
                    <a:pt x="714" y="77"/>
                    <a:pt x="717" y="77"/>
                  </a:cubicBezTo>
                  <a:cubicBezTo>
                    <a:pt x="716" y="76"/>
                    <a:pt x="715" y="76"/>
                    <a:pt x="715" y="76"/>
                  </a:cubicBezTo>
                  <a:cubicBezTo>
                    <a:pt x="714" y="76"/>
                    <a:pt x="713" y="77"/>
                    <a:pt x="713" y="78"/>
                  </a:cubicBezTo>
                  <a:cubicBezTo>
                    <a:pt x="712" y="79"/>
                    <a:pt x="711" y="80"/>
                    <a:pt x="710" y="80"/>
                  </a:cubicBezTo>
                  <a:cubicBezTo>
                    <a:pt x="710" y="80"/>
                    <a:pt x="710" y="80"/>
                    <a:pt x="709" y="80"/>
                  </a:cubicBezTo>
                  <a:cubicBezTo>
                    <a:pt x="709" y="76"/>
                    <a:pt x="708" y="71"/>
                    <a:pt x="714" y="70"/>
                  </a:cubicBezTo>
                  <a:cubicBezTo>
                    <a:pt x="715" y="72"/>
                    <a:pt x="713" y="73"/>
                    <a:pt x="717" y="74"/>
                  </a:cubicBezTo>
                  <a:moveTo>
                    <a:pt x="276" y="72"/>
                  </a:moveTo>
                  <a:cubicBezTo>
                    <a:pt x="275" y="72"/>
                    <a:pt x="274" y="71"/>
                    <a:pt x="274" y="71"/>
                  </a:cubicBezTo>
                  <a:cubicBezTo>
                    <a:pt x="273" y="68"/>
                    <a:pt x="275" y="68"/>
                    <a:pt x="275" y="66"/>
                  </a:cubicBezTo>
                  <a:cubicBezTo>
                    <a:pt x="275" y="66"/>
                    <a:pt x="276" y="66"/>
                    <a:pt x="276" y="66"/>
                  </a:cubicBezTo>
                  <a:cubicBezTo>
                    <a:pt x="279" y="66"/>
                    <a:pt x="280" y="68"/>
                    <a:pt x="279" y="71"/>
                  </a:cubicBezTo>
                  <a:cubicBezTo>
                    <a:pt x="278" y="71"/>
                    <a:pt x="277" y="72"/>
                    <a:pt x="276" y="72"/>
                  </a:cubicBezTo>
                  <a:moveTo>
                    <a:pt x="129" y="83"/>
                  </a:moveTo>
                  <a:cubicBezTo>
                    <a:pt x="124" y="77"/>
                    <a:pt x="125" y="71"/>
                    <a:pt x="122" y="65"/>
                  </a:cubicBezTo>
                  <a:cubicBezTo>
                    <a:pt x="122" y="65"/>
                    <a:pt x="123" y="65"/>
                    <a:pt x="124" y="65"/>
                  </a:cubicBezTo>
                  <a:cubicBezTo>
                    <a:pt x="125" y="65"/>
                    <a:pt x="127" y="66"/>
                    <a:pt x="128" y="67"/>
                  </a:cubicBezTo>
                  <a:cubicBezTo>
                    <a:pt x="130" y="68"/>
                    <a:pt x="131" y="69"/>
                    <a:pt x="133" y="69"/>
                  </a:cubicBezTo>
                  <a:cubicBezTo>
                    <a:pt x="133" y="69"/>
                    <a:pt x="133" y="69"/>
                    <a:pt x="133" y="69"/>
                  </a:cubicBezTo>
                  <a:cubicBezTo>
                    <a:pt x="133" y="74"/>
                    <a:pt x="135" y="78"/>
                    <a:pt x="137" y="81"/>
                  </a:cubicBezTo>
                  <a:cubicBezTo>
                    <a:pt x="136" y="82"/>
                    <a:pt x="135" y="82"/>
                    <a:pt x="134" y="82"/>
                  </a:cubicBezTo>
                  <a:cubicBezTo>
                    <a:pt x="134" y="82"/>
                    <a:pt x="134" y="82"/>
                    <a:pt x="133" y="82"/>
                  </a:cubicBezTo>
                  <a:cubicBezTo>
                    <a:pt x="133" y="82"/>
                    <a:pt x="132" y="82"/>
                    <a:pt x="131" y="82"/>
                  </a:cubicBezTo>
                  <a:cubicBezTo>
                    <a:pt x="131" y="82"/>
                    <a:pt x="130" y="82"/>
                    <a:pt x="129" y="83"/>
                  </a:cubicBezTo>
                  <a:moveTo>
                    <a:pt x="470" y="89"/>
                  </a:moveTo>
                  <a:cubicBezTo>
                    <a:pt x="465" y="83"/>
                    <a:pt x="464" y="76"/>
                    <a:pt x="468" y="69"/>
                  </a:cubicBezTo>
                  <a:cubicBezTo>
                    <a:pt x="471" y="64"/>
                    <a:pt x="477" y="62"/>
                    <a:pt x="482" y="62"/>
                  </a:cubicBezTo>
                  <a:cubicBezTo>
                    <a:pt x="488" y="62"/>
                    <a:pt x="493" y="65"/>
                    <a:pt x="493" y="71"/>
                  </a:cubicBezTo>
                  <a:cubicBezTo>
                    <a:pt x="493" y="76"/>
                    <a:pt x="488" y="78"/>
                    <a:pt x="482" y="79"/>
                  </a:cubicBezTo>
                  <a:cubicBezTo>
                    <a:pt x="482" y="79"/>
                    <a:pt x="483" y="80"/>
                    <a:pt x="484" y="80"/>
                  </a:cubicBezTo>
                  <a:cubicBezTo>
                    <a:pt x="484" y="80"/>
                    <a:pt x="484" y="79"/>
                    <a:pt x="485" y="79"/>
                  </a:cubicBezTo>
                  <a:cubicBezTo>
                    <a:pt x="485" y="79"/>
                    <a:pt x="485" y="79"/>
                    <a:pt x="486" y="79"/>
                  </a:cubicBezTo>
                  <a:cubicBezTo>
                    <a:pt x="488" y="79"/>
                    <a:pt x="491" y="80"/>
                    <a:pt x="492" y="82"/>
                  </a:cubicBezTo>
                  <a:cubicBezTo>
                    <a:pt x="492" y="83"/>
                    <a:pt x="492" y="83"/>
                    <a:pt x="492" y="83"/>
                  </a:cubicBezTo>
                  <a:cubicBezTo>
                    <a:pt x="491" y="85"/>
                    <a:pt x="487" y="85"/>
                    <a:pt x="489" y="89"/>
                  </a:cubicBezTo>
                  <a:cubicBezTo>
                    <a:pt x="488" y="89"/>
                    <a:pt x="487" y="89"/>
                    <a:pt x="487" y="89"/>
                  </a:cubicBezTo>
                  <a:cubicBezTo>
                    <a:pt x="486" y="89"/>
                    <a:pt x="485" y="89"/>
                    <a:pt x="484" y="89"/>
                  </a:cubicBezTo>
                  <a:cubicBezTo>
                    <a:pt x="470" y="89"/>
                    <a:pt x="470" y="89"/>
                    <a:pt x="470" y="89"/>
                  </a:cubicBezTo>
                  <a:moveTo>
                    <a:pt x="491" y="89"/>
                  </a:moveTo>
                  <a:cubicBezTo>
                    <a:pt x="491" y="87"/>
                    <a:pt x="491" y="85"/>
                    <a:pt x="492" y="83"/>
                  </a:cubicBezTo>
                  <a:cubicBezTo>
                    <a:pt x="492" y="83"/>
                    <a:pt x="492" y="83"/>
                    <a:pt x="492" y="83"/>
                  </a:cubicBezTo>
                  <a:cubicBezTo>
                    <a:pt x="492" y="82"/>
                    <a:pt x="492" y="82"/>
                    <a:pt x="492" y="82"/>
                  </a:cubicBezTo>
                  <a:cubicBezTo>
                    <a:pt x="492" y="81"/>
                    <a:pt x="492" y="81"/>
                    <a:pt x="492" y="81"/>
                  </a:cubicBezTo>
                  <a:cubicBezTo>
                    <a:pt x="497" y="76"/>
                    <a:pt x="504" y="71"/>
                    <a:pt x="504" y="60"/>
                  </a:cubicBezTo>
                  <a:cubicBezTo>
                    <a:pt x="505" y="61"/>
                    <a:pt x="506" y="62"/>
                    <a:pt x="506" y="62"/>
                  </a:cubicBezTo>
                  <a:cubicBezTo>
                    <a:pt x="507" y="62"/>
                    <a:pt x="508" y="61"/>
                    <a:pt x="510" y="61"/>
                  </a:cubicBezTo>
                  <a:cubicBezTo>
                    <a:pt x="510" y="63"/>
                    <a:pt x="510" y="64"/>
                    <a:pt x="510" y="65"/>
                  </a:cubicBezTo>
                  <a:cubicBezTo>
                    <a:pt x="510" y="65"/>
                    <a:pt x="510" y="65"/>
                    <a:pt x="510" y="65"/>
                  </a:cubicBezTo>
                  <a:cubicBezTo>
                    <a:pt x="511" y="65"/>
                    <a:pt x="512" y="65"/>
                    <a:pt x="512" y="65"/>
                  </a:cubicBezTo>
                  <a:cubicBezTo>
                    <a:pt x="513" y="65"/>
                    <a:pt x="513" y="64"/>
                    <a:pt x="514" y="64"/>
                  </a:cubicBezTo>
                  <a:cubicBezTo>
                    <a:pt x="514" y="64"/>
                    <a:pt x="514" y="64"/>
                    <a:pt x="514" y="64"/>
                  </a:cubicBezTo>
                  <a:cubicBezTo>
                    <a:pt x="515" y="67"/>
                    <a:pt x="515" y="67"/>
                    <a:pt x="519" y="69"/>
                  </a:cubicBezTo>
                  <a:cubicBezTo>
                    <a:pt x="518" y="75"/>
                    <a:pt x="518" y="75"/>
                    <a:pt x="515" y="79"/>
                  </a:cubicBezTo>
                  <a:cubicBezTo>
                    <a:pt x="514" y="79"/>
                    <a:pt x="512" y="78"/>
                    <a:pt x="510" y="78"/>
                  </a:cubicBezTo>
                  <a:cubicBezTo>
                    <a:pt x="505" y="78"/>
                    <a:pt x="500" y="80"/>
                    <a:pt x="496" y="81"/>
                  </a:cubicBezTo>
                  <a:cubicBezTo>
                    <a:pt x="500" y="81"/>
                    <a:pt x="513" y="80"/>
                    <a:pt x="520" y="79"/>
                  </a:cubicBezTo>
                  <a:cubicBezTo>
                    <a:pt x="519" y="86"/>
                    <a:pt x="516" y="85"/>
                    <a:pt x="519" y="89"/>
                  </a:cubicBezTo>
                  <a:cubicBezTo>
                    <a:pt x="507" y="89"/>
                    <a:pt x="507" y="89"/>
                    <a:pt x="507" y="89"/>
                  </a:cubicBezTo>
                  <a:cubicBezTo>
                    <a:pt x="504" y="86"/>
                    <a:pt x="498" y="85"/>
                    <a:pt x="494" y="83"/>
                  </a:cubicBezTo>
                  <a:cubicBezTo>
                    <a:pt x="496" y="86"/>
                    <a:pt x="500" y="87"/>
                    <a:pt x="503" y="89"/>
                  </a:cubicBezTo>
                  <a:cubicBezTo>
                    <a:pt x="498" y="89"/>
                    <a:pt x="498" y="89"/>
                    <a:pt x="498" y="89"/>
                  </a:cubicBezTo>
                  <a:cubicBezTo>
                    <a:pt x="497" y="89"/>
                    <a:pt x="496" y="88"/>
                    <a:pt x="495" y="88"/>
                  </a:cubicBezTo>
                  <a:cubicBezTo>
                    <a:pt x="495" y="88"/>
                    <a:pt x="495" y="89"/>
                    <a:pt x="495" y="89"/>
                  </a:cubicBezTo>
                  <a:cubicBezTo>
                    <a:pt x="491" y="89"/>
                    <a:pt x="491" y="89"/>
                    <a:pt x="491" y="89"/>
                  </a:cubicBezTo>
                  <a:moveTo>
                    <a:pt x="140" y="80"/>
                  </a:moveTo>
                  <a:cubicBezTo>
                    <a:pt x="131" y="79"/>
                    <a:pt x="134" y="60"/>
                    <a:pt x="141" y="60"/>
                  </a:cubicBezTo>
                  <a:cubicBezTo>
                    <a:pt x="142" y="60"/>
                    <a:pt x="144" y="61"/>
                    <a:pt x="145" y="62"/>
                  </a:cubicBezTo>
                  <a:cubicBezTo>
                    <a:pt x="146" y="66"/>
                    <a:pt x="140" y="63"/>
                    <a:pt x="141" y="66"/>
                  </a:cubicBezTo>
                  <a:cubicBezTo>
                    <a:pt x="140" y="70"/>
                    <a:pt x="143" y="71"/>
                    <a:pt x="144" y="73"/>
                  </a:cubicBezTo>
                  <a:cubicBezTo>
                    <a:pt x="142" y="75"/>
                    <a:pt x="141" y="78"/>
                    <a:pt x="140" y="80"/>
                  </a:cubicBezTo>
                  <a:moveTo>
                    <a:pt x="492" y="61"/>
                  </a:moveTo>
                  <a:cubicBezTo>
                    <a:pt x="494" y="61"/>
                    <a:pt x="492" y="58"/>
                    <a:pt x="493" y="56"/>
                  </a:cubicBezTo>
                  <a:cubicBezTo>
                    <a:pt x="497" y="56"/>
                    <a:pt x="497" y="59"/>
                    <a:pt x="500" y="59"/>
                  </a:cubicBezTo>
                  <a:cubicBezTo>
                    <a:pt x="500" y="59"/>
                    <a:pt x="501" y="59"/>
                    <a:pt x="503" y="58"/>
                  </a:cubicBezTo>
                  <a:cubicBezTo>
                    <a:pt x="503" y="58"/>
                    <a:pt x="503" y="58"/>
                    <a:pt x="503" y="58"/>
                  </a:cubicBezTo>
                  <a:cubicBezTo>
                    <a:pt x="503" y="58"/>
                    <a:pt x="503" y="58"/>
                    <a:pt x="503" y="58"/>
                  </a:cubicBezTo>
                  <a:cubicBezTo>
                    <a:pt x="501" y="67"/>
                    <a:pt x="499" y="77"/>
                    <a:pt x="491" y="79"/>
                  </a:cubicBezTo>
                  <a:cubicBezTo>
                    <a:pt x="496" y="75"/>
                    <a:pt x="494" y="66"/>
                    <a:pt x="491" y="61"/>
                  </a:cubicBezTo>
                  <a:cubicBezTo>
                    <a:pt x="491" y="61"/>
                    <a:pt x="491" y="61"/>
                    <a:pt x="492" y="61"/>
                  </a:cubicBezTo>
                  <a:moveTo>
                    <a:pt x="582" y="39"/>
                  </a:moveTo>
                  <a:cubicBezTo>
                    <a:pt x="580" y="39"/>
                    <a:pt x="580" y="38"/>
                    <a:pt x="579" y="38"/>
                  </a:cubicBezTo>
                  <a:cubicBezTo>
                    <a:pt x="579" y="36"/>
                    <a:pt x="581" y="36"/>
                    <a:pt x="581" y="34"/>
                  </a:cubicBezTo>
                  <a:cubicBezTo>
                    <a:pt x="583" y="35"/>
                    <a:pt x="583" y="36"/>
                    <a:pt x="583" y="39"/>
                  </a:cubicBezTo>
                  <a:cubicBezTo>
                    <a:pt x="583" y="39"/>
                    <a:pt x="582" y="39"/>
                    <a:pt x="582" y="39"/>
                  </a:cubicBezTo>
                  <a:moveTo>
                    <a:pt x="191" y="40"/>
                  </a:moveTo>
                  <a:cubicBezTo>
                    <a:pt x="191" y="36"/>
                    <a:pt x="189" y="34"/>
                    <a:pt x="189" y="30"/>
                  </a:cubicBezTo>
                  <a:cubicBezTo>
                    <a:pt x="193" y="30"/>
                    <a:pt x="193" y="34"/>
                    <a:pt x="196" y="34"/>
                  </a:cubicBezTo>
                  <a:cubicBezTo>
                    <a:pt x="197" y="34"/>
                    <a:pt x="198" y="34"/>
                    <a:pt x="199" y="33"/>
                  </a:cubicBezTo>
                  <a:cubicBezTo>
                    <a:pt x="200" y="39"/>
                    <a:pt x="200" y="45"/>
                    <a:pt x="200" y="51"/>
                  </a:cubicBezTo>
                  <a:cubicBezTo>
                    <a:pt x="204" y="49"/>
                    <a:pt x="202" y="39"/>
                    <a:pt x="201" y="34"/>
                  </a:cubicBezTo>
                  <a:cubicBezTo>
                    <a:pt x="202" y="35"/>
                    <a:pt x="203" y="35"/>
                    <a:pt x="205" y="35"/>
                  </a:cubicBezTo>
                  <a:cubicBezTo>
                    <a:pt x="207" y="35"/>
                    <a:pt x="209" y="34"/>
                    <a:pt x="209" y="31"/>
                  </a:cubicBezTo>
                  <a:cubicBezTo>
                    <a:pt x="211" y="31"/>
                    <a:pt x="210" y="34"/>
                    <a:pt x="211" y="35"/>
                  </a:cubicBezTo>
                  <a:cubicBezTo>
                    <a:pt x="212" y="34"/>
                    <a:pt x="213" y="31"/>
                    <a:pt x="217" y="31"/>
                  </a:cubicBezTo>
                  <a:cubicBezTo>
                    <a:pt x="217" y="31"/>
                    <a:pt x="217" y="31"/>
                    <a:pt x="217" y="31"/>
                  </a:cubicBezTo>
                  <a:cubicBezTo>
                    <a:pt x="214" y="36"/>
                    <a:pt x="217" y="37"/>
                    <a:pt x="220" y="39"/>
                  </a:cubicBezTo>
                  <a:cubicBezTo>
                    <a:pt x="217" y="44"/>
                    <a:pt x="222" y="45"/>
                    <a:pt x="220" y="50"/>
                  </a:cubicBezTo>
                  <a:cubicBezTo>
                    <a:pt x="219" y="50"/>
                    <a:pt x="219" y="50"/>
                    <a:pt x="218" y="50"/>
                  </a:cubicBezTo>
                  <a:cubicBezTo>
                    <a:pt x="214" y="50"/>
                    <a:pt x="212" y="53"/>
                    <a:pt x="208" y="53"/>
                  </a:cubicBezTo>
                  <a:cubicBezTo>
                    <a:pt x="209" y="53"/>
                    <a:pt x="211" y="53"/>
                    <a:pt x="212" y="53"/>
                  </a:cubicBezTo>
                  <a:cubicBezTo>
                    <a:pt x="215" y="53"/>
                    <a:pt x="219" y="52"/>
                    <a:pt x="223" y="51"/>
                  </a:cubicBezTo>
                  <a:cubicBezTo>
                    <a:pt x="223" y="51"/>
                    <a:pt x="223" y="51"/>
                    <a:pt x="223" y="51"/>
                  </a:cubicBezTo>
                  <a:cubicBezTo>
                    <a:pt x="223" y="51"/>
                    <a:pt x="223" y="51"/>
                    <a:pt x="223" y="51"/>
                  </a:cubicBezTo>
                  <a:cubicBezTo>
                    <a:pt x="221" y="56"/>
                    <a:pt x="225" y="56"/>
                    <a:pt x="226" y="60"/>
                  </a:cubicBezTo>
                  <a:cubicBezTo>
                    <a:pt x="222" y="60"/>
                    <a:pt x="220" y="62"/>
                    <a:pt x="218" y="63"/>
                  </a:cubicBezTo>
                  <a:cubicBezTo>
                    <a:pt x="218" y="67"/>
                    <a:pt x="218" y="70"/>
                    <a:pt x="218" y="74"/>
                  </a:cubicBezTo>
                  <a:cubicBezTo>
                    <a:pt x="216" y="77"/>
                    <a:pt x="212" y="79"/>
                    <a:pt x="208" y="79"/>
                  </a:cubicBezTo>
                  <a:cubicBezTo>
                    <a:pt x="202" y="79"/>
                    <a:pt x="196" y="75"/>
                    <a:pt x="197" y="66"/>
                  </a:cubicBezTo>
                  <a:cubicBezTo>
                    <a:pt x="193" y="72"/>
                    <a:pt x="193" y="81"/>
                    <a:pt x="194" y="89"/>
                  </a:cubicBezTo>
                  <a:cubicBezTo>
                    <a:pt x="188" y="89"/>
                    <a:pt x="188" y="89"/>
                    <a:pt x="188" y="89"/>
                  </a:cubicBezTo>
                  <a:cubicBezTo>
                    <a:pt x="185" y="85"/>
                    <a:pt x="183" y="82"/>
                    <a:pt x="179" y="80"/>
                  </a:cubicBezTo>
                  <a:cubicBezTo>
                    <a:pt x="179" y="76"/>
                    <a:pt x="177" y="74"/>
                    <a:pt x="176" y="71"/>
                  </a:cubicBezTo>
                  <a:cubicBezTo>
                    <a:pt x="177" y="67"/>
                    <a:pt x="171" y="70"/>
                    <a:pt x="172" y="66"/>
                  </a:cubicBezTo>
                  <a:cubicBezTo>
                    <a:pt x="173" y="66"/>
                    <a:pt x="174" y="66"/>
                    <a:pt x="174" y="66"/>
                  </a:cubicBezTo>
                  <a:cubicBezTo>
                    <a:pt x="184" y="66"/>
                    <a:pt x="187" y="73"/>
                    <a:pt x="189" y="80"/>
                  </a:cubicBezTo>
                  <a:cubicBezTo>
                    <a:pt x="191" y="77"/>
                    <a:pt x="190" y="71"/>
                    <a:pt x="192" y="69"/>
                  </a:cubicBezTo>
                  <a:cubicBezTo>
                    <a:pt x="192" y="69"/>
                    <a:pt x="191" y="69"/>
                    <a:pt x="190" y="69"/>
                  </a:cubicBezTo>
                  <a:cubicBezTo>
                    <a:pt x="182" y="69"/>
                    <a:pt x="178" y="63"/>
                    <a:pt x="178" y="57"/>
                  </a:cubicBezTo>
                  <a:cubicBezTo>
                    <a:pt x="178" y="51"/>
                    <a:pt x="181" y="45"/>
                    <a:pt x="186" y="45"/>
                  </a:cubicBezTo>
                  <a:cubicBezTo>
                    <a:pt x="188" y="45"/>
                    <a:pt x="191" y="46"/>
                    <a:pt x="194" y="49"/>
                  </a:cubicBezTo>
                  <a:cubicBezTo>
                    <a:pt x="194" y="45"/>
                    <a:pt x="190" y="43"/>
                    <a:pt x="186" y="42"/>
                  </a:cubicBezTo>
                  <a:cubicBezTo>
                    <a:pt x="186" y="40"/>
                    <a:pt x="188" y="40"/>
                    <a:pt x="189" y="40"/>
                  </a:cubicBezTo>
                  <a:cubicBezTo>
                    <a:pt x="190" y="40"/>
                    <a:pt x="191" y="40"/>
                    <a:pt x="191" y="40"/>
                  </a:cubicBezTo>
                  <a:moveTo>
                    <a:pt x="586" y="35"/>
                  </a:moveTo>
                  <a:cubicBezTo>
                    <a:pt x="584" y="35"/>
                    <a:pt x="583" y="32"/>
                    <a:pt x="585" y="30"/>
                  </a:cubicBezTo>
                  <a:cubicBezTo>
                    <a:pt x="585" y="30"/>
                    <a:pt x="585" y="30"/>
                    <a:pt x="586" y="30"/>
                  </a:cubicBezTo>
                  <a:cubicBezTo>
                    <a:pt x="588" y="30"/>
                    <a:pt x="588" y="32"/>
                    <a:pt x="588" y="34"/>
                  </a:cubicBezTo>
                  <a:cubicBezTo>
                    <a:pt x="587" y="35"/>
                    <a:pt x="587" y="35"/>
                    <a:pt x="586" y="35"/>
                  </a:cubicBezTo>
                  <a:moveTo>
                    <a:pt x="384" y="43"/>
                  </a:moveTo>
                  <a:cubicBezTo>
                    <a:pt x="378" y="39"/>
                    <a:pt x="376" y="32"/>
                    <a:pt x="366" y="32"/>
                  </a:cubicBezTo>
                  <a:cubicBezTo>
                    <a:pt x="368" y="31"/>
                    <a:pt x="370" y="30"/>
                    <a:pt x="373" y="30"/>
                  </a:cubicBezTo>
                  <a:cubicBezTo>
                    <a:pt x="379" y="30"/>
                    <a:pt x="385" y="35"/>
                    <a:pt x="384" y="43"/>
                  </a:cubicBezTo>
                  <a:moveTo>
                    <a:pt x="589" y="31"/>
                  </a:moveTo>
                  <a:cubicBezTo>
                    <a:pt x="589" y="31"/>
                    <a:pt x="589" y="31"/>
                    <a:pt x="588" y="31"/>
                  </a:cubicBezTo>
                  <a:cubicBezTo>
                    <a:pt x="588" y="30"/>
                    <a:pt x="588" y="29"/>
                    <a:pt x="588" y="28"/>
                  </a:cubicBezTo>
                  <a:cubicBezTo>
                    <a:pt x="589" y="28"/>
                    <a:pt x="589" y="28"/>
                    <a:pt x="589" y="28"/>
                  </a:cubicBezTo>
                  <a:cubicBezTo>
                    <a:pt x="591" y="28"/>
                    <a:pt x="591" y="29"/>
                    <a:pt x="593" y="29"/>
                  </a:cubicBezTo>
                  <a:cubicBezTo>
                    <a:pt x="592" y="30"/>
                    <a:pt x="591" y="31"/>
                    <a:pt x="589" y="31"/>
                  </a:cubicBezTo>
                  <a:moveTo>
                    <a:pt x="19" y="41"/>
                  </a:moveTo>
                  <a:cubicBezTo>
                    <a:pt x="20" y="41"/>
                    <a:pt x="21" y="41"/>
                    <a:pt x="22" y="40"/>
                  </a:cubicBezTo>
                  <a:cubicBezTo>
                    <a:pt x="15" y="39"/>
                    <a:pt x="25" y="31"/>
                    <a:pt x="19" y="28"/>
                  </a:cubicBezTo>
                  <a:cubicBezTo>
                    <a:pt x="19" y="28"/>
                    <a:pt x="20" y="28"/>
                    <a:pt x="21" y="28"/>
                  </a:cubicBezTo>
                  <a:cubicBezTo>
                    <a:pt x="25" y="28"/>
                    <a:pt x="27" y="32"/>
                    <a:pt x="27" y="37"/>
                  </a:cubicBezTo>
                  <a:cubicBezTo>
                    <a:pt x="27" y="42"/>
                    <a:pt x="24" y="46"/>
                    <a:pt x="18" y="46"/>
                  </a:cubicBezTo>
                  <a:cubicBezTo>
                    <a:pt x="17" y="46"/>
                    <a:pt x="17" y="46"/>
                    <a:pt x="16" y="46"/>
                  </a:cubicBezTo>
                  <a:cubicBezTo>
                    <a:pt x="14" y="44"/>
                    <a:pt x="13" y="43"/>
                    <a:pt x="13" y="39"/>
                  </a:cubicBezTo>
                  <a:cubicBezTo>
                    <a:pt x="15" y="39"/>
                    <a:pt x="17" y="41"/>
                    <a:pt x="19" y="41"/>
                  </a:cubicBezTo>
                  <a:moveTo>
                    <a:pt x="646" y="41"/>
                  </a:moveTo>
                  <a:cubicBezTo>
                    <a:pt x="647" y="41"/>
                    <a:pt x="647" y="41"/>
                    <a:pt x="648" y="40"/>
                  </a:cubicBezTo>
                  <a:cubicBezTo>
                    <a:pt x="641" y="39"/>
                    <a:pt x="651" y="31"/>
                    <a:pt x="645" y="28"/>
                  </a:cubicBezTo>
                  <a:cubicBezTo>
                    <a:pt x="646" y="28"/>
                    <a:pt x="646" y="28"/>
                    <a:pt x="647" y="28"/>
                  </a:cubicBezTo>
                  <a:cubicBezTo>
                    <a:pt x="651" y="28"/>
                    <a:pt x="653" y="32"/>
                    <a:pt x="653" y="37"/>
                  </a:cubicBezTo>
                  <a:cubicBezTo>
                    <a:pt x="653" y="42"/>
                    <a:pt x="650" y="46"/>
                    <a:pt x="645" y="46"/>
                  </a:cubicBezTo>
                  <a:cubicBezTo>
                    <a:pt x="644" y="46"/>
                    <a:pt x="643" y="46"/>
                    <a:pt x="642" y="46"/>
                  </a:cubicBezTo>
                  <a:cubicBezTo>
                    <a:pt x="640" y="44"/>
                    <a:pt x="639" y="43"/>
                    <a:pt x="640" y="39"/>
                  </a:cubicBezTo>
                  <a:cubicBezTo>
                    <a:pt x="642" y="39"/>
                    <a:pt x="644" y="41"/>
                    <a:pt x="646" y="41"/>
                  </a:cubicBezTo>
                  <a:moveTo>
                    <a:pt x="0" y="22"/>
                  </a:moveTo>
                  <a:cubicBezTo>
                    <a:pt x="0" y="22"/>
                    <a:pt x="1" y="22"/>
                    <a:pt x="2" y="22"/>
                  </a:cubicBezTo>
                  <a:cubicBezTo>
                    <a:pt x="5" y="21"/>
                    <a:pt x="7" y="21"/>
                    <a:pt x="9" y="21"/>
                  </a:cubicBezTo>
                  <a:cubicBezTo>
                    <a:pt x="13" y="21"/>
                    <a:pt x="16" y="22"/>
                    <a:pt x="17" y="26"/>
                  </a:cubicBezTo>
                  <a:cubicBezTo>
                    <a:pt x="17" y="28"/>
                    <a:pt x="16" y="34"/>
                    <a:pt x="11" y="35"/>
                  </a:cubicBezTo>
                  <a:cubicBezTo>
                    <a:pt x="11" y="35"/>
                    <a:pt x="10" y="36"/>
                    <a:pt x="10" y="36"/>
                  </a:cubicBezTo>
                  <a:cubicBezTo>
                    <a:pt x="7" y="36"/>
                    <a:pt x="4" y="31"/>
                    <a:pt x="7" y="29"/>
                  </a:cubicBezTo>
                  <a:cubicBezTo>
                    <a:pt x="8" y="30"/>
                    <a:pt x="9" y="32"/>
                    <a:pt x="10" y="32"/>
                  </a:cubicBezTo>
                  <a:cubicBezTo>
                    <a:pt x="10" y="32"/>
                    <a:pt x="11" y="32"/>
                    <a:pt x="11" y="31"/>
                  </a:cubicBezTo>
                  <a:cubicBezTo>
                    <a:pt x="11" y="28"/>
                    <a:pt x="9" y="27"/>
                    <a:pt x="8" y="27"/>
                  </a:cubicBezTo>
                  <a:cubicBezTo>
                    <a:pt x="6" y="27"/>
                    <a:pt x="4" y="28"/>
                    <a:pt x="2" y="29"/>
                  </a:cubicBezTo>
                  <a:cubicBezTo>
                    <a:pt x="2" y="30"/>
                    <a:pt x="1" y="30"/>
                    <a:pt x="0" y="30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451" y="21"/>
                  </a:moveTo>
                  <a:cubicBezTo>
                    <a:pt x="450" y="21"/>
                    <a:pt x="448" y="21"/>
                    <a:pt x="448" y="20"/>
                  </a:cubicBezTo>
                  <a:cubicBezTo>
                    <a:pt x="448" y="19"/>
                    <a:pt x="450" y="19"/>
                    <a:pt x="450" y="17"/>
                  </a:cubicBezTo>
                  <a:cubicBezTo>
                    <a:pt x="451" y="18"/>
                    <a:pt x="452" y="19"/>
                    <a:pt x="453" y="19"/>
                  </a:cubicBezTo>
                  <a:cubicBezTo>
                    <a:pt x="453" y="21"/>
                    <a:pt x="452" y="21"/>
                    <a:pt x="451" y="21"/>
                  </a:cubicBezTo>
                  <a:moveTo>
                    <a:pt x="371" y="28"/>
                  </a:moveTo>
                  <a:cubicBezTo>
                    <a:pt x="372" y="24"/>
                    <a:pt x="371" y="24"/>
                    <a:pt x="368" y="19"/>
                  </a:cubicBezTo>
                  <a:cubicBezTo>
                    <a:pt x="371" y="19"/>
                    <a:pt x="373" y="18"/>
                    <a:pt x="374" y="16"/>
                  </a:cubicBezTo>
                  <a:cubicBezTo>
                    <a:pt x="382" y="19"/>
                    <a:pt x="386" y="27"/>
                    <a:pt x="386" y="38"/>
                  </a:cubicBezTo>
                  <a:cubicBezTo>
                    <a:pt x="384" y="33"/>
                    <a:pt x="380" y="27"/>
                    <a:pt x="375" y="27"/>
                  </a:cubicBezTo>
                  <a:cubicBezTo>
                    <a:pt x="374" y="27"/>
                    <a:pt x="372" y="27"/>
                    <a:pt x="371" y="28"/>
                  </a:cubicBezTo>
                  <a:moveTo>
                    <a:pt x="478" y="31"/>
                  </a:moveTo>
                  <a:cubicBezTo>
                    <a:pt x="477" y="24"/>
                    <a:pt x="470" y="22"/>
                    <a:pt x="471" y="13"/>
                  </a:cubicBezTo>
                  <a:cubicBezTo>
                    <a:pt x="477" y="15"/>
                    <a:pt x="481" y="23"/>
                    <a:pt x="478" y="31"/>
                  </a:cubicBezTo>
                  <a:moveTo>
                    <a:pt x="488" y="33"/>
                  </a:moveTo>
                  <a:cubicBezTo>
                    <a:pt x="482" y="29"/>
                    <a:pt x="480" y="26"/>
                    <a:pt x="480" y="18"/>
                  </a:cubicBezTo>
                  <a:cubicBezTo>
                    <a:pt x="484" y="18"/>
                    <a:pt x="486" y="16"/>
                    <a:pt x="488" y="13"/>
                  </a:cubicBezTo>
                  <a:cubicBezTo>
                    <a:pt x="489" y="15"/>
                    <a:pt x="494" y="13"/>
                    <a:pt x="495" y="15"/>
                  </a:cubicBezTo>
                  <a:cubicBezTo>
                    <a:pt x="495" y="18"/>
                    <a:pt x="491" y="17"/>
                    <a:pt x="491" y="19"/>
                  </a:cubicBezTo>
                  <a:cubicBezTo>
                    <a:pt x="491" y="20"/>
                    <a:pt x="492" y="20"/>
                    <a:pt x="492" y="20"/>
                  </a:cubicBezTo>
                  <a:cubicBezTo>
                    <a:pt x="493" y="20"/>
                    <a:pt x="493" y="20"/>
                    <a:pt x="494" y="19"/>
                  </a:cubicBezTo>
                  <a:cubicBezTo>
                    <a:pt x="495" y="19"/>
                    <a:pt x="496" y="18"/>
                    <a:pt x="497" y="18"/>
                  </a:cubicBezTo>
                  <a:cubicBezTo>
                    <a:pt x="497" y="18"/>
                    <a:pt x="498" y="18"/>
                    <a:pt x="498" y="18"/>
                  </a:cubicBezTo>
                  <a:cubicBezTo>
                    <a:pt x="499" y="20"/>
                    <a:pt x="497" y="20"/>
                    <a:pt x="496" y="20"/>
                  </a:cubicBezTo>
                  <a:cubicBezTo>
                    <a:pt x="497" y="21"/>
                    <a:pt x="498" y="21"/>
                    <a:pt x="498" y="21"/>
                  </a:cubicBezTo>
                  <a:cubicBezTo>
                    <a:pt x="500" y="21"/>
                    <a:pt x="501" y="20"/>
                    <a:pt x="503" y="19"/>
                  </a:cubicBezTo>
                  <a:cubicBezTo>
                    <a:pt x="504" y="18"/>
                    <a:pt x="506" y="17"/>
                    <a:pt x="508" y="17"/>
                  </a:cubicBezTo>
                  <a:cubicBezTo>
                    <a:pt x="508" y="17"/>
                    <a:pt x="508" y="17"/>
                    <a:pt x="508" y="17"/>
                  </a:cubicBezTo>
                  <a:cubicBezTo>
                    <a:pt x="508" y="21"/>
                    <a:pt x="505" y="21"/>
                    <a:pt x="503" y="21"/>
                  </a:cubicBezTo>
                  <a:cubicBezTo>
                    <a:pt x="503" y="24"/>
                    <a:pt x="508" y="23"/>
                    <a:pt x="507" y="27"/>
                  </a:cubicBezTo>
                  <a:cubicBezTo>
                    <a:pt x="502" y="27"/>
                    <a:pt x="501" y="24"/>
                    <a:pt x="496" y="24"/>
                  </a:cubicBezTo>
                  <a:cubicBezTo>
                    <a:pt x="493" y="25"/>
                    <a:pt x="498" y="27"/>
                    <a:pt x="496" y="30"/>
                  </a:cubicBezTo>
                  <a:cubicBezTo>
                    <a:pt x="494" y="27"/>
                    <a:pt x="492" y="24"/>
                    <a:pt x="488" y="22"/>
                  </a:cubicBezTo>
                  <a:cubicBezTo>
                    <a:pt x="487" y="22"/>
                    <a:pt x="487" y="22"/>
                    <a:pt x="487" y="22"/>
                  </a:cubicBezTo>
                  <a:cubicBezTo>
                    <a:pt x="487" y="22"/>
                    <a:pt x="487" y="23"/>
                    <a:pt x="487" y="24"/>
                  </a:cubicBezTo>
                  <a:cubicBezTo>
                    <a:pt x="487" y="25"/>
                    <a:pt x="488" y="26"/>
                    <a:pt x="489" y="26"/>
                  </a:cubicBezTo>
                  <a:cubicBezTo>
                    <a:pt x="489" y="26"/>
                    <a:pt x="489" y="26"/>
                    <a:pt x="490" y="26"/>
                  </a:cubicBezTo>
                  <a:cubicBezTo>
                    <a:pt x="490" y="26"/>
                    <a:pt x="490" y="26"/>
                    <a:pt x="490" y="26"/>
                  </a:cubicBezTo>
                  <a:cubicBezTo>
                    <a:pt x="490" y="26"/>
                    <a:pt x="490" y="26"/>
                    <a:pt x="490" y="26"/>
                  </a:cubicBezTo>
                  <a:cubicBezTo>
                    <a:pt x="488" y="27"/>
                    <a:pt x="487" y="29"/>
                    <a:pt x="488" y="33"/>
                  </a:cubicBezTo>
                  <a:moveTo>
                    <a:pt x="433" y="15"/>
                  </a:moveTo>
                  <a:cubicBezTo>
                    <a:pt x="430" y="14"/>
                    <a:pt x="432" y="8"/>
                    <a:pt x="432" y="5"/>
                  </a:cubicBezTo>
                  <a:cubicBezTo>
                    <a:pt x="435" y="6"/>
                    <a:pt x="437" y="8"/>
                    <a:pt x="439" y="9"/>
                  </a:cubicBezTo>
                  <a:cubicBezTo>
                    <a:pt x="440" y="13"/>
                    <a:pt x="435" y="12"/>
                    <a:pt x="433" y="15"/>
                  </a:cubicBezTo>
                  <a:moveTo>
                    <a:pt x="11" y="10"/>
                  </a:moveTo>
                  <a:cubicBezTo>
                    <a:pt x="14" y="7"/>
                    <a:pt x="18" y="5"/>
                    <a:pt x="23" y="4"/>
                  </a:cubicBezTo>
                  <a:cubicBezTo>
                    <a:pt x="24" y="9"/>
                    <a:pt x="32" y="8"/>
                    <a:pt x="33" y="14"/>
                  </a:cubicBezTo>
                  <a:cubicBezTo>
                    <a:pt x="33" y="17"/>
                    <a:pt x="32" y="18"/>
                    <a:pt x="29" y="21"/>
                  </a:cubicBezTo>
                  <a:cubicBezTo>
                    <a:pt x="30" y="15"/>
                    <a:pt x="25" y="9"/>
                    <a:pt x="15" y="9"/>
                  </a:cubicBezTo>
                  <a:cubicBezTo>
                    <a:pt x="14" y="9"/>
                    <a:pt x="13" y="9"/>
                    <a:pt x="11" y="10"/>
                  </a:cubicBezTo>
                  <a:moveTo>
                    <a:pt x="638" y="10"/>
                  </a:moveTo>
                  <a:cubicBezTo>
                    <a:pt x="640" y="7"/>
                    <a:pt x="645" y="5"/>
                    <a:pt x="649" y="4"/>
                  </a:cubicBezTo>
                  <a:cubicBezTo>
                    <a:pt x="650" y="9"/>
                    <a:pt x="658" y="8"/>
                    <a:pt x="659" y="14"/>
                  </a:cubicBezTo>
                  <a:cubicBezTo>
                    <a:pt x="659" y="17"/>
                    <a:pt x="659" y="18"/>
                    <a:pt x="656" y="21"/>
                  </a:cubicBezTo>
                  <a:cubicBezTo>
                    <a:pt x="657" y="15"/>
                    <a:pt x="651" y="9"/>
                    <a:pt x="642" y="9"/>
                  </a:cubicBezTo>
                  <a:cubicBezTo>
                    <a:pt x="640" y="9"/>
                    <a:pt x="639" y="9"/>
                    <a:pt x="638" y="10"/>
                  </a:cubicBezTo>
                  <a:moveTo>
                    <a:pt x="332" y="11"/>
                  </a:moveTo>
                  <a:cubicBezTo>
                    <a:pt x="333" y="7"/>
                    <a:pt x="328" y="10"/>
                    <a:pt x="329" y="6"/>
                  </a:cubicBezTo>
                  <a:cubicBezTo>
                    <a:pt x="331" y="6"/>
                    <a:pt x="332" y="4"/>
                    <a:pt x="335" y="4"/>
                  </a:cubicBezTo>
                  <a:cubicBezTo>
                    <a:pt x="335" y="4"/>
                    <a:pt x="335" y="4"/>
                    <a:pt x="335" y="4"/>
                  </a:cubicBezTo>
                  <a:cubicBezTo>
                    <a:pt x="335" y="9"/>
                    <a:pt x="339" y="10"/>
                    <a:pt x="340" y="14"/>
                  </a:cubicBezTo>
                  <a:cubicBezTo>
                    <a:pt x="338" y="14"/>
                    <a:pt x="338" y="16"/>
                    <a:pt x="336" y="16"/>
                  </a:cubicBezTo>
                  <a:cubicBezTo>
                    <a:pt x="336" y="16"/>
                    <a:pt x="335" y="16"/>
                    <a:pt x="335" y="16"/>
                  </a:cubicBezTo>
                  <a:cubicBezTo>
                    <a:pt x="334" y="15"/>
                    <a:pt x="333" y="13"/>
                    <a:pt x="334" y="11"/>
                  </a:cubicBezTo>
                  <a:cubicBezTo>
                    <a:pt x="332" y="11"/>
                    <a:pt x="331" y="12"/>
                    <a:pt x="330" y="13"/>
                  </a:cubicBezTo>
                  <a:cubicBezTo>
                    <a:pt x="329" y="14"/>
                    <a:pt x="328" y="15"/>
                    <a:pt x="327" y="15"/>
                  </a:cubicBezTo>
                  <a:cubicBezTo>
                    <a:pt x="326" y="15"/>
                    <a:pt x="325" y="15"/>
                    <a:pt x="324" y="14"/>
                  </a:cubicBezTo>
                  <a:cubicBezTo>
                    <a:pt x="324" y="11"/>
                    <a:pt x="326" y="10"/>
                    <a:pt x="328" y="10"/>
                  </a:cubicBezTo>
                  <a:cubicBezTo>
                    <a:pt x="329" y="10"/>
                    <a:pt x="330" y="10"/>
                    <a:pt x="332" y="11"/>
                  </a:cubicBezTo>
                  <a:moveTo>
                    <a:pt x="29" y="6"/>
                  </a:moveTo>
                  <a:cubicBezTo>
                    <a:pt x="29" y="4"/>
                    <a:pt x="30" y="4"/>
                    <a:pt x="31" y="2"/>
                  </a:cubicBezTo>
                  <a:cubicBezTo>
                    <a:pt x="32" y="2"/>
                    <a:pt x="33" y="4"/>
                    <a:pt x="33" y="6"/>
                  </a:cubicBezTo>
                  <a:cubicBezTo>
                    <a:pt x="32" y="6"/>
                    <a:pt x="31" y="6"/>
                    <a:pt x="29" y="6"/>
                  </a:cubicBezTo>
                  <a:moveTo>
                    <a:pt x="176" y="26"/>
                  </a:moveTo>
                  <a:cubicBezTo>
                    <a:pt x="182" y="20"/>
                    <a:pt x="182" y="11"/>
                    <a:pt x="182" y="2"/>
                  </a:cubicBezTo>
                  <a:cubicBezTo>
                    <a:pt x="183" y="4"/>
                    <a:pt x="185" y="5"/>
                    <a:pt x="187" y="5"/>
                  </a:cubicBezTo>
                  <a:cubicBezTo>
                    <a:pt x="188" y="5"/>
                    <a:pt x="189" y="5"/>
                    <a:pt x="191" y="4"/>
                  </a:cubicBezTo>
                  <a:cubicBezTo>
                    <a:pt x="192" y="4"/>
                    <a:pt x="194" y="4"/>
                    <a:pt x="195" y="4"/>
                  </a:cubicBezTo>
                  <a:cubicBezTo>
                    <a:pt x="197" y="4"/>
                    <a:pt x="198" y="4"/>
                    <a:pt x="200" y="5"/>
                  </a:cubicBezTo>
                  <a:cubicBezTo>
                    <a:pt x="198" y="8"/>
                    <a:pt x="195" y="9"/>
                    <a:pt x="194" y="13"/>
                  </a:cubicBezTo>
                  <a:cubicBezTo>
                    <a:pt x="192" y="12"/>
                    <a:pt x="190" y="11"/>
                    <a:pt x="188" y="10"/>
                  </a:cubicBezTo>
                  <a:cubicBezTo>
                    <a:pt x="185" y="10"/>
                    <a:pt x="190" y="13"/>
                    <a:pt x="189" y="1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6" y="15"/>
                    <a:pt x="186" y="17"/>
                    <a:pt x="186" y="19"/>
                  </a:cubicBezTo>
                  <a:cubicBezTo>
                    <a:pt x="185" y="18"/>
                    <a:pt x="185" y="18"/>
                    <a:pt x="184" y="18"/>
                  </a:cubicBezTo>
                  <a:cubicBezTo>
                    <a:pt x="182" y="18"/>
                    <a:pt x="180" y="26"/>
                    <a:pt x="176" y="26"/>
                  </a:cubicBezTo>
                  <a:moveTo>
                    <a:pt x="656" y="6"/>
                  </a:moveTo>
                  <a:cubicBezTo>
                    <a:pt x="655" y="4"/>
                    <a:pt x="657" y="4"/>
                    <a:pt x="657" y="2"/>
                  </a:cubicBezTo>
                  <a:cubicBezTo>
                    <a:pt x="659" y="2"/>
                    <a:pt x="659" y="4"/>
                    <a:pt x="659" y="6"/>
                  </a:cubicBezTo>
                  <a:cubicBezTo>
                    <a:pt x="658" y="6"/>
                    <a:pt x="657" y="6"/>
                    <a:pt x="656" y="6"/>
                  </a:cubicBezTo>
                  <a:moveTo>
                    <a:pt x="430" y="13"/>
                  </a:moveTo>
                  <a:cubicBezTo>
                    <a:pt x="429" y="13"/>
                    <a:pt x="429" y="11"/>
                    <a:pt x="427" y="11"/>
                  </a:cubicBezTo>
                  <a:cubicBezTo>
                    <a:pt x="427" y="9"/>
                    <a:pt x="431" y="10"/>
                    <a:pt x="430" y="8"/>
                  </a:cubicBezTo>
                  <a:cubicBezTo>
                    <a:pt x="429" y="5"/>
                    <a:pt x="425" y="5"/>
                    <a:pt x="425" y="0"/>
                  </a:cubicBezTo>
                  <a:cubicBezTo>
                    <a:pt x="429" y="3"/>
                    <a:pt x="433" y="5"/>
                    <a:pt x="431" y="13"/>
                  </a:cubicBezTo>
                  <a:cubicBezTo>
                    <a:pt x="431" y="13"/>
                    <a:pt x="431" y="13"/>
                    <a:pt x="430" y="13"/>
                  </a:cubicBezTo>
                  <a:moveTo>
                    <a:pt x="436" y="21"/>
                  </a:moveTo>
                  <a:cubicBezTo>
                    <a:pt x="436" y="14"/>
                    <a:pt x="440" y="11"/>
                    <a:pt x="446" y="10"/>
                  </a:cubicBezTo>
                  <a:cubicBezTo>
                    <a:pt x="444" y="8"/>
                    <a:pt x="439" y="8"/>
                    <a:pt x="437" y="6"/>
                  </a:cubicBezTo>
                  <a:cubicBezTo>
                    <a:pt x="437" y="3"/>
                    <a:pt x="439" y="2"/>
                    <a:pt x="439" y="0"/>
                  </a:cubicBezTo>
                  <a:cubicBezTo>
                    <a:pt x="442" y="3"/>
                    <a:pt x="446" y="4"/>
                    <a:pt x="447" y="9"/>
                  </a:cubicBezTo>
                  <a:cubicBezTo>
                    <a:pt x="443" y="15"/>
                    <a:pt x="442" y="18"/>
                    <a:pt x="436" y="21"/>
                  </a:cubicBezTo>
                  <a:moveTo>
                    <a:pt x="727" y="0"/>
                  </a:moveTo>
                  <a:cubicBezTo>
                    <a:pt x="653" y="0"/>
                    <a:pt x="653" y="0"/>
                    <a:pt x="653" y="0"/>
                  </a:cubicBezTo>
                  <a:cubicBezTo>
                    <a:pt x="654" y="0"/>
                    <a:pt x="654" y="2"/>
                    <a:pt x="654" y="3"/>
                  </a:cubicBezTo>
                  <a:cubicBezTo>
                    <a:pt x="653" y="3"/>
                    <a:pt x="651" y="3"/>
                    <a:pt x="650" y="3"/>
                  </a:cubicBezTo>
                  <a:cubicBezTo>
                    <a:pt x="650" y="1"/>
                    <a:pt x="651" y="1"/>
                    <a:pt x="651" y="0"/>
                  </a:cubicBezTo>
                  <a:cubicBezTo>
                    <a:pt x="649" y="0"/>
                    <a:pt x="649" y="0"/>
                    <a:pt x="649" y="0"/>
                  </a:cubicBezTo>
                  <a:cubicBezTo>
                    <a:pt x="648" y="1"/>
                    <a:pt x="647" y="2"/>
                    <a:pt x="646" y="3"/>
                  </a:cubicBezTo>
                  <a:cubicBezTo>
                    <a:pt x="640" y="9"/>
                    <a:pt x="624" y="10"/>
                    <a:pt x="624" y="17"/>
                  </a:cubicBezTo>
                  <a:cubicBezTo>
                    <a:pt x="626" y="13"/>
                    <a:pt x="632" y="11"/>
                    <a:pt x="638" y="11"/>
                  </a:cubicBezTo>
                  <a:cubicBezTo>
                    <a:pt x="648" y="11"/>
                    <a:pt x="658" y="16"/>
                    <a:pt x="650" y="26"/>
                  </a:cubicBezTo>
                  <a:cubicBezTo>
                    <a:pt x="650" y="26"/>
                    <a:pt x="650" y="26"/>
                    <a:pt x="649" y="26"/>
                  </a:cubicBezTo>
                  <a:cubicBezTo>
                    <a:pt x="646" y="26"/>
                    <a:pt x="644" y="25"/>
                    <a:pt x="643" y="22"/>
                  </a:cubicBezTo>
                  <a:cubicBezTo>
                    <a:pt x="643" y="23"/>
                    <a:pt x="644" y="23"/>
                    <a:pt x="644" y="23"/>
                  </a:cubicBezTo>
                  <a:cubicBezTo>
                    <a:pt x="646" y="23"/>
                    <a:pt x="647" y="22"/>
                    <a:pt x="648" y="21"/>
                  </a:cubicBezTo>
                  <a:cubicBezTo>
                    <a:pt x="649" y="18"/>
                    <a:pt x="646" y="15"/>
                    <a:pt x="645" y="15"/>
                  </a:cubicBezTo>
                  <a:cubicBezTo>
                    <a:pt x="644" y="15"/>
                    <a:pt x="644" y="15"/>
                    <a:pt x="644" y="15"/>
                  </a:cubicBezTo>
                  <a:cubicBezTo>
                    <a:pt x="644" y="15"/>
                    <a:pt x="644" y="15"/>
                    <a:pt x="644" y="15"/>
                  </a:cubicBezTo>
                  <a:cubicBezTo>
                    <a:pt x="646" y="15"/>
                    <a:pt x="647" y="19"/>
                    <a:pt x="645" y="19"/>
                  </a:cubicBezTo>
                  <a:cubicBezTo>
                    <a:pt x="645" y="19"/>
                    <a:pt x="645" y="19"/>
                    <a:pt x="645" y="19"/>
                  </a:cubicBezTo>
                  <a:cubicBezTo>
                    <a:pt x="644" y="19"/>
                    <a:pt x="643" y="18"/>
                    <a:pt x="642" y="17"/>
                  </a:cubicBezTo>
                  <a:cubicBezTo>
                    <a:pt x="641" y="15"/>
                    <a:pt x="640" y="14"/>
                    <a:pt x="639" y="14"/>
                  </a:cubicBezTo>
                  <a:cubicBezTo>
                    <a:pt x="639" y="14"/>
                    <a:pt x="638" y="14"/>
                    <a:pt x="638" y="15"/>
                  </a:cubicBezTo>
                  <a:cubicBezTo>
                    <a:pt x="638" y="15"/>
                    <a:pt x="638" y="15"/>
                    <a:pt x="638" y="15"/>
                  </a:cubicBezTo>
                  <a:cubicBezTo>
                    <a:pt x="639" y="15"/>
                    <a:pt x="640" y="16"/>
                    <a:pt x="640" y="16"/>
                  </a:cubicBezTo>
                  <a:cubicBezTo>
                    <a:pt x="640" y="17"/>
                    <a:pt x="640" y="18"/>
                    <a:pt x="639" y="18"/>
                  </a:cubicBezTo>
                  <a:cubicBezTo>
                    <a:pt x="639" y="18"/>
                    <a:pt x="639" y="18"/>
                    <a:pt x="639" y="18"/>
                  </a:cubicBezTo>
                  <a:cubicBezTo>
                    <a:pt x="638" y="18"/>
                    <a:pt x="635" y="15"/>
                    <a:pt x="633" y="15"/>
                  </a:cubicBezTo>
                  <a:cubicBezTo>
                    <a:pt x="633" y="15"/>
                    <a:pt x="632" y="16"/>
                    <a:pt x="632" y="16"/>
                  </a:cubicBezTo>
                  <a:cubicBezTo>
                    <a:pt x="633" y="18"/>
                    <a:pt x="632" y="18"/>
                    <a:pt x="631" y="18"/>
                  </a:cubicBezTo>
                  <a:cubicBezTo>
                    <a:pt x="630" y="18"/>
                    <a:pt x="630" y="18"/>
                    <a:pt x="630" y="18"/>
                  </a:cubicBezTo>
                  <a:cubicBezTo>
                    <a:pt x="630" y="18"/>
                    <a:pt x="630" y="18"/>
                    <a:pt x="629" y="18"/>
                  </a:cubicBezTo>
                  <a:cubicBezTo>
                    <a:pt x="628" y="18"/>
                    <a:pt x="626" y="18"/>
                    <a:pt x="627" y="21"/>
                  </a:cubicBezTo>
                  <a:cubicBezTo>
                    <a:pt x="625" y="21"/>
                    <a:pt x="624" y="20"/>
                    <a:pt x="622" y="20"/>
                  </a:cubicBezTo>
                  <a:cubicBezTo>
                    <a:pt x="621" y="20"/>
                    <a:pt x="619" y="21"/>
                    <a:pt x="618" y="22"/>
                  </a:cubicBezTo>
                  <a:cubicBezTo>
                    <a:pt x="619" y="23"/>
                    <a:pt x="620" y="23"/>
                    <a:pt x="620" y="23"/>
                  </a:cubicBezTo>
                  <a:cubicBezTo>
                    <a:pt x="623" y="23"/>
                    <a:pt x="626" y="22"/>
                    <a:pt x="628" y="22"/>
                  </a:cubicBezTo>
                  <a:cubicBezTo>
                    <a:pt x="631" y="21"/>
                    <a:pt x="633" y="21"/>
                    <a:pt x="636" y="21"/>
                  </a:cubicBezTo>
                  <a:cubicBezTo>
                    <a:pt x="639" y="21"/>
                    <a:pt x="642" y="22"/>
                    <a:pt x="643" y="26"/>
                  </a:cubicBezTo>
                  <a:cubicBezTo>
                    <a:pt x="644" y="28"/>
                    <a:pt x="642" y="34"/>
                    <a:pt x="638" y="35"/>
                  </a:cubicBezTo>
                  <a:cubicBezTo>
                    <a:pt x="637" y="35"/>
                    <a:pt x="637" y="36"/>
                    <a:pt x="636" y="36"/>
                  </a:cubicBezTo>
                  <a:cubicBezTo>
                    <a:pt x="633" y="36"/>
                    <a:pt x="631" y="31"/>
                    <a:pt x="633" y="29"/>
                  </a:cubicBezTo>
                  <a:cubicBezTo>
                    <a:pt x="635" y="30"/>
                    <a:pt x="635" y="32"/>
                    <a:pt x="636" y="32"/>
                  </a:cubicBezTo>
                  <a:cubicBezTo>
                    <a:pt x="636" y="32"/>
                    <a:pt x="637" y="32"/>
                    <a:pt x="638" y="31"/>
                  </a:cubicBezTo>
                  <a:cubicBezTo>
                    <a:pt x="637" y="28"/>
                    <a:pt x="636" y="27"/>
                    <a:pt x="634" y="27"/>
                  </a:cubicBezTo>
                  <a:cubicBezTo>
                    <a:pt x="633" y="27"/>
                    <a:pt x="631" y="28"/>
                    <a:pt x="629" y="29"/>
                  </a:cubicBezTo>
                  <a:cubicBezTo>
                    <a:pt x="627" y="30"/>
                    <a:pt x="624" y="31"/>
                    <a:pt x="622" y="31"/>
                  </a:cubicBezTo>
                  <a:cubicBezTo>
                    <a:pt x="622" y="31"/>
                    <a:pt x="621" y="31"/>
                    <a:pt x="620" y="31"/>
                  </a:cubicBezTo>
                  <a:cubicBezTo>
                    <a:pt x="619" y="29"/>
                    <a:pt x="616" y="29"/>
                    <a:pt x="617" y="25"/>
                  </a:cubicBezTo>
                  <a:cubicBezTo>
                    <a:pt x="615" y="26"/>
                    <a:pt x="613" y="27"/>
                    <a:pt x="611" y="27"/>
                  </a:cubicBezTo>
                  <a:cubicBezTo>
                    <a:pt x="608" y="27"/>
                    <a:pt x="606" y="26"/>
                    <a:pt x="604" y="26"/>
                  </a:cubicBezTo>
                  <a:cubicBezTo>
                    <a:pt x="602" y="25"/>
                    <a:pt x="600" y="25"/>
                    <a:pt x="598" y="25"/>
                  </a:cubicBezTo>
                  <a:cubicBezTo>
                    <a:pt x="598" y="25"/>
                    <a:pt x="598" y="25"/>
                    <a:pt x="598" y="25"/>
                  </a:cubicBezTo>
                  <a:cubicBezTo>
                    <a:pt x="580" y="26"/>
                    <a:pt x="574" y="43"/>
                    <a:pt x="564" y="54"/>
                  </a:cubicBezTo>
                  <a:cubicBezTo>
                    <a:pt x="568" y="50"/>
                    <a:pt x="573" y="50"/>
                    <a:pt x="579" y="50"/>
                  </a:cubicBezTo>
                  <a:cubicBezTo>
                    <a:pt x="584" y="50"/>
                    <a:pt x="589" y="50"/>
                    <a:pt x="594" y="50"/>
                  </a:cubicBezTo>
                  <a:cubicBezTo>
                    <a:pt x="596" y="50"/>
                    <a:pt x="597" y="46"/>
                    <a:pt x="599" y="46"/>
                  </a:cubicBezTo>
                  <a:cubicBezTo>
                    <a:pt x="599" y="46"/>
                    <a:pt x="599" y="47"/>
                    <a:pt x="600" y="47"/>
                  </a:cubicBezTo>
                  <a:cubicBezTo>
                    <a:pt x="600" y="52"/>
                    <a:pt x="596" y="53"/>
                    <a:pt x="595" y="56"/>
                  </a:cubicBezTo>
                  <a:cubicBezTo>
                    <a:pt x="598" y="57"/>
                    <a:pt x="600" y="60"/>
                    <a:pt x="605" y="60"/>
                  </a:cubicBezTo>
                  <a:cubicBezTo>
                    <a:pt x="609" y="59"/>
                    <a:pt x="612" y="57"/>
                    <a:pt x="614" y="54"/>
                  </a:cubicBezTo>
                  <a:cubicBezTo>
                    <a:pt x="615" y="62"/>
                    <a:pt x="606" y="61"/>
                    <a:pt x="600" y="63"/>
                  </a:cubicBezTo>
                  <a:cubicBezTo>
                    <a:pt x="603" y="64"/>
                    <a:pt x="602" y="69"/>
                    <a:pt x="604" y="71"/>
                  </a:cubicBezTo>
                  <a:cubicBezTo>
                    <a:pt x="605" y="70"/>
                    <a:pt x="606" y="69"/>
                    <a:pt x="607" y="69"/>
                  </a:cubicBezTo>
                  <a:cubicBezTo>
                    <a:pt x="609" y="69"/>
                    <a:pt x="611" y="70"/>
                    <a:pt x="612" y="71"/>
                  </a:cubicBezTo>
                  <a:cubicBezTo>
                    <a:pt x="614" y="67"/>
                    <a:pt x="616" y="66"/>
                    <a:pt x="618" y="66"/>
                  </a:cubicBezTo>
                  <a:cubicBezTo>
                    <a:pt x="624" y="66"/>
                    <a:pt x="630" y="76"/>
                    <a:pt x="634" y="78"/>
                  </a:cubicBezTo>
                  <a:cubicBezTo>
                    <a:pt x="637" y="76"/>
                    <a:pt x="633" y="73"/>
                    <a:pt x="635" y="72"/>
                  </a:cubicBezTo>
                  <a:cubicBezTo>
                    <a:pt x="637" y="73"/>
                    <a:pt x="639" y="74"/>
                    <a:pt x="639" y="77"/>
                  </a:cubicBezTo>
                  <a:cubicBezTo>
                    <a:pt x="637" y="80"/>
                    <a:pt x="634" y="81"/>
                    <a:pt x="632" y="81"/>
                  </a:cubicBezTo>
                  <a:cubicBezTo>
                    <a:pt x="625" y="81"/>
                    <a:pt x="617" y="73"/>
                    <a:pt x="610" y="73"/>
                  </a:cubicBezTo>
                  <a:cubicBezTo>
                    <a:pt x="612" y="78"/>
                    <a:pt x="620" y="77"/>
                    <a:pt x="625" y="79"/>
                  </a:cubicBezTo>
                  <a:cubicBezTo>
                    <a:pt x="627" y="82"/>
                    <a:pt x="628" y="85"/>
                    <a:pt x="632" y="86"/>
                  </a:cubicBezTo>
                  <a:cubicBezTo>
                    <a:pt x="633" y="86"/>
                    <a:pt x="633" y="86"/>
                    <a:pt x="633" y="86"/>
                  </a:cubicBezTo>
                  <a:cubicBezTo>
                    <a:pt x="635" y="86"/>
                    <a:pt x="636" y="85"/>
                    <a:pt x="636" y="84"/>
                  </a:cubicBezTo>
                  <a:cubicBezTo>
                    <a:pt x="637" y="84"/>
                    <a:pt x="637" y="83"/>
                    <a:pt x="638" y="83"/>
                  </a:cubicBezTo>
                  <a:cubicBezTo>
                    <a:pt x="639" y="83"/>
                    <a:pt x="639" y="83"/>
                    <a:pt x="640" y="84"/>
                  </a:cubicBezTo>
                  <a:cubicBezTo>
                    <a:pt x="639" y="86"/>
                    <a:pt x="638" y="88"/>
                    <a:pt x="637" y="89"/>
                  </a:cubicBezTo>
                  <a:cubicBezTo>
                    <a:pt x="618" y="89"/>
                    <a:pt x="618" y="89"/>
                    <a:pt x="618" y="89"/>
                  </a:cubicBezTo>
                  <a:cubicBezTo>
                    <a:pt x="615" y="87"/>
                    <a:pt x="613" y="85"/>
                    <a:pt x="612" y="83"/>
                  </a:cubicBezTo>
                  <a:cubicBezTo>
                    <a:pt x="612" y="85"/>
                    <a:pt x="613" y="87"/>
                    <a:pt x="612" y="89"/>
                  </a:cubicBezTo>
                  <a:cubicBezTo>
                    <a:pt x="605" y="89"/>
                    <a:pt x="605" y="89"/>
                    <a:pt x="605" y="89"/>
                  </a:cubicBezTo>
                  <a:cubicBezTo>
                    <a:pt x="605" y="85"/>
                    <a:pt x="605" y="81"/>
                    <a:pt x="606" y="78"/>
                  </a:cubicBezTo>
                  <a:cubicBezTo>
                    <a:pt x="602" y="79"/>
                    <a:pt x="602" y="84"/>
                    <a:pt x="602" y="89"/>
                  </a:cubicBezTo>
                  <a:cubicBezTo>
                    <a:pt x="595" y="89"/>
                    <a:pt x="595" y="89"/>
                    <a:pt x="595" y="89"/>
                  </a:cubicBezTo>
                  <a:cubicBezTo>
                    <a:pt x="595" y="83"/>
                    <a:pt x="594" y="76"/>
                    <a:pt x="602" y="75"/>
                  </a:cubicBezTo>
                  <a:cubicBezTo>
                    <a:pt x="600" y="69"/>
                    <a:pt x="598" y="63"/>
                    <a:pt x="593" y="60"/>
                  </a:cubicBezTo>
                  <a:cubicBezTo>
                    <a:pt x="594" y="66"/>
                    <a:pt x="589" y="70"/>
                    <a:pt x="584" y="70"/>
                  </a:cubicBezTo>
                  <a:cubicBezTo>
                    <a:pt x="581" y="70"/>
                    <a:pt x="578" y="68"/>
                    <a:pt x="579" y="63"/>
                  </a:cubicBezTo>
                  <a:cubicBezTo>
                    <a:pt x="581" y="64"/>
                    <a:pt x="581" y="65"/>
                    <a:pt x="584" y="65"/>
                  </a:cubicBezTo>
                  <a:cubicBezTo>
                    <a:pt x="584" y="65"/>
                    <a:pt x="585" y="65"/>
                    <a:pt x="585" y="65"/>
                  </a:cubicBezTo>
                  <a:cubicBezTo>
                    <a:pt x="586" y="63"/>
                    <a:pt x="587" y="60"/>
                    <a:pt x="586" y="57"/>
                  </a:cubicBezTo>
                  <a:cubicBezTo>
                    <a:pt x="583" y="54"/>
                    <a:pt x="580" y="52"/>
                    <a:pt x="577" y="52"/>
                  </a:cubicBezTo>
                  <a:cubicBezTo>
                    <a:pt x="567" y="52"/>
                    <a:pt x="558" y="62"/>
                    <a:pt x="552" y="66"/>
                  </a:cubicBezTo>
                  <a:cubicBezTo>
                    <a:pt x="546" y="70"/>
                    <a:pt x="542" y="73"/>
                    <a:pt x="537" y="75"/>
                  </a:cubicBezTo>
                  <a:cubicBezTo>
                    <a:pt x="538" y="76"/>
                    <a:pt x="539" y="76"/>
                    <a:pt x="541" y="76"/>
                  </a:cubicBezTo>
                  <a:cubicBezTo>
                    <a:pt x="542" y="76"/>
                    <a:pt x="544" y="75"/>
                    <a:pt x="544" y="73"/>
                  </a:cubicBezTo>
                  <a:cubicBezTo>
                    <a:pt x="545" y="75"/>
                    <a:pt x="547" y="76"/>
                    <a:pt x="546" y="79"/>
                  </a:cubicBezTo>
                  <a:cubicBezTo>
                    <a:pt x="551" y="78"/>
                    <a:pt x="550" y="71"/>
                    <a:pt x="554" y="70"/>
                  </a:cubicBezTo>
                  <a:cubicBezTo>
                    <a:pt x="554" y="72"/>
                    <a:pt x="554" y="73"/>
                    <a:pt x="554" y="73"/>
                  </a:cubicBezTo>
                  <a:cubicBezTo>
                    <a:pt x="555" y="73"/>
                    <a:pt x="555" y="72"/>
                    <a:pt x="556" y="72"/>
                  </a:cubicBezTo>
                  <a:cubicBezTo>
                    <a:pt x="556" y="71"/>
                    <a:pt x="557" y="71"/>
                    <a:pt x="558" y="71"/>
                  </a:cubicBezTo>
                  <a:cubicBezTo>
                    <a:pt x="558" y="71"/>
                    <a:pt x="558" y="71"/>
                    <a:pt x="558" y="71"/>
                  </a:cubicBezTo>
                  <a:cubicBezTo>
                    <a:pt x="561" y="74"/>
                    <a:pt x="558" y="75"/>
                    <a:pt x="559" y="78"/>
                  </a:cubicBezTo>
                  <a:cubicBezTo>
                    <a:pt x="559" y="80"/>
                    <a:pt x="554" y="78"/>
                    <a:pt x="554" y="80"/>
                  </a:cubicBezTo>
                  <a:cubicBezTo>
                    <a:pt x="554" y="80"/>
                    <a:pt x="555" y="80"/>
                    <a:pt x="556" y="80"/>
                  </a:cubicBezTo>
                  <a:cubicBezTo>
                    <a:pt x="557" y="80"/>
                    <a:pt x="558" y="80"/>
                    <a:pt x="559" y="80"/>
                  </a:cubicBezTo>
                  <a:cubicBezTo>
                    <a:pt x="560" y="80"/>
                    <a:pt x="561" y="80"/>
                    <a:pt x="562" y="80"/>
                  </a:cubicBezTo>
                  <a:cubicBezTo>
                    <a:pt x="565" y="80"/>
                    <a:pt x="567" y="81"/>
                    <a:pt x="567" y="83"/>
                  </a:cubicBezTo>
                  <a:cubicBezTo>
                    <a:pt x="569" y="81"/>
                    <a:pt x="571" y="80"/>
                    <a:pt x="574" y="79"/>
                  </a:cubicBezTo>
                  <a:cubicBezTo>
                    <a:pt x="574" y="83"/>
                    <a:pt x="579" y="81"/>
                    <a:pt x="579" y="86"/>
                  </a:cubicBezTo>
                  <a:cubicBezTo>
                    <a:pt x="576" y="86"/>
                    <a:pt x="574" y="87"/>
                    <a:pt x="571" y="87"/>
                  </a:cubicBezTo>
                  <a:cubicBezTo>
                    <a:pt x="570" y="87"/>
                    <a:pt x="570" y="87"/>
                    <a:pt x="569" y="87"/>
                  </a:cubicBezTo>
                  <a:cubicBezTo>
                    <a:pt x="569" y="88"/>
                    <a:pt x="570" y="88"/>
                    <a:pt x="570" y="89"/>
                  </a:cubicBezTo>
                  <a:cubicBezTo>
                    <a:pt x="566" y="89"/>
                    <a:pt x="566" y="89"/>
                    <a:pt x="566" y="89"/>
                  </a:cubicBezTo>
                  <a:cubicBezTo>
                    <a:pt x="566" y="89"/>
                    <a:pt x="566" y="88"/>
                    <a:pt x="566" y="88"/>
                  </a:cubicBezTo>
                  <a:cubicBezTo>
                    <a:pt x="565" y="86"/>
                    <a:pt x="562" y="83"/>
                    <a:pt x="560" y="83"/>
                  </a:cubicBezTo>
                  <a:cubicBezTo>
                    <a:pt x="560" y="83"/>
                    <a:pt x="560" y="83"/>
                    <a:pt x="559" y="84"/>
                  </a:cubicBezTo>
                  <a:cubicBezTo>
                    <a:pt x="561" y="84"/>
                    <a:pt x="564" y="87"/>
                    <a:pt x="563" y="89"/>
                  </a:cubicBezTo>
                  <a:cubicBezTo>
                    <a:pt x="562" y="89"/>
                    <a:pt x="562" y="89"/>
                    <a:pt x="562" y="89"/>
                  </a:cubicBezTo>
                  <a:cubicBezTo>
                    <a:pt x="560" y="86"/>
                    <a:pt x="556" y="82"/>
                    <a:pt x="553" y="82"/>
                  </a:cubicBezTo>
                  <a:cubicBezTo>
                    <a:pt x="553" y="82"/>
                    <a:pt x="552" y="82"/>
                    <a:pt x="552" y="83"/>
                  </a:cubicBezTo>
                  <a:cubicBezTo>
                    <a:pt x="555" y="84"/>
                    <a:pt x="558" y="85"/>
                    <a:pt x="559" y="88"/>
                  </a:cubicBezTo>
                  <a:cubicBezTo>
                    <a:pt x="559" y="88"/>
                    <a:pt x="559" y="89"/>
                    <a:pt x="558" y="89"/>
                  </a:cubicBezTo>
                  <a:cubicBezTo>
                    <a:pt x="549" y="89"/>
                    <a:pt x="549" y="89"/>
                    <a:pt x="549" y="89"/>
                  </a:cubicBezTo>
                  <a:cubicBezTo>
                    <a:pt x="549" y="87"/>
                    <a:pt x="550" y="85"/>
                    <a:pt x="551" y="84"/>
                  </a:cubicBezTo>
                  <a:cubicBezTo>
                    <a:pt x="549" y="83"/>
                    <a:pt x="547" y="80"/>
                    <a:pt x="544" y="80"/>
                  </a:cubicBezTo>
                  <a:cubicBezTo>
                    <a:pt x="544" y="80"/>
                    <a:pt x="543" y="81"/>
                    <a:pt x="542" y="81"/>
                  </a:cubicBezTo>
                  <a:cubicBezTo>
                    <a:pt x="545" y="82"/>
                    <a:pt x="545" y="87"/>
                    <a:pt x="541" y="87"/>
                  </a:cubicBezTo>
                  <a:cubicBezTo>
                    <a:pt x="541" y="87"/>
                    <a:pt x="541" y="87"/>
                    <a:pt x="540" y="87"/>
                  </a:cubicBezTo>
                  <a:cubicBezTo>
                    <a:pt x="543" y="82"/>
                    <a:pt x="536" y="78"/>
                    <a:pt x="533" y="76"/>
                  </a:cubicBezTo>
                  <a:cubicBezTo>
                    <a:pt x="531" y="77"/>
                    <a:pt x="527" y="78"/>
                    <a:pt x="524" y="78"/>
                  </a:cubicBezTo>
                  <a:cubicBezTo>
                    <a:pt x="523" y="78"/>
                    <a:pt x="522" y="78"/>
                    <a:pt x="521" y="77"/>
                  </a:cubicBezTo>
                  <a:cubicBezTo>
                    <a:pt x="525" y="74"/>
                    <a:pt x="531" y="73"/>
                    <a:pt x="534" y="68"/>
                  </a:cubicBezTo>
                  <a:cubicBezTo>
                    <a:pt x="531" y="63"/>
                    <a:pt x="531" y="54"/>
                    <a:pt x="534" y="51"/>
                  </a:cubicBezTo>
                  <a:cubicBezTo>
                    <a:pt x="537" y="54"/>
                    <a:pt x="540" y="57"/>
                    <a:pt x="540" y="63"/>
                  </a:cubicBezTo>
                  <a:cubicBezTo>
                    <a:pt x="540" y="66"/>
                    <a:pt x="534" y="69"/>
                    <a:pt x="537" y="72"/>
                  </a:cubicBezTo>
                  <a:cubicBezTo>
                    <a:pt x="545" y="71"/>
                    <a:pt x="541" y="58"/>
                    <a:pt x="546" y="55"/>
                  </a:cubicBezTo>
                  <a:cubicBezTo>
                    <a:pt x="541" y="50"/>
                    <a:pt x="542" y="46"/>
                    <a:pt x="536" y="46"/>
                  </a:cubicBezTo>
                  <a:cubicBezTo>
                    <a:pt x="536" y="44"/>
                    <a:pt x="536" y="43"/>
                    <a:pt x="537" y="42"/>
                  </a:cubicBezTo>
                  <a:cubicBezTo>
                    <a:pt x="534" y="45"/>
                    <a:pt x="528" y="51"/>
                    <a:pt x="523" y="51"/>
                  </a:cubicBezTo>
                  <a:cubicBezTo>
                    <a:pt x="521" y="51"/>
                    <a:pt x="520" y="49"/>
                    <a:pt x="519" y="46"/>
                  </a:cubicBezTo>
                  <a:cubicBezTo>
                    <a:pt x="518" y="43"/>
                    <a:pt x="519" y="36"/>
                    <a:pt x="526" y="36"/>
                  </a:cubicBezTo>
                  <a:cubicBezTo>
                    <a:pt x="526" y="36"/>
                    <a:pt x="527" y="36"/>
                    <a:pt x="528" y="36"/>
                  </a:cubicBezTo>
                  <a:cubicBezTo>
                    <a:pt x="530" y="37"/>
                    <a:pt x="528" y="41"/>
                    <a:pt x="530" y="42"/>
                  </a:cubicBezTo>
                  <a:cubicBezTo>
                    <a:pt x="533" y="39"/>
                    <a:pt x="536" y="38"/>
                    <a:pt x="539" y="38"/>
                  </a:cubicBezTo>
                  <a:cubicBezTo>
                    <a:pt x="548" y="38"/>
                    <a:pt x="557" y="49"/>
                    <a:pt x="551" y="57"/>
                  </a:cubicBezTo>
                  <a:cubicBezTo>
                    <a:pt x="549" y="56"/>
                    <a:pt x="551" y="52"/>
                    <a:pt x="549" y="51"/>
                  </a:cubicBezTo>
                  <a:cubicBezTo>
                    <a:pt x="549" y="55"/>
                    <a:pt x="548" y="62"/>
                    <a:pt x="549" y="63"/>
                  </a:cubicBezTo>
                  <a:cubicBezTo>
                    <a:pt x="554" y="52"/>
                    <a:pt x="568" y="35"/>
                    <a:pt x="558" y="21"/>
                  </a:cubicBezTo>
                  <a:cubicBezTo>
                    <a:pt x="557" y="21"/>
                    <a:pt x="557" y="21"/>
                    <a:pt x="556" y="21"/>
                  </a:cubicBezTo>
                  <a:cubicBezTo>
                    <a:pt x="553" y="21"/>
                    <a:pt x="551" y="22"/>
                    <a:pt x="550" y="24"/>
                  </a:cubicBezTo>
                  <a:cubicBezTo>
                    <a:pt x="550" y="26"/>
                    <a:pt x="554" y="29"/>
                    <a:pt x="550" y="30"/>
                  </a:cubicBezTo>
                  <a:cubicBezTo>
                    <a:pt x="540" y="26"/>
                    <a:pt x="546" y="13"/>
                    <a:pt x="554" y="13"/>
                  </a:cubicBezTo>
                  <a:cubicBezTo>
                    <a:pt x="556" y="13"/>
                    <a:pt x="558" y="14"/>
                    <a:pt x="560" y="16"/>
                  </a:cubicBezTo>
                  <a:cubicBezTo>
                    <a:pt x="559" y="10"/>
                    <a:pt x="556" y="6"/>
                    <a:pt x="551" y="4"/>
                  </a:cubicBezTo>
                  <a:cubicBezTo>
                    <a:pt x="548" y="6"/>
                    <a:pt x="546" y="6"/>
                    <a:pt x="544" y="6"/>
                  </a:cubicBezTo>
                  <a:cubicBezTo>
                    <a:pt x="539" y="6"/>
                    <a:pt x="535" y="3"/>
                    <a:pt x="533" y="0"/>
                  </a:cubicBezTo>
                  <a:cubicBezTo>
                    <a:pt x="488" y="0"/>
                    <a:pt x="488" y="0"/>
                    <a:pt x="488" y="0"/>
                  </a:cubicBezTo>
                  <a:cubicBezTo>
                    <a:pt x="487" y="2"/>
                    <a:pt x="486" y="2"/>
                    <a:pt x="485" y="4"/>
                  </a:cubicBezTo>
                  <a:cubicBezTo>
                    <a:pt x="485" y="3"/>
                    <a:pt x="484" y="2"/>
                    <a:pt x="484" y="2"/>
                  </a:cubicBezTo>
                  <a:cubicBezTo>
                    <a:pt x="483" y="2"/>
                    <a:pt x="482" y="5"/>
                    <a:pt x="482" y="5"/>
                  </a:cubicBezTo>
                  <a:cubicBezTo>
                    <a:pt x="482" y="5"/>
                    <a:pt x="482" y="5"/>
                    <a:pt x="482" y="5"/>
                  </a:cubicBezTo>
                  <a:cubicBezTo>
                    <a:pt x="481" y="5"/>
                    <a:pt x="481" y="5"/>
                    <a:pt x="480" y="4"/>
                  </a:cubicBezTo>
                  <a:cubicBezTo>
                    <a:pt x="479" y="4"/>
                    <a:pt x="478" y="3"/>
                    <a:pt x="476" y="3"/>
                  </a:cubicBezTo>
                  <a:cubicBezTo>
                    <a:pt x="475" y="3"/>
                    <a:pt x="474" y="3"/>
                    <a:pt x="474" y="3"/>
                  </a:cubicBezTo>
                  <a:cubicBezTo>
                    <a:pt x="473" y="2"/>
                    <a:pt x="472" y="1"/>
                    <a:pt x="472" y="0"/>
                  </a:cubicBezTo>
                  <a:cubicBezTo>
                    <a:pt x="469" y="0"/>
                    <a:pt x="469" y="0"/>
                    <a:pt x="469" y="0"/>
                  </a:cubicBezTo>
                  <a:cubicBezTo>
                    <a:pt x="469" y="3"/>
                    <a:pt x="470" y="6"/>
                    <a:pt x="470" y="8"/>
                  </a:cubicBezTo>
                  <a:cubicBezTo>
                    <a:pt x="472" y="7"/>
                    <a:pt x="472" y="5"/>
                    <a:pt x="474" y="5"/>
                  </a:cubicBezTo>
                  <a:cubicBezTo>
                    <a:pt x="474" y="5"/>
                    <a:pt x="474" y="5"/>
                    <a:pt x="475" y="5"/>
                  </a:cubicBezTo>
                  <a:cubicBezTo>
                    <a:pt x="476" y="8"/>
                    <a:pt x="477" y="11"/>
                    <a:pt x="480" y="12"/>
                  </a:cubicBezTo>
                  <a:cubicBezTo>
                    <a:pt x="480" y="12"/>
                    <a:pt x="480" y="12"/>
                    <a:pt x="480" y="12"/>
                  </a:cubicBezTo>
                  <a:cubicBezTo>
                    <a:pt x="481" y="12"/>
                    <a:pt x="481" y="11"/>
                    <a:pt x="481" y="10"/>
                  </a:cubicBezTo>
                  <a:cubicBezTo>
                    <a:pt x="481" y="9"/>
                    <a:pt x="481" y="8"/>
                    <a:pt x="482" y="8"/>
                  </a:cubicBezTo>
                  <a:cubicBezTo>
                    <a:pt x="482" y="8"/>
                    <a:pt x="483" y="8"/>
                    <a:pt x="483" y="9"/>
                  </a:cubicBezTo>
                  <a:cubicBezTo>
                    <a:pt x="485" y="12"/>
                    <a:pt x="484" y="13"/>
                    <a:pt x="482" y="16"/>
                  </a:cubicBezTo>
                  <a:cubicBezTo>
                    <a:pt x="481" y="16"/>
                    <a:pt x="481" y="16"/>
                    <a:pt x="480" y="16"/>
                  </a:cubicBezTo>
                  <a:cubicBezTo>
                    <a:pt x="476" y="16"/>
                    <a:pt x="475" y="12"/>
                    <a:pt x="471" y="12"/>
                  </a:cubicBezTo>
                  <a:cubicBezTo>
                    <a:pt x="467" y="13"/>
                    <a:pt x="472" y="16"/>
                    <a:pt x="470" y="20"/>
                  </a:cubicBezTo>
                  <a:cubicBezTo>
                    <a:pt x="469" y="21"/>
                    <a:pt x="469" y="22"/>
                    <a:pt x="468" y="22"/>
                  </a:cubicBezTo>
                  <a:cubicBezTo>
                    <a:pt x="465" y="22"/>
                    <a:pt x="463" y="20"/>
                    <a:pt x="463" y="16"/>
                  </a:cubicBezTo>
                  <a:cubicBezTo>
                    <a:pt x="463" y="16"/>
                    <a:pt x="463" y="16"/>
                    <a:pt x="463" y="16"/>
                  </a:cubicBezTo>
                  <a:cubicBezTo>
                    <a:pt x="464" y="16"/>
                    <a:pt x="465" y="16"/>
                    <a:pt x="465" y="16"/>
                  </a:cubicBezTo>
                  <a:cubicBezTo>
                    <a:pt x="465" y="17"/>
                    <a:pt x="465" y="17"/>
                    <a:pt x="466" y="17"/>
                  </a:cubicBezTo>
                  <a:cubicBezTo>
                    <a:pt x="466" y="17"/>
                    <a:pt x="466" y="17"/>
                    <a:pt x="467" y="16"/>
                  </a:cubicBezTo>
                  <a:cubicBezTo>
                    <a:pt x="466" y="14"/>
                    <a:pt x="463" y="9"/>
                    <a:pt x="468" y="9"/>
                  </a:cubicBezTo>
                  <a:cubicBezTo>
                    <a:pt x="468" y="6"/>
                    <a:pt x="467" y="3"/>
                    <a:pt x="466" y="0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62" y="2"/>
                    <a:pt x="464" y="3"/>
                    <a:pt x="464" y="6"/>
                  </a:cubicBezTo>
                  <a:cubicBezTo>
                    <a:pt x="463" y="9"/>
                    <a:pt x="456" y="11"/>
                    <a:pt x="459" y="14"/>
                  </a:cubicBezTo>
                  <a:cubicBezTo>
                    <a:pt x="459" y="15"/>
                    <a:pt x="459" y="15"/>
                    <a:pt x="459" y="15"/>
                  </a:cubicBezTo>
                  <a:cubicBezTo>
                    <a:pt x="460" y="15"/>
                    <a:pt x="460" y="14"/>
                    <a:pt x="460" y="14"/>
                  </a:cubicBezTo>
                  <a:cubicBezTo>
                    <a:pt x="461" y="13"/>
                    <a:pt x="461" y="13"/>
                    <a:pt x="462" y="13"/>
                  </a:cubicBezTo>
                  <a:cubicBezTo>
                    <a:pt x="462" y="13"/>
                    <a:pt x="462" y="13"/>
                    <a:pt x="463" y="14"/>
                  </a:cubicBezTo>
                  <a:cubicBezTo>
                    <a:pt x="459" y="18"/>
                    <a:pt x="463" y="23"/>
                    <a:pt x="464" y="28"/>
                  </a:cubicBezTo>
                  <a:cubicBezTo>
                    <a:pt x="462" y="27"/>
                    <a:pt x="461" y="26"/>
                    <a:pt x="460" y="26"/>
                  </a:cubicBezTo>
                  <a:cubicBezTo>
                    <a:pt x="460" y="30"/>
                    <a:pt x="462" y="31"/>
                    <a:pt x="465" y="31"/>
                  </a:cubicBezTo>
                  <a:cubicBezTo>
                    <a:pt x="467" y="31"/>
                    <a:pt x="469" y="31"/>
                    <a:pt x="470" y="30"/>
                  </a:cubicBezTo>
                  <a:cubicBezTo>
                    <a:pt x="471" y="33"/>
                    <a:pt x="472" y="34"/>
                    <a:pt x="475" y="36"/>
                  </a:cubicBezTo>
                  <a:cubicBezTo>
                    <a:pt x="473" y="38"/>
                    <a:pt x="469" y="37"/>
                    <a:pt x="469" y="41"/>
                  </a:cubicBezTo>
                  <a:cubicBezTo>
                    <a:pt x="467" y="40"/>
                    <a:pt x="467" y="38"/>
                    <a:pt x="465" y="38"/>
                  </a:cubicBezTo>
                  <a:cubicBezTo>
                    <a:pt x="465" y="41"/>
                    <a:pt x="468" y="42"/>
                    <a:pt x="469" y="44"/>
                  </a:cubicBezTo>
                  <a:cubicBezTo>
                    <a:pt x="469" y="45"/>
                    <a:pt x="469" y="45"/>
                    <a:pt x="468" y="45"/>
                  </a:cubicBezTo>
                  <a:cubicBezTo>
                    <a:pt x="467" y="45"/>
                    <a:pt x="465" y="43"/>
                    <a:pt x="465" y="42"/>
                  </a:cubicBezTo>
                  <a:cubicBezTo>
                    <a:pt x="462" y="45"/>
                    <a:pt x="462" y="50"/>
                    <a:pt x="460" y="55"/>
                  </a:cubicBezTo>
                  <a:cubicBezTo>
                    <a:pt x="456" y="54"/>
                    <a:pt x="459" y="50"/>
                    <a:pt x="461" y="48"/>
                  </a:cubicBezTo>
                  <a:cubicBezTo>
                    <a:pt x="461" y="41"/>
                    <a:pt x="461" y="34"/>
                    <a:pt x="459" y="30"/>
                  </a:cubicBezTo>
                  <a:cubicBezTo>
                    <a:pt x="459" y="35"/>
                    <a:pt x="456" y="38"/>
                    <a:pt x="452" y="41"/>
                  </a:cubicBezTo>
                  <a:cubicBezTo>
                    <a:pt x="451" y="38"/>
                    <a:pt x="450" y="35"/>
                    <a:pt x="449" y="32"/>
                  </a:cubicBezTo>
                  <a:cubicBezTo>
                    <a:pt x="452" y="30"/>
                    <a:pt x="454" y="28"/>
                    <a:pt x="458" y="27"/>
                  </a:cubicBezTo>
                  <a:cubicBezTo>
                    <a:pt x="453" y="25"/>
                    <a:pt x="458" y="22"/>
                    <a:pt x="459" y="19"/>
                  </a:cubicBezTo>
                  <a:cubicBezTo>
                    <a:pt x="458" y="17"/>
                    <a:pt x="455" y="19"/>
                    <a:pt x="454" y="17"/>
                  </a:cubicBezTo>
                  <a:cubicBezTo>
                    <a:pt x="453" y="11"/>
                    <a:pt x="457" y="9"/>
                    <a:pt x="460" y="5"/>
                  </a:cubicBezTo>
                  <a:cubicBezTo>
                    <a:pt x="459" y="5"/>
                    <a:pt x="459" y="5"/>
                    <a:pt x="459" y="5"/>
                  </a:cubicBezTo>
                  <a:cubicBezTo>
                    <a:pt x="457" y="5"/>
                    <a:pt x="456" y="8"/>
                    <a:pt x="454" y="10"/>
                  </a:cubicBezTo>
                  <a:cubicBezTo>
                    <a:pt x="453" y="12"/>
                    <a:pt x="451" y="15"/>
                    <a:pt x="449" y="15"/>
                  </a:cubicBezTo>
                  <a:cubicBezTo>
                    <a:pt x="448" y="15"/>
                    <a:pt x="448" y="14"/>
                    <a:pt x="447" y="14"/>
                  </a:cubicBezTo>
                  <a:cubicBezTo>
                    <a:pt x="448" y="11"/>
                    <a:pt x="448" y="7"/>
                    <a:pt x="451" y="5"/>
                  </a:cubicBezTo>
                  <a:cubicBezTo>
                    <a:pt x="450" y="3"/>
                    <a:pt x="446" y="4"/>
                    <a:pt x="445" y="2"/>
                  </a:cubicBezTo>
                  <a:cubicBezTo>
                    <a:pt x="445" y="1"/>
                    <a:pt x="444" y="0"/>
                    <a:pt x="445" y="0"/>
                  </a:cubicBezTo>
                  <a:cubicBezTo>
                    <a:pt x="384" y="0"/>
                    <a:pt x="384" y="0"/>
                    <a:pt x="384" y="0"/>
                  </a:cubicBezTo>
                  <a:cubicBezTo>
                    <a:pt x="384" y="1"/>
                    <a:pt x="382" y="4"/>
                    <a:pt x="382" y="9"/>
                  </a:cubicBezTo>
                  <a:cubicBezTo>
                    <a:pt x="383" y="11"/>
                    <a:pt x="385" y="12"/>
                    <a:pt x="386" y="14"/>
                  </a:cubicBezTo>
                  <a:cubicBezTo>
                    <a:pt x="387" y="12"/>
                    <a:pt x="385" y="8"/>
                    <a:pt x="387" y="8"/>
                  </a:cubicBezTo>
                  <a:cubicBezTo>
                    <a:pt x="394" y="8"/>
                    <a:pt x="397" y="12"/>
                    <a:pt x="400" y="16"/>
                  </a:cubicBezTo>
                  <a:cubicBezTo>
                    <a:pt x="398" y="18"/>
                    <a:pt x="395" y="19"/>
                    <a:pt x="395" y="22"/>
                  </a:cubicBezTo>
                  <a:cubicBezTo>
                    <a:pt x="400" y="21"/>
                    <a:pt x="402" y="16"/>
                    <a:pt x="402" y="12"/>
                  </a:cubicBezTo>
                  <a:cubicBezTo>
                    <a:pt x="403" y="16"/>
                    <a:pt x="407" y="17"/>
                    <a:pt x="410" y="19"/>
                  </a:cubicBezTo>
                  <a:cubicBezTo>
                    <a:pt x="407" y="22"/>
                    <a:pt x="407" y="24"/>
                    <a:pt x="407" y="27"/>
                  </a:cubicBezTo>
                  <a:cubicBezTo>
                    <a:pt x="405" y="27"/>
                    <a:pt x="403" y="28"/>
                    <a:pt x="400" y="28"/>
                  </a:cubicBezTo>
                  <a:cubicBezTo>
                    <a:pt x="399" y="28"/>
                    <a:pt x="399" y="28"/>
                    <a:pt x="398" y="28"/>
                  </a:cubicBezTo>
                  <a:cubicBezTo>
                    <a:pt x="398" y="30"/>
                    <a:pt x="395" y="30"/>
                    <a:pt x="394" y="31"/>
                  </a:cubicBezTo>
                  <a:cubicBezTo>
                    <a:pt x="393" y="37"/>
                    <a:pt x="390" y="37"/>
                    <a:pt x="390" y="39"/>
                  </a:cubicBezTo>
                  <a:cubicBezTo>
                    <a:pt x="390" y="39"/>
                    <a:pt x="390" y="39"/>
                    <a:pt x="390" y="39"/>
                  </a:cubicBezTo>
                  <a:cubicBezTo>
                    <a:pt x="394" y="39"/>
                    <a:pt x="397" y="31"/>
                    <a:pt x="402" y="30"/>
                  </a:cubicBezTo>
                  <a:cubicBezTo>
                    <a:pt x="404" y="30"/>
                    <a:pt x="403" y="33"/>
                    <a:pt x="405" y="33"/>
                  </a:cubicBezTo>
                  <a:cubicBezTo>
                    <a:pt x="408" y="31"/>
                    <a:pt x="410" y="28"/>
                    <a:pt x="411" y="24"/>
                  </a:cubicBezTo>
                  <a:cubicBezTo>
                    <a:pt x="413" y="24"/>
                    <a:pt x="414" y="26"/>
                    <a:pt x="414" y="29"/>
                  </a:cubicBezTo>
                  <a:cubicBezTo>
                    <a:pt x="413" y="37"/>
                    <a:pt x="403" y="35"/>
                    <a:pt x="398" y="39"/>
                  </a:cubicBezTo>
                  <a:cubicBezTo>
                    <a:pt x="394" y="41"/>
                    <a:pt x="394" y="47"/>
                    <a:pt x="389" y="47"/>
                  </a:cubicBezTo>
                  <a:cubicBezTo>
                    <a:pt x="389" y="47"/>
                    <a:pt x="389" y="47"/>
                    <a:pt x="388" y="47"/>
                  </a:cubicBezTo>
                  <a:cubicBezTo>
                    <a:pt x="390" y="50"/>
                    <a:pt x="385" y="52"/>
                    <a:pt x="388" y="54"/>
                  </a:cubicBezTo>
                  <a:cubicBezTo>
                    <a:pt x="390" y="47"/>
                    <a:pt x="401" y="38"/>
                    <a:pt x="409" y="38"/>
                  </a:cubicBezTo>
                  <a:cubicBezTo>
                    <a:pt x="413" y="38"/>
                    <a:pt x="417" y="41"/>
                    <a:pt x="417" y="49"/>
                  </a:cubicBezTo>
                  <a:cubicBezTo>
                    <a:pt x="417" y="50"/>
                    <a:pt x="415" y="50"/>
                    <a:pt x="413" y="50"/>
                  </a:cubicBezTo>
                  <a:cubicBezTo>
                    <a:pt x="412" y="50"/>
                    <a:pt x="410" y="50"/>
                    <a:pt x="410" y="48"/>
                  </a:cubicBezTo>
                  <a:cubicBezTo>
                    <a:pt x="411" y="47"/>
                    <a:pt x="414" y="48"/>
                    <a:pt x="413" y="45"/>
                  </a:cubicBezTo>
                  <a:cubicBezTo>
                    <a:pt x="404" y="46"/>
                    <a:pt x="404" y="56"/>
                    <a:pt x="398" y="61"/>
                  </a:cubicBezTo>
                  <a:cubicBezTo>
                    <a:pt x="398" y="61"/>
                    <a:pt x="398" y="61"/>
                    <a:pt x="397" y="61"/>
                  </a:cubicBezTo>
                  <a:cubicBezTo>
                    <a:pt x="397" y="61"/>
                    <a:pt x="397" y="61"/>
                    <a:pt x="396" y="61"/>
                  </a:cubicBezTo>
                  <a:cubicBezTo>
                    <a:pt x="396" y="61"/>
                    <a:pt x="396" y="61"/>
                    <a:pt x="395" y="61"/>
                  </a:cubicBezTo>
                  <a:cubicBezTo>
                    <a:pt x="395" y="61"/>
                    <a:pt x="395" y="61"/>
                    <a:pt x="395" y="61"/>
                  </a:cubicBezTo>
                  <a:cubicBezTo>
                    <a:pt x="393" y="63"/>
                    <a:pt x="392" y="65"/>
                    <a:pt x="389" y="65"/>
                  </a:cubicBezTo>
                  <a:cubicBezTo>
                    <a:pt x="389" y="65"/>
                    <a:pt x="389" y="65"/>
                    <a:pt x="388" y="65"/>
                  </a:cubicBezTo>
                  <a:cubicBezTo>
                    <a:pt x="392" y="73"/>
                    <a:pt x="396" y="86"/>
                    <a:pt x="403" y="86"/>
                  </a:cubicBezTo>
                  <a:cubicBezTo>
                    <a:pt x="399" y="84"/>
                    <a:pt x="401" y="77"/>
                    <a:pt x="400" y="71"/>
                  </a:cubicBezTo>
                  <a:cubicBezTo>
                    <a:pt x="400" y="71"/>
                    <a:pt x="400" y="71"/>
                    <a:pt x="401" y="71"/>
                  </a:cubicBezTo>
                  <a:cubicBezTo>
                    <a:pt x="406" y="71"/>
                    <a:pt x="404" y="63"/>
                    <a:pt x="408" y="61"/>
                  </a:cubicBezTo>
                  <a:cubicBezTo>
                    <a:pt x="408" y="62"/>
                    <a:pt x="409" y="62"/>
                    <a:pt x="409" y="62"/>
                  </a:cubicBezTo>
                  <a:cubicBezTo>
                    <a:pt x="411" y="62"/>
                    <a:pt x="412" y="61"/>
                    <a:pt x="413" y="60"/>
                  </a:cubicBezTo>
                  <a:cubicBezTo>
                    <a:pt x="414" y="59"/>
                    <a:pt x="416" y="58"/>
                    <a:pt x="417" y="58"/>
                  </a:cubicBezTo>
                  <a:cubicBezTo>
                    <a:pt x="418" y="58"/>
                    <a:pt x="418" y="58"/>
                    <a:pt x="418" y="58"/>
                  </a:cubicBezTo>
                  <a:cubicBezTo>
                    <a:pt x="419" y="60"/>
                    <a:pt x="417" y="61"/>
                    <a:pt x="418" y="61"/>
                  </a:cubicBezTo>
                  <a:cubicBezTo>
                    <a:pt x="419" y="60"/>
                    <a:pt x="422" y="59"/>
                    <a:pt x="424" y="59"/>
                  </a:cubicBezTo>
                  <a:cubicBezTo>
                    <a:pt x="425" y="59"/>
                    <a:pt x="426" y="59"/>
                    <a:pt x="427" y="60"/>
                  </a:cubicBezTo>
                  <a:cubicBezTo>
                    <a:pt x="425" y="64"/>
                    <a:pt x="429" y="64"/>
                    <a:pt x="431" y="69"/>
                  </a:cubicBezTo>
                  <a:cubicBezTo>
                    <a:pt x="428" y="71"/>
                    <a:pt x="431" y="79"/>
                    <a:pt x="425" y="80"/>
                  </a:cubicBezTo>
                  <a:cubicBezTo>
                    <a:pt x="424" y="81"/>
                    <a:pt x="423" y="81"/>
                    <a:pt x="422" y="81"/>
                  </a:cubicBezTo>
                  <a:cubicBezTo>
                    <a:pt x="418" y="81"/>
                    <a:pt x="415" y="79"/>
                    <a:pt x="416" y="72"/>
                  </a:cubicBezTo>
                  <a:cubicBezTo>
                    <a:pt x="417" y="72"/>
                    <a:pt x="417" y="72"/>
                    <a:pt x="417" y="72"/>
                  </a:cubicBezTo>
                  <a:cubicBezTo>
                    <a:pt x="418" y="72"/>
                    <a:pt x="418" y="72"/>
                    <a:pt x="419" y="71"/>
                  </a:cubicBezTo>
                  <a:cubicBezTo>
                    <a:pt x="419" y="71"/>
                    <a:pt x="420" y="71"/>
                    <a:pt x="420" y="71"/>
                  </a:cubicBezTo>
                  <a:cubicBezTo>
                    <a:pt x="421" y="71"/>
                    <a:pt x="421" y="71"/>
                    <a:pt x="422" y="71"/>
                  </a:cubicBezTo>
                  <a:cubicBezTo>
                    <a:pt x="422" y="73"/>
                    <a:pt x="419" y="74"/>
                    <a:pt x="422" y="74"/>
                  </a:cubicBezTo>
                  <a:cubicBezTo>
                    <a:pt x="422" y="74"/>
                    <a:pt x="422" y="74"/>
                    <a:pt x="423" y="74"/>
                  </a:cubicBezTo>
                  <a:cubicBezTo>
                    <a:pt x="426" y="68"/>
                    <a:pt x="421" y="65"/>
                    <a:pt x="417" y="65"/>
                  </a:cubicBezTo>
                  <a:cubicBezTo>
                    <a:pt x="417" y="65"/>
                    <a:pt x="417" y="65"/>
                    <a:pt x="416" y="65"/>
                  </a:cubicBezTo>
                  <a:cubicBezTo>
                    <a:pt x="409" y="66"/>
                    <a:pt x="407" y="79"/>
                    <a:pt x="408" y="83"/>
                  </a:cubicBezTo>
                  <a:cubicBezTo>
                    <a:pt x="408" y="85"/>
                    <a:pt x="409" y="87"/>
                    <a:pt x="410" y="89"/>
                  </a:cubicBezTo>
                  <a:cubicBezTo>
                    <a:pt x="381" y="89"/>
                    <a:pt x="381" y="89"/>
                    <a:pt x="381" y="89"/>
                  </a:cubicBezTo>
                  <a:cubicBezTo>
                    <a:pt x="383" y="86"/>
                    <a:pt x="385" y="84"/>
                    <a:pt x="390" y="84"/>
                  </a:cubicBezTo>
                  <a:cubicBezTo>
                    <a:pt x="391" y="84"/>
                    <a:pt x="391" y="84"/>
                    <a:pt x="392" y="84"/>
                  </a:cubicBezTo>
                  <a:cubicBezTo>
                    <a:pt x="395" y="84"/>
                    <a:pt x="394" y="88"/>
                    <a:pt x="397" y="88"/>
                  </a:cubicBezTo>
                  <a:cubicBezTo>
                    <a:pt x="397" y="88"/>
                    <a:pt x="397" y="88"/>
                    <a:pt x="397" y="88"/>
                  </a:cubicBezTo>
                  <a:cubicBezTo>
                    <a:pt x="395" y="84"/>
                    <a:pt x="391" y="82"/>
                    <a:pt x="388" y="79"/>
                  </a:cubicBezTo>
                  <a:cubicBezTo>
                    <a:pt x="385" y="80"/>
                    <a:pt x="382" y="81"/>
                    <a:pt x="380" y="84"/>
                  </a:cubicBezTo>
                  <a:cubicBezTo>
                    <a:pt x="378" y="82"/>
                    <a:pt x="375" y="81"/>
                    <a:pt x="374" y="78"/>
                  </a:cubicBezTo>
                  <a:cubicBezTo>
                    <a:pt x="380" y="78"/>
                    <a:pt x="378" y="74"/>
                    <a:pt x="381" y="74"/>
                  </a:cubicBezTo>
                  <a:cubicBezTo>
                    <a:pt x="381" y="74"/>
                    <a:pt x="382" y="74"/>
                    <a:pt x="382" y="74"/>
                  </a:cubicBezTo>
                  <a:cubicBezTo>
                    <a:pt x="380" y="73"/>
                    <a:pt x="379" y="72"/>
                    <a:pt x="377" y="72"/>
                  </a:cubicBezTo>
                  <a:cubicBezTo>
                    <a:pt x="377" y="72"/>
                    <a:pt x="377" y="72"/>
                    <a:pt x="377" y="72"/>
                  </a:cubicBezTo>
                  <a:cubicBezTo>
                    <a:pt x="376" y="75"/>
                    <a:pt x="374" y="78"/>
                    <a:pt x="371" y="78"/>
                  </a:cubicBezTo>
                  <a:cubicBezTo>
                    <a:pt x="371" y="78"/>
                    <a:pt x="370" y="78"/>
                    <a:pt x="369" y="77"/>
                  </a:cubicBezTo>
                  <a:cubicBezTo>
                    <a:pt x="370" y="86"/>
                    <a:pt x="361" y="84"/>
                    <a:pt x="359" y="89"/>
                  </a:cubicBezTo>
                  <a:cubicBezTo>
                    <a:pt x="357" y="89"/>
                    <a:pt x="357" y="89"/>
                    <a:pt x="357" y="89"/>
                  </a:cubicBezTo>
                  <a:cubicBezTo>
                    <a:pt x="357" y="89"/>
                    <a:pt x="356" y="88"/>
                    <a:pt x="356" y="87"/>
                  </a:cubicBezTo>
                  <a:cubicBezTo>
                    <a:pt x="356" y="86"/>
                    <a:pt x="356" y="85"/>
                    <a:pt x="354" y="85"/>
                  </a:cubicBezTo>
                  <a:cubicBezTo>
                    <a:pt x="354" y="86"/>
                    <a:pt x="353" y="87"/>
                    <a:pt x="353" y="89"/>
                  </a:cubicBezTo>
                  <a:cubicBezTo>
                    <a:pt x="348" y="89"/>
                    <a:pt x="348" y="89"/>
                    <a:pt x="348" y="89"/>
                  </a:cubicBezTo>
                  <a:cubicBezTo>
                    <a:pt x="350" y="87"/>
                    <a:pt x="354" y="85"/>
                    <a:pt x="352" y="84"/>
                  </a:cubicBezTo>
                  <a:cubicBezTo>
                    <a:pt x="350" y="86"/>
                    <a:pt x="347" y="87"/>
                    <a:pt x="343" y="88"/>
                  </a:cubicBezTo>
                  <a:cubicBezTo>
                    <a:pt x="343" y="86"/>
                    <a:pt x="341" y="87"/>
                    <a:pt x="341" y="85"/>
                  </a:cubicBezTo>
                  <a:cubicBezTo>
                    <a:pt x="347" y="83"/>
                    <a:pt x="354" y="83"/>
                    <a:pt x="356" y="78"/>
                  </a:cubicBezTo>
                  <a:cubicBezTo>
                    <a:pt x="355" y="78"/>
                    <a:pt x="353" y="78"/>
                    <a:pt x="353" y="77"/>
                  </a:cubicBezTo>
                  <a:cubicBezTo>
                    <a:pt x="354" y="76"/>
                    <a:pt x="358" y="76"/>
                    <a:pt x="359" y="75"/>
                  </a:cubicBezTo>
                  <a:cubicBezTo>
                    <a:pt x="360" y="72"/>
                    <a:pt x="358" y="72"/>
                    <a:pt x="358" y="70"/>
                  </a:cubicBezTo>
                  <a:cubicBezTo>
                    <a:pt x="361" y="68"/>
                    <a:pt x="364" y="67"/>
                    <a:pt x="367" y="66"/>
                  </a:cubicBezTo>
                  <a:cubicBezTo>
                    <a:pt x="367" y="70"/>
                    <a:pt x="367" y="72"/>
                    <a:pt x="366" y="75"/>
                  </a:cubicBezTo>
                  <a:cubicBezTo>
                    <a:pt x="371" y="75"/>
                    <a:pt x="370" y="69"/>
                    <a:pt x="373" y="68"/>
                  </a:cubicBezTo>
                  <a:cubicBezTo>
                    <a:pt x="373" y="68"/>
                    <a:pt x="373" y="68"/>
                    <a:pt x="373" y="68"/>
                  </a:cubicBezTo>
                  <a:cubicBezTo>
                    <a:pt x="367" y="68"/>
                    <a:pt x="364" y="64"/>
                    <a:pt x="358" y="63"/>
                  </a:cubicBezTo>
                  <a:cubicBezTo>
                    <a:pt x="354" y="65"/>
                    <a:pt x="352" y="70"/>
                    <a:pt x="346" y="70"/>
                  </a:cubicBezTo>
                  <a:cubicBezTo>
                    <a:pt x="345" y="70"/>
                    <a:pt x="345" y="70"/>
                    <a:pt x="345" y="70"/>
                  </a:cubicBezTo>
                  <a:cubicBezTo>
                    <a:pt x="348" y="67"/>
                    <a:pt x="347" y="64"/>
                    <a:pt x="348" y="62"/>
                  </a:cubicBezTo>
                  <a:cubicBezTo>
                    <a:pt x="349" y="62"/>
                    <a:pt x="349" y="62"/>
                    <a:pt x="350" y="63"/>
                  </a:cubicBezTo>
                  <a:cubicBezTo>
                    <a:pt x="351" y="63"/>
                    <a:pt x="352" y="63"/>
                    <a:pt x="353" y="63"/>
                  </a:cubicBezTo>
                  <a:cubicBezTo>
                    <a:pt x="353" y="63"/>
                    <a:pt x="354" y="63"/>
                    <a:pt x="354" y="63"/>
                  </a:cubicBezTo>
                  <a:cubicBezTo>
                    <a:pt x="354" y="61"/>
                    <a:pt x="353" y="61"/>
                    <a:pt x="352" y="61"/>
                  </a:cubicBezTo>
                  <a:cubicBezTo>
                    <a:pt x="351" y="61"/>
                    <a:pt x="350" y="61"/>
                    <a:pt x="349" y="61"/>
                  </a:cubicBezTo>
                  <a:cubicBezTo>
                    <a:pt x="348" y="61"/>
                    <a:pt x="348" y="61"/>
                    <a:pt x="347" y="61"/>
                  </a:cubicBezTo>
                  <a:cubicBezTo>
                    <a:pt x="346" y="61"/>
                    <a:pt x="346" y="61"/>
                    <a:pt x="346" y="61"/>
                  </a:cubicBezTo>
                  <a:cubicBezTo>
                    <a:pt x="342" y="64"/>
                    <a:pt x="340" y="69"/>
                    <a:pt x="334" y="70"/>
                  </a:cubicBezTo>
                  <a:cubicBezTo>
                    <a:pt x="334" y="66"/>
                    <a:pt x="340" y="61"/>
                    <a:pt x="340" y="61"/>
                  </a:cubicBezTo>
                  <a:cubicBezTo>
                    <a:pt x="334" y="62"/>
                    <a:pt x="332" y="67"/>
                    <a:pt x="329" y="72"/>
                  </a:cubicBezTo>
                  <a:cubicBezTo>
                    <a:pt x="329" y="70"/>
                    <a:pt x="329" y="69"/>
                    <a:pt x="329" y="68"/>
                  </a:cubicBezTo>
                  <a:cubicBezTo>
                    <a:pt x="329" y="68"/>
                    <a:pt x="329" y="68"/>
                    <a:pt x="329" y="68"/>
                  </a:cubicBezTo>
                  <a:cubicBezTo>
                    <a:pt x="327" y="68"/>
                    <a:pt x="326" y="69"/>
                    <a:pt x="325" y="71"/>
                  </a:cubicBezTo>
                  <a:cubicBezTo>
                    <a:pt x="323" y="73"/>
                    <a:pt x="323" y="74"/>
                    <a:pt x="322" y="74"/>
                  </a:cubicBezTo>
                  <a:cubicBezTo>
                    <a:pt x="321" y="74"/>
                    <a:pt x="321" y="74"/>
                    <a:pt x="320" y="73"/>
                  </a:cubicBezTo>
                  <a:cubicBezTo>
                    <a:pt x="318" y="77"/>
                    <a:pt x="322" y="82"/>
                    <a:pt x="321" y="83"/>
                  </a:cubicBezTo>
                  <a:cubicBezTo>
                    <a:pt x="321" y="83"/>
                    <a:pt x="321" y="83"/>
                    <a:pt x="321" y="83"/>
                  </a:cubicBezTo>
                  <a:cubicBezTo>
                    <a:pt x="318" y="83"/>
                    <a:pt x="318" y="81"/>
                    <a:pt x="317" y="79"/>
                  </a:cubicBezTo>
                  <a:cubicBezTo>
                    <a:pt x="315" y="73"/>
                    <a:pt x="320" y="72"/>
                    <a:pt x="318" y="68"/>
                  </a:cubicBezTo>
                  <a:cubicBezTo>
                    <a:pt x="320" y="64"/>
                    <a:pt x="329" y="67"/>
                    <a:pt x="329" y="62"/>
                  </a:cubicBezTo>
                  <a:cubicBezTo>
                    <a:pt x="329" y="62"/>
                    <a:pt x="328" y="62"/>
                    <a:pt x="328" y="62"/>
                  </a:cubicBezTo>
                  <a:cubicBezTo>
                    <a:pt x="327" y="62"/>
                    <a:pt x="326" y="62"/>
                    <a:pt x="326" y="63"/>
                  </a:cubicBezTo>
                  <a:cubicBezTo>
                    <a:pt x="325" y="63"/>
                    <a:pt x="324" y="63"/>
                    <a:pt x="323" y="63"/>
                  </a:cubicBezTo>
                  <a:cubicBezTo>
                    <a:pt x="323" y="63"/>
                    <a:pt x="323" y="63"/>
                    <a:pt x="323" y="63"/>
                  </a:cubicBezTo>
                  <a:cubicBezTo>
                    <a:pt x="326" y="60"/>
                    <a:pt x="321" y="60"/>
                    <a:pt x="321" y="58"/>
                  </a:cubicBezTo>
                  <a:cubicBezTo>
                    <a:pt x="322" y="58"/>
                    <a:pt x="322" y="58"/>
                    <a:pt x="323" y="58"/>
                  </a:cubicBezTo>
                  <a:cubicBezTo>
                    <a:pt x="325" y="58"/>
                    <a:pt x="327" y="57"/>
                    <a:pt x="327" y="56"/>
                  </a:cubicBezTo>
                  <a:cubicBezTo>
                    <a:pt x="329" y="57"/>
                    <a:pt x="332" y="61"/>
                    <a:pt x="334" y="61"/>
                  </a:cubicBezTo>
                  <a:cubicBezTo>
                    <a:pt x="335" y="61"/>
                    <a:pt x="336" y="61"/>
                    <a:pt x="337" y="59"/>
                  </a:cubicBezTo>
                  <a:cubicBezTo>
                    <a:pt x="337" y="59"/>
                    <a:pt x="336" y="59"/>
                    <a:pt x="336" y="59"/>
                  </a:cubicBezTo>
                  <a:cubicBezTo>
                    <a:pt x="333" y="59"/>
                    <a:pt x="331" y="58"/>
                    <a:pt x="331" y="57"/>
                  </a:cubicBezTo>
                  <a:cubicBezTo>
                    <a:pt x="333" y="54"/>
                    <a:pt x="328" y="55"/>
                    <a:pt x="329" y="50"/>
                  </a:cubicBezTo>
                  <a:cubicBezTo>
                    <a:pt x="334" y="51"/>
                    <a:pt x="339" y="53"/>
                    <a:pt x="338" y="59"/>
                  </a:cubicBezTo>
                  <a:cubicBezTo>
                    <a:pt x="338" y="59"/>
                    <a:pt x="339" y="59"/>
                    <a:pt x="339" y="59"/>
                  </a:cubicBezTo>
                  <a:cubicBezTo>
                    <a:pt x="339" y="59"/>
                    <a:pt x="340" y="59"/>
                    <a:pt x="340" y="59"/>
                  </a:cubicBezTo>
                  <a:cubicBezTo>
                    <a:pt x="341" y="59"/>
                    <a:pt x="342" y="59"/>
                    <a:pt x="342" y="59"/>
                  </a:cubicBezTo>
                  <a:cubicBezTo>
                    <a:pt x="343" y="59"/>
                    <a:pt x="343" y="59"/>
                    <a:pt x="343" y="58"/>
                  </a:cubicBezTo>
                  <a:cubicBezTo>
                    <a:pt x="340" y="58"/>
                    <a:pt x="339" y="56"/>
                    <a:pt x="338" y="54"/>
                  </a:cubicBezTo>
                  <a:cubicBezTo>
                    <a:pt x="338" y="54"/>
                    <a:pt x="339" y="54"/>
                    <a:pt x="339" y="54"/>
                  </a:cubicBezTo>
                  <a:cubicBezTo>
                    <a:pt x="342" y="54"/>
                    <a:pt x="337" y="50"/>
                    <a:pt x="340" y="49"/>
                  </a:cubicBezTo>
                  <a:cubicBezTo>
                    <a:pt x="346" y="49"/>
                    <a:pt x="345" y="56"/>
                    <a:pt x="351" y="59"/>
                  </a:cubicBezTo>
                  <a:cubicBezTo>
                    <a:pt x="352" y="58"/>
                    <a:pt x="349" y="54"/>
                    <a:pt x="352" y="51"/>
                  </a:cubicBezTo>
                  <a:cubicBezTo>
                    <a:pt x="356" y="53"/>
                    <a:pt x="357" y="61"/>
                    <a:pt x="361" y="61"/>
                  </a:cubicBezTo>
                  <a:cubicBezTo>
                    <a:pt x="362" y="61"/>
                    <a:pt x="363" y="61"/>
                    <a:pt x="364" y="60"/>
                  </a:cubicBezTo>
                  <a:cubicBezTo>
                    <a:pt x="362" y="60"/>
                    <a:pt x="360" y="50"/>
                    <a:pt x="364" y="50"/>
                  </a:cubicBezTo>
                  <a:cubicBezTo>
                    <a:pt x="364" y="50"/>
                    <a:pt x="364" y="50"/>
                    <a:pt x="364" y="50"/>
                  </a:cubicBezTo>
                  <a:cubicBezTo>
                    <a:pt x="362" y="58"/>
                    <a:pt x="368" y="64"/>
                    <a:pt x="372" y="64"/>
                  </a:cubicBezTo>
                  <a:cubicBezTo>
                    <a:pt x="372" y="64"/>
                    <a:pt x="372" y="64"/>
                    <a:pt x="372" y="64"/>
                  </a:cubicBezTo>
                  <a:cubicBezTo>
                    <a:pt x="370" y="64"/>
                    <a:pt x="373" y="60"/>
                    <a:pt x="373" y="59"/>
                  </a:cubicBezTo>
                  <a:cubicBezTo>
                    <a:pt x="373" y="61"/>
                    <a:pt x="373" y="62"/>
                    <a:pt x="374" y="62"/>
                  </a:cubicBezTo>
                  <a:cubicBezTo>
                    <a:pt x="374" y="62"/>
                    <a:pt x="375" y="62"/>
                    <a:pt x="375" y="62"/>
                  </a:cubicBezTo>
                  <a:cubicBezTo>
                    <a:pt x="375" y="62"/>
                    <a:pt x="376" y="62"/>
                    <a:pt x="376" y="62"/>
                  </a:cubicBezTo>
                  <a:cubicBezTo>
                    <a:pt x="376" y="62"/>
                    <a:pt x="377" y="62"/>
                    <a:pt x="377" y="62"/>
                  </a:cubicBezTo>
                  <a:cubicBezTo>
                    <a:pt x="377" y="65"/>
                    <a:pt x="376" y="70"/>
                    <a:pt x="379" y="70"/>
                  </a:cubicBezTo>
                  <a:cubicBezTo>
                    <a:pt x="379" y="68"/>
                    <a:pt x="379" y="65"/>
                    <a:pt x="379" y="63"/>
                  </a:cubicBezTo>
                  <a:cubicBezTo>
                    <a:pt x="380" y="64"/>
                    <a:pt x="380" y="65"/>
                    <a:pt x="381" y="65"/>
                  </a:cubicBezTo>
                  <a:cubicBezTo>
                    <a:pt x="383" y="65"/>
                    <a:pt x="384" y="62"/>
                    <a:pt x="385" y="60"/>
                  </a:cubicBezTo>
                  <a:cubicBezTo>
                    <a:pt x="376" y="57"/>
                    <a:pt x="370" y="51"/>
                    <a:pt x="366" y="43"/>
                  </a:cubicBezTo>
                  <a:cubicBezTo>
                    <a:pt x="364" y="44"/>
                    <a:pt x="368" y="46"/>
                    <a:pt x="364" y="46"/>
                  </a:cubicBezTo>
                  <a:cubicBezTo>
                    <a:pt x="364" y="46"/>
                    <a:pt x="364" y="46"/>
                    <a:pt x="364" y="46"/>
                  </a:cubicBezTo>
                  <a:cubicBezTo>
                    <a:pt x="355" y="43"/>
                    <a:pt x="363" y="36"/>
                    <a:pt x="366" y="33"/>
                  </a:cubicBezTo>
                  <a:cubicBezTo>
                    <a:pt x="376" y="34"/>
                    <a:pt x="377" y="42"/>
                    <a:pt x="386" y="47"/>
                  </a:cubicBezTo>
                  <a:cubicBezTo>
                    <a:pt x="390" y="34"/>
                    <a:pt x="386" y="22"/>
                    <a:pt x="378" y="15"/>
                  </a:cubicBezTo>
                  <a:cubicBezTo>
                    <a:pt x="382" y="12"/>
                    <a:pt x="381" y="6"/>
                    <a:pt x="380" y="0"/>
                  </a:cubicBezTo>
                  <a:cubicBezTo>
                    <a:pt x="379" y="0"/>
                    <a:pt x="379" y="0"/>
                    <a:pt x="379" y="0"/>
                  </a:cubicBezTo>
                  <a:cubicBezTo>
                    <a:pt x="379" y="0"/>
                    <a:pt x="380" y="1"/>
                    <a:pt x="380" y="1"/>
                  </a:cubicBezTo>
                  <a:cubicBezTo>
                    <a:pt x="379" y="1"/>
                    <a:pt x="378" y="0"/>
                    <a:pt x="378" y="0"/>
                  </a:cubicBezTo>
                  <a:cubicBezTo>
                    <a:pt x="374" y="0"/>
                    <a:pt x="374" y="0"/>
                    <a:pt x="374" y="0"/>
                  </a:cubicBezTo>
                  <a:cubicBezTo>
                    <a:pt x="375" y="4"/>
                    <a:pt x="378" y="8"/>
                    <a:pt x="379" y="13"/>
                  </a:cubicBezTo>
                  <a:cubicBezTo>
                    <a:pt x="378" y="13"/>
                    <a:pt x="378" y="13"/>
                    <a:pt x="377" y="13"/>
                  </a:cubicBezTo>
                  <a:cubicBezTo>
                    <a:pt x="374" y="13"/>
                    <a:pt x="375" y="8"/>
                    <a:pt x="373" y="6"/>
                  </a:cubicBezTo>
                  <a:cubicBezTo>
                    <a:pt x="371" y="3"/>
                    <a:pt x="368" y="0"/>
                    <a:pt x="364" y="0"/>
                  </a:cubicBezTo>
                  <a:cubicBezTo>
                    <a:pt x="364" y="0"/>
                    <a:pt x="363" y="0"/>
                    <a:pt x="363" y="0"/>
                  </a:cubicBezTo>
                  <a:cubicBezTo>
                    <a:pt x="355" y="0"/>
                    <a:pt x="345" y="10"/>
                    <a:pt x="356" y="15"/>
                  </a:cubicBezTo>
                  <a:cubicBezTo>
                    <a:pt x="356" y="15"/>
                    <a:pt x="357" y="15"/>
                    <a:pt x="357" y="15"/>
                  </a:cubicBezTo>
                  <a:cubicBezTo>
                    <a:pt x="358" y="15"/>
                    <a:pt x="358" y="14"/>
                    <a:pt x="358" y="13"/>
                  </a:cubicBezTo>
                  <a:cubicBezTo>
                    <a:pt x="358" y="12"/>
                    <a:pt x="358" y="11"/>
                    <a:pt x="360" y="11"/>
                  </a:cubicBezTo>
                  <a:cubicBezTo>
                    <a:pt x="360" y="11"/>
                    <a:pt x="360" y="11"/>
                    <a:pt x="361" y="11"/>
                  </a:cubicBezTo>
                  <a:cubicBezTo>
                    <a:pt x="361" y="14"/>
                    <a:pt x="361" y="17"/>
                    <a:pt x="359" y="18"/>
                  </a:cubicBezTo>
                  <a:cubicBezTo>
                    <a:pt x="358" y="19"/>
                    <a:pt x="356" y="20"/>
                    <a:pt x="354" y="20"/>
                  </a:cubicBezTo>
                  <a:cubicBezTo>
                    <a:pt x="345" y="20"/>
                    <a:pt x="340" y="5"/>
                    <a:pt x="347" y="0"/>
                  </a:cubicBezTo>
                  <a:cubicBezTo>
                    <a:pt x="342" y="0"/>
                    <a:pt x="342" y="0"/>
                    <a:pt x="342" y="0"/>
                  </a:cubicBezTo>
                  <a:cubicBezTo>
                    <a:pt x="342" y="3"/>
                    <a:pt x="340" y="4"/>
                    <a:pt x="338" y="4"/>
                  </a:cubicBezTo>
                  <a:cubicBezTo>
                    <a:pt x="337" y="4"/>
                    <a:pt x="335" y="3"/>
                    <a:pt x="336" y="0"/>
                  </a:cubicBezTo>
                  <a:cubicBezTo>
                    <a:pt x="336" y="0"/>
                    <a:pt x="336" y="0"/>
                    <a:pt x="336" y="0"/>
                  </a:cubicBezTo>
                  <a:cubicBezTo>
                    <a:pt x="331" y="0"/>
                    <a:pt x="331" y="0"/>
                    <a:pt x="331" y="0"/>
                  </a:cubicBezTo>
                  <a:cubicBezTo>
                    <a:pt x="332" y="1"/>
                    <a:pt x="332" y="2"/>
                    <a:pt x="333" y="2"/>
                  </a:cubicBezTo>
                  <a:cubicBezTo>
                    <a:pt x="333" y="2"/>
                    <a:pt x="333" y="2"/>
                    <a:pt x="334" y="2"/>
                  </a:cubicBezTo>
                  <a:cubicBezTo>
                    <a:pt x="334" y="2"/>
                    <a:pt x="334" y="2"/>
                    <a:pt x="334" y="2"/>
                  </a:cubicBezTo>
                  <a:cubicBezTo>
                    <a:pt x="334" y="2"/>
                    <a:pt x="334" y="2"/>
                    <a:pt x="334" y="2"/>
                  </a:cubicBezTo>
                  <a:cubicBezTo>
                    <a:pt x="333" y="3"/>
                    <a:pt x="332" y="3"/>
                    <a:pt x="330" y="3"/>
                  </a:cubicBezTo>
                  <a:cubicBezTo>
                    <a:pt x="328" y="3"/>
                    <a:pt x="326" y="3"/>
                    <a:pt x="325" y="2"/>
                  </a:cubicBezTo>
                  <a:cubicBezTo>
                    <a:pt x="325" y="1"/>
                    <a:pt x="325" y="0"/>
                    <a:pt x="325" y="0"/>
                  </a:cubicBezTo>
                  <a:cubicBezTo>
                    <a:pt x="299" y="0"/>
                    <a:pt x="299" y="0"/>
                    <a:pt x="299" y="0"/>
                  </a:cubicBezTo>
                  <a:cubicBezTo>
                    <a:pt x="308" y="11"/>
                    <a:pt x="288" y="22"/>
                    <a:pt x="287" y="35"/>
                  </a:cubicBezTo>
                  <a:cubicBezTo>
                    <a:pt x="292" y="30"/>
                    <a:pt x="295" y="30"/>
                    <a:pt x="304" y="29"/>
                  </a:cubicBezTo>
                  <a:cubicBezTo>
                    <a:pt x="311" y="30"/>
                    <a:pt x="308" y="42"/>
                    <a:pt x="304" y="42"/>
                  </a:cubicBezTo>
                  <a:cubicBezTo>
                    <a:pt x="303" y="42"/>
                    <a:pt x="302" y="41"/>
                    <a:pt x="301" y="39"/>
                  </a:cubicBezTo>
                  <a:cubicBezTo>
                    <a:pt x="301" y="39"/>
                    <a:pt x="301" y="39"/>
                    <a:pt x="301" y="39"/>
                  </a:cubicBezTo>
                  <a:cubicBezTo>
                    <a:pt x="302" y="39"/>
                    <a:pt x="302" y="39"/>
                    <a:pt x="303" y="39"/>
                  </a:cubicBezTo>
                  <a:cubicBezTo>
                    <a:pt x="303" y="39"/>
                    <a:pt x="303" y="39"/>
                    <a:pt x="303" y="39"/>
                  </a:cubicBezTo>
                  <a:cubicBezTo>
                    <a:pt x="304" y="39"/>
                    <a:pt x="304" y="39"/>
                    <a:pt x="304" y="38"/>
                  </a:cubicBezTo>
                  <a:cubicBezTo>
                    <a:pt x="303" y="37"/>
                    <a:pt x="303" y="37"/>
                    <a:pt x="302" y="37"/>
                  </a:cubicBezTo>
                  <a:cubicBezTo>
                    <a:pt x="297" y="37"/>
                    <a:pt x="294" y="45"/>
                    <a:pt x="289" y="46"/>
                  </a:cubicBezTo>
                  <a:cubicBezTo>
                    <a:pt x="287" y="54"/>
                    <a:pt x="286" y="62"/>
                    <a:pt x="282" y="68"/>
                  </a:cubicBezTo>
                  <a:cubicBezTo>
                    <a:pt x="284" y="68"/>
                    <a:pt x="285" y="69"/>
                    <a:pt x="284" y="72"/>
                  </a:cubicBezTo>
                  <a:cubicBezTo>
                    <a:pt x="283" y="73"/>
                    <a:pt x="282" y="75"/>
                    <a:pt x="280" y="76"/>
                  </a:cubicBezTo>
                  <a:cubicBezTo>
                    <a:pt x="281" y="76"/>
                    <a:pt x="282" y="76"/>
                    <a:pt x="282" y="76"/>
                  </a:cubicBezTo>
                  <a:cubicBezTo>
                    <a:pt x="282" y="79"/>
                    <a:pt x="283" y="83"/>
                    <a:pt x="280" y="83"/>
                  </a:cubicBezTo>
                  <a:cubicBezTo>
                    <a:pt x="280" y="83"/>
                    <a:pt x="279" y="83"/>
                    <a:pt x="279" y="83"/>
                  </a:cubicBezTo>
                  <a:cubicBezTo>
                    <a:pt x="278" y="81"/>
                    <a:pt x="278" y="79"/>
                    <a:pt x="278" y="77"/>
                  </a:cubicBezTo>
                  <a:cubicBezTo>
                    <a:pt x="273" y="81"/>
                    <a:pt x="267" y="85"/>
                    <a:pt x="262" y="89"/>
                  </a:cubicBezTo>
                  <a:cubicBezTo>
                    <a:pt x="254" y="89"/>
                    <a:pt x="254" y="89"/>
                    <a:pt x="254" y="89"/>
                  </a:cubicBezTo>
                  <a:cubicBezTo>
                    <a:pt x="254" y="88"/>
                    <a:pt x="254" y="87"/>
                    <a:pt x="253" y="86"/>
                  </a:cubicBezTo>
                  <a:cubicBezTo>
                    <a:pt x="249" y="85"/>
                    <a:pt x="245" y="83"/>
                    <a:pt x="245" y="78"/>
                  </a:cubicBezTo>
                  <a:cubicBezTo>
                    <a:pt x="245" y="78"/>
                    <a:pt x="245" y="78"/>
                    <a:pt x="245" y="78"/>
                  </a:cubicBezTo>
                  <a:cubicBezTo>
                    <a:pt x="246" y="78"/>
                    <a:pt x="246" y="78"/>
                    <a:pt x="247" y="79"/>
                  </a:cubicBezTo>
                  <a:cubicBezTo>
                    <a:pt x="247" y="79"/>
                    <a:pt x="247" y="79"/>
                    <a:pt x="248" y="79"/>
                  </a:cubicBezTo>
                  <a:cubicBezTo>
                    <a:pt x="248" y="79"/>
                    <a:pt x="248" y="79"/>
                    <a:pt x="248" y="78"/>
                  </a:cubicBezTo>
                  <a:cubicBezTo>
                    <a:pt x="246" y="77"/>
                    <a:pt x="243" y="71"/>
                    <a:pt x="245" y="70"/>
                  </a:cubicBezTo>
                  <a:cubicBezTo>
                    <a:pt x="246" y="75"/>
                    <a:pt x="252" y="74"/>
                    <a:pt x="254" y="75"/>
                  </a:cubicBezTo>
                  <a:cubicBezTo>
                    <a:pt x="256" y="80"/>
                    <a:pt x="255" y="83"/>
                    <a:pt x="254" y="88"/>
                  </a:cubicBezTo>
                  <a:cubicBezTo>
                    <a:pt x="263" y="85"/>
                    <a:pt x="257" y="75"/>
                    <a:pt x="254" y="70"/>
                  </a:cubicBezTo>
                  <a:cubicBezTo>
                    <a:pt x="255" y="70"/>
                    <a:pt x="256" y="70"/>
                    <a:pt x="256" y="70"/>
                  </a:cubicBezTo>
                  <a:cubicBezTo>
                    <a:pt x="258" y="70"/>
                    <a:pt x="258" y="67"/>
                    <a:pt x="258" y="64"/>
                  </a:cubicBezTo>
                  <a:cubicBezTo>
                    <a:pt x="260" y="66"/>
                    <a:pt x="262" y="67"/>
                    <a:pt x="264" y="69"/>
                  </a:cubicBezTo>
                  <a:cubicBezTo>
                    <a:pt x="263" y="73"/>
                    <a:pt x="262" y="77"/>
                    <a:pt x="261" y="81"/>
                  </a:cubicBezTo>
                  <a:cubicBezTo>
                    <a:pt x="270" y="78"/>
                    <a:pt x="263" y="64"/>
                    <a:pt x="266" y="59"/>
                  </a:cubicBezTo>
                  <a:cubicBezTo>
                    <a:pt x="265" y="57"/>
                    <a:pt x="263" y="57"/>
                    <a:pt x="262" y="57"/>
                  </a:cubicBezTo>
                  <a:cubicBezTo>
                    <a:pt x="261" y="57"/>
                    <a:pt x="261" y="57"/>
                    <a:pt x="261" y="57"/>
                  </a:cubicBezTo>
                  <a:cubicBezTo>
                    <a:pt x="260" y="57"/>
                    <a:pt x="260" y="57"/>
                    <a:pt x="259" y="57"/>
                  </a:cubicBezTo>
                  <a:cubicBezTo>
                    <a:pt x="257" y="57"/>
                    <a:pt x="255" y="57"/>
                    <a:pt x="256" y="53"/>
                  </a:cubicBezTo>
                  <a:cubicBezTo>
                    <a:pt x="256" y="52"/>
                    <a:pt x="257" y="52"/>
                    <a:pt x="258" y="52"/>
                  </a:cubicBezTo>
                  <a:cubicBezTo>
                    <a:pt x="259" y="52"/>
                    <a:pt x="260" y="53"/>
                    <a:pt x="261" y="53"/>
                  </a:cubicBezTo>
                  <a:cubicBezTo>
                    <a:pt x="262" y="54"/>
                    <a:pt x="263" y="54"/>
                    <a:pt x="264" y="54"/>
                  </a:cubicBezTo>
                  <a:cubicBezTo>
                    <a:pt x="264" y="54"/>
                    <a:pt x="264" y="54"/>
                    <a:pt x="264" y="54"/>
                  </a:cubicBezTo>
                  <a:cubicBezTo>
                    <a:pt x="261" y="48"/>
                    <a:pt x="257" y="49"/>
                    <a:pt x="250" y="47"/>
                  </a:cubicBezTo>
                  <a:cubicBezTo>
                    <a:pt x="254" y="44"/>
                    <a:pt x="250" y="43"/>
                    <a:pt x="249" y="40"/>
                  </a:cubicBezTo>
                  <a:cubicBezTo>
                    <a:pt x="250" y="40"/>
                    <a:pt x="250" y="40"/>
                    <a:pt x="251" y="40"/>
                  </a:cubicBezTo>
                  <a:cubicBezTo>
                    <a:pt x="253" y="40"/>
                    <a:pt x="255" y="39"/>
                    <a:pt x="257" y="39"/>
                  </a:cubicBezTo>
                  <a:cubicBezTo>
                    <a:pt x="256" y="42"/>
                    <a:pt x="261" y="41"/>
                    <a:pt x="261" y="44"/>
                  </a:cubicBezTo>
                  <a:cubicBezTo>
                    <a:pt x="263" y="47"/>
                    <a:pt x="260" y="50"/>
                    <a:pt x="265" y="51"/>
                  </a:cubicBezTo>
                  <a:cubicBezTo>
                    <a:pt x="264" y="46"/>
                    <a:pt x="270" y="44"/>
                    <a:pt x="271" y="44"/>
                  </a:cubicBezTo>
                  <a:cubicBezTo>
                    <a:pt x="271" y="44"/>
                    <a:pt x="272" y="44"/>
                    <a:pt x="272" y="44"/>
                  </a:cubicBezTo>
                  <a:cubicBezTo>
                    <a:pt x="274" y="51"/>
                    <a:pt x="265" y="52"/>
                    <a:pt x="268" y="60"/>
                  </a:cubicBezTo>
                  <a:cubicBezTo>
                    <a:pt x="268" y="56"/>
                    <a:pt x="271" y="55"/>
                    <a:pt x="273" y="53"/>
                  </a:cubicBezTo>
                  <a:cubicBezTo>
                    <a:pt x="273" y="54"/>
                    <a:pt x="274" y="54"/>
                    <a:pt x="274" y="54"/>
                  </a:cubicBezTo>
                  <a:cubicBezTo>
                    <a:pt x="274" y="54"/>
                    <a:pt x="275" y="54"/>
                    <a:pt x="275" y="54"/>
                  </a:cubicBezTo>
                  <a:cubicBezTo>
                    <a:pt x="276" y="54"/>
                    <a:pt x="276" y="54"/>
                    <a:pt x="276" y="54"/>
                  </a:cubicBezTo>
                  <a:cubicBezTo>
                    <a:pt x="277" y="54"/>
                    <a:pt x="278" y="54"/>
                    <a:pt x="278" y="55"/>
                  </a:cubicBezTo>
                  <a:cubicBezTo>
                    <a:pt x="276" y="60"/>
                    <a:pt x="270" y="60"/>
                    <a:pt x="267" y="64"/>
                  </a:cubicBezTo>
                  <a:cubicBezTo>
                    <a:pt x="267" y="66"/>
                    <a:pt x="268" y="66"/>
                    <a:pt x="269" y="66"/>
                  </a:cubicBezTo>
                  <a:cubicBezTo>
                    <a:pt x="269" y="66"/>
                    <a:pt x="269" y="66"/>
                    <a:pt x="270" y="66"/>
                  </a:cubicBezTo>
                  <a:cubicBezTo>
                    <a:pt x="270" y="66"/>
                    <a:pt x="271" y="66"/>
                    <a:pt x="271" y="66"/>
                  </a:cubicBezTo>
                  <a:cubicBezTo>
                    <a:pt x="271" y="66"/>
                    <a:pt x="272" y="66"/>
                    <a:pt x="272" y="66"/>
                  </a:cubicBezTo>
                  <a:cubicBezTo>
                    <a:pt x="269" y="69"/>
                    <a:pt x="268" y="73"/>
                    <a:pt x="267" y="77"/>
                  </a:cubicBezTo>
                  <a:cubicBezTo>
                    <a:pt x="272" y="76"/>
                    <a:pt x="274" y="73"/>
                    <a:pt x="279" y="73"/>
                  </a:cubicBezTo>
                  <a:cubicBezTo>
                    <a:pt x="281" y="65"/>
                    <a:pt x="294" y="32"/>
                    <a:pt x="273" y="32"/>
                  </a:cubicBezTo>
                  <a:cubicBezTo>
                    <a:pt x="272" y="32"/>
                    <a:pt x="271" y="32"/>
                    <a:pt x="271" y="32"/>
                  </a:cubicBezTo>
                  <a:cubicBezTo>
                    <a:pt x="264" y="29"/>
                    <a:pt x="262" y="21"/>
                    <a:pt x="254" y="18"/>
                  </a:cubicBezTo>
                  <a:cubicBezTo>
                    <a:pt x="252" y="22"/>
                    <a:pt x="256" y="21"/>
                    <a:pt x="256" y="26"/>
                  </a:cubicBezTo>
                  <a:cubicBezTo>
                    <a:pt x="254" y="26"/>
                    <a:pt x="252" y="26"/>
                    <a:pt x="250" y="26"/>
                  </a:cubicBezTo>
                  <a:cubicBezTo>
                    <a:pt x="249" y="22"/>
                    <a:pt x="249" y="14"/>
                    <a:pt x="253" y="13"/>
                  </a:cubicBezTo>
                  <a:cubicBezTo>
                    <a:pt x="252" y="12"/>
                    <a:pt x="251" y="12"/>
                    <a:pt x="249" y="12"/>
                  </a:cubicBezTo>
                  <a:cubicBezTo>
                    <a:pt x="243" y="12"/>
                    <a:pt x="238" y="17"/>
                    <a:pt x="235" y="21"/>
                  </a:cubicBezTo>
                  <a:cubicBezTo>
                    <a:pt x="227" y="16"/>
                    <a:pt x="235" y="5"/>
                    <a:pt x="242" y="5"/>
                  </a:cubicBezTo>
                  <a:cubicBezTo>
                    <a:pt x="244" y="5"/>
                    <a:pt x="247" y="6"/>
                    <a:pt x="248" y="9"/>
                  </a:cubicBezTo>
                  <a:cubicBezTo>
                    <a:pt x="247" y="9"/>
                    <a:pt x="246" y="8"/>
                    <a:pt x="245" y="8"/>
                  </a:cubicBezTo>
                  <a:cubicBezTo>
                    <a:pt x="242" y="8"/>
                    <a:pt x="239" y="9"/>
                    <a:pt x="242" y="11"/>
                  </a:cubicBezTo>
                  <a:cubicBezTo>
                    <a:pt x="244" y="10"/>
                    <a:pt x="247" y="10"/>
                    <a:pt x="250" y="10"/>
                  </a:cubicBezTo>
                  <a:cubicBezTo>
                    <a:pt x="256" y="10"/>
                    <a:pt x="261" y="11"/>
                    <a:pt x="265" y="11"/>
                  </a:cubicBezTo>
                  <a:cubicBezTo>
                    <a:pt x="265" y="14"/>
                    <a:pt x="267" y="15"/>
                    <a:pt x="266" y="19"/>
                  </a:cubicBezTo>
                  <a:cubicBezTo>
                    <a:pt x="266" y="19"/>
                    <a:pt x="266" y="19"/>
                    <a:pt x="265" y="19"/>
                  </a:cubicBezTo>
                  <a:cubicBezTo>
                    <a:pt x="265" y="19"/>
                    <a:pt x="265" y="19"/>
                    <a:pt x="265" y="19"/>
                  </a:cubicBezTo>
                  <a:cubicBezTo>
                    <a:pt x="264" y="19"/>
                    <a:pt x="262" y="19"/>
                    <a:pt x="262" y="20"/>
                  </a:cubicBezTo>
                  <a:cubicBezTo>
                    <a:pt x="265" y="24"/>
                    <a:pt x="271" y="28"/>
                    <a:pt x="277" y="28"/>
                  </a:cubicBezTo>
                  <a:cubicBezTo>
                    <a:pt x="278" y="28"/>
                    <a:pt x="278" y="28"/>
                    <a:pt x="279" y="28"/>
                  </a:cubicBezTo>
                  <a:cubicBezTo>
                    <a:pt x="275" y="25"/>
                    <a:pt x="272" y="21"/>
                    <a:pt x="267" y="18"/>
                  </a:cubicBezTo>
                  <a:cubicBezTo>
                    <a:pt x="267" y="16"/>
                    <a:pt x="267" y="14"/>
                    <a:pt x="267" y="12"/>
                  </a:cubicBezTo>
                  <a:cubicBezTo>
                    <a:pt x="269" y="12"/>
                    <a:pt x="270" y="14"/>
                    <a:pt x="271" y="14"/>
                  </a:cubicBezTo>
                  <a:cubicBezTo>
                    <a:pt x="271" y="14"/>
                    <a:pt x="272" y="14"/>
                    <a:pt x="273" y="13"/>
                  </a:cubicBezTo>
                  <a:cubicBezTo>
                    <a:pt x="274" y="18"/>
                    <a:pt x="280" y="18"/>
                    <a:pt x="282" y="22"/>
                  </a:cubicBezTo>
                  <a:cubicBezTo>
                    <a:pt x="283" y="17"/>
                    <a:pt x="276" y="17"/>
                    <a:pt x="276" y="12"/>
                  </a:cubicBezTo>
                  <a:cubicBezTo>
                    <a:pt x="277" y="12"/>
                    <a:pt x="277" y="12"/>
                    <a:pt x="278" y="12"/>
                  </a:cubicBezTo>
                  <a:cubicBezTo>
                    <a:pt x="280" y="12"/>
                    <a:pt x="281" y="13"/>
                    <a:pt x="282" y="14"/>
                  </a:cubicBezTo>
                  <a:cubicBezTo>
                    <a:pt x="282" y="10"/>
                    <a:pt x="276" y="10"/>
                    <a:pt x="275" y="6"/>
                  </a:cubicBezTo>
                  <a:cubicBezTo>
                    <a:pt x="275" y="5"/>
                    <a:pt x="277" y="5"/>
                    <a:pt x="277" y="4"/>
                  </a:cubicBezTo>
                  <a:cubicBezTo>
                    <a:pt x="275" y="3"/>
                    <a:pt x="273" y="2"/>
                    <a:pt x="273" y="0"/>
                  </a:cubicBezTo>
                  <a:cubicBezTo>
                    <a:pt x="272" y="0"/>
                    <a:pt x="272" y="0"/>
                    <a:pt x="272" y="0"/>
                  </a:cubicBezTo>
                  <a:cubicBezTo>
                    <a:pt x="273" y="4"/>
                    <a:pt x="274" y="8"/>
                    <a:pt x="276" y="11"/>
                  </a:cubicBezTo>
                  <a:cubicBezTo>
                    <a:pt x="273" y="9"/>
                    <a:pt x="268" y="9"/>
                    <a:pt x="267" y="5"/>
                  </a:cubicBezTo>
                  <a:cubicBezTo>
                    <a:pt x="267" y="4"/>
                    <a:pt x="268" y="4"/>
                    <a:pt x="268" y="4"/>
                  </a:cubicBezTo>
                  <a:cubicBezTo>
                    <a:pt x="269" y="4"/>
                    <a:pt x="269" y="4"/>
                    <a:pt x="269" y="4"/>
                  </a:cubicBezTo>
                  <a:cubicBezTo>
                    <a:pt x="269" y="2"/>
                    <a:pt x="266" y="1"/>
                    <a:pt x="264" y="0"/>
                  </a:cubicBezTo>
                  <a:cubicBezTo>
                    <a:pt x="263" y="0"/>
                    <a:pt x="263" y="0"/>
                    <a:pt x="263" y="0"/>
                  </a:cubicBezTo>
                  <a:cubicBezTo>
                    <a:pt x="263" y="0"/>
                    <a:pt x="263" y="0"/>
                    <a:pt x="263" y="0"/>
                  </a:cubicBezTo>
                  <a:cubicBezTo>
                    <a:pt x="263" y="6"/>
                    <a:pt x="267" y="9"/>
                    <a:pt x="272" y="10"/>
                  </a:cubicBezTo>
                  <a:cubicBezTo>
                    <a:pt x="271" y="10"/>
                    <a:pt x="270" y="10"/>
                    <a:pt x="269" y="10"/>
                  </a:cubicBezTo>
                  <a:cubicBezTo>
                    <a:pt x="267" y="10"/>
                    <a:pt x="265" y="10"/>
                    <a:pt x="264" y="9"/>
                  </a:cubicBezTo>
                  <a:cubicBezTo>
                    <a:pt x="263" y="9"/>
                    <a:pt x="261" y="8"/>
                    <a:pt x="260" y="8"/>
                  </a:cubicBezTo>
                  <a:cubicBezTo>
                    <a:pt x="259" y="8"/>
                    <a:pt x="258" y="8"/>
                    <a:pt x="258" y="9"/>
                  </a:cubicBezTo>
                  <a:cubicBezTo>
                    <a:pt x="256" y="7"/>
                    <a:pt x="256" y="3"/>
                    <a:pt x="253" y="2"/>
                  </a:cubicBezTo>
                  <a:cubicBezTo>
                    <a:pt x="250" y="3"/>
                    <a:pt x="252" y="4"/>
                    <a:pt x="252" y="6"/>
                  </a:cubicBezTo>
                  <a:cubicBezTo>
                    <a:pt x="252" y="6"/>
                    <a:pt x="252" y="6"/>
                    <a:pt x="252" y="6"/>
                  </a:cubicBezTo>
                  <a:cubicBezTo>
                    <a:pt x="250" y="6"/>
                    <a:pt x="249" y="5"/>
                    <a:pt x="247" y="4"/>
                  </a:cubicBezTo>
                  <a:cubicBezTo>
                    <a:pt x="247" y="2"/>
                    <a:pt x="247" y="1"/>
                    <a:pt x="247" y="0"/>
                  </a:cubicBezTo>
                  <a:cubicBezTo>
                    <a:pt x="191" y="0"/>
                    <a:pt x="191" y="0"/>
                    <a:pt x="191" y="0"/>
                  </a:cubicBezTo>
                  <a:cubicBezTo>
                    <a:pt x="190" y="1"/>
                    <a:pt x="188" y="1"/>
                    <a:pt x="187" y="3"/>
                  </a:cubicBezTo>
                  <a:cubicBezTo>
                    <a:pt x="184" y="3"/>
                    <a:pt x="182" y="2"/>
                    <a:pt x="182" y="0"/>
                  </a:cubicBezTo>
                  <a:cubicBezTo>
                    <a:pt x="179" y="2"/>
                    <a:pt x="181" y="7"/>
                    <a:pt x="181" y="11"/>
                  </a:cubicBezTo>
                  <a:cubicBezTo>
                    <a:pt x="180" y="11"/>
                    <a:pt x="180" y="10"/>
                    <a:pt x="179" y="10"/>
                  </a:cubicBezTo>
                  <a:cubicBezTo>
                    <a:pt x="178" y="10"/>
                    <a:pt x="177" y="11"/>
                    <a:pt x="177" y="12"/>
                  </a:cubicBezTo>
                  <a:cubicBezTo>
                    <a:pt x="177" y="13"/>
                    <a:pt x="176" y="14"/>
                    <a:pt x="175" y="14"/>
                  </a:cubicBezTo>
                  <a:cubicBezTo>
                    <a:pt x="175" y="14"/>
                    <a:pt x="174" y="14"/>
                    <a:pt x="174" y="14"/>
                  </a:cubicBezTo>
                  <a:cubicBezTo>
                    <a:pt x="174" y="10"/>
                    <a:pt x="177" y="7"/>
                    <a:pt x="173" y="5"/>
                  </a:cubicBezTo>
                  <a:cubicBezTo>
                    <a:pt x="173" y="2"/>
                    <a:pt x="175" y="1"/>
                    <a:pt x="177" y="0"/>
                  </a:cubicBezTo>
                  <a:cubicBezTo>
                    <a:pt x="164" y="0"/>
                    <a:pt x="164" y="0"/>
                    <a:pt x="164" y="0"/>
                  </a:cubicBezTo>
                  <a:cubicBezTo>
                    <a:pt x="165" y="1"/>
                    <a:pt x="166" y="2"/>
                    <a:pt x="167" y="3"/>
                  </a:cubicBezTo>
                  <a:cubicBezTo>
                    <a:pt x="166" y="4"/>
                    <a:pt x="166" y="4"/>
                    <a:pt x="166" y="4"/>
                  </a:cubicBezTo>
                  <a:cubicBezTo>
                    <a:pt x="165" y="4"/>
                    <a:pt x="165" y="4"/>
                    <a:pt x="164" y="4"/>
                  </a:cubicBezTo>
                  <a:cubicBezTo>
                    <a:pt x="164" y="3"/>
                    <a:pt x="164" y="3"/>
                    <a:pt x="163" y="3"/>
                  </a:cubicBezTo>
                  <a:cubicBezTo>
                    <a:pt x="163" y="3"/>
                    <a:pt x="163" y="3"/>
                    <a:pt x="162" y="4"/>
                  </a:cubicBezTo>
                  <a:cubicBezTo>
                    <a:pt x="164" y="4"/>
                    <a:pt x="164" y="12"/>
                    <a:pt x="162" y="12"/>
                  </a:cubicBezTo>
                  <a:cubicBezTo>
                    <a:pt x="159" y="10"/>
                    <a:pt x="160" y="3"/>
                    <a:pt x="158" y="0"/>
                  </a:cubicBezTo>
                  <a:cubicBezTo>
                    <a:pt x="157" y="2"/>
                    <a:pt x="155" y="4"/>
                    <a:pt x="154" y="5"/>
                  </a:cubicBezTo>
                  <a:cubicBezTo>
                    <a:pt x="153" y="5"/>
                    <a:pt x="153" y="5"/>
                    <a:pt x="152" y="5"/>
                  </a:cubicBezTo>
                  <a:cubicBezTo>
                    <a:pt x="151" y="5"/>
                    <a:pt x="151" y="5"/>
                    <a:pt x="150" y="5"/>
                  </a:cubicBezTo>
                  <a:cubicBezTo>
                    <a:pt x="149" y="5"/>
                    <a:pt x="148" y="5"/>
                    <a:pt x="148" y="5"/>
                  </a:cubicBezTo>
                  <a:cubicBezTo>
                    <a:pt x="147" y="5"/>
                    <a:pt x="146" y="5"/>
                    <a:pt x="145" y="4"/>
                  </a:cubicBezTo>
                  <a:cubicBezTo>
                    <a:pt x="147" y="3"/>
                    <a:pt x="148" y="1"/>
                    <a:pt x="148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24" y="2"/>
                    <a:pt x="123" y="5"/>
                    <a:pt x="118" y="5"/>
                  </a:cubicBezTo>
                  <a:cubicBezTo>
                    <a:pt x="117" y="4"/>
                    <a:pt x="117" y="3"/>
                    <a:pt x="118" y="1"/>
                  </a:cubicBezTo>
                  <a:cubicBezTo>
                    <a:pt x="116" y="2"/>
                    <a:pt x="114" y="3"/>
                    <a:pt x="112" y="3"/>
                  </a:cubicBezTo>
                  <a:cubicBezTo>
                    <a:pt x="110" y="3"/>
                    <a:pt x="108" y="2"/>
                    <a:pt x="107" y="1"/>
                  </a:cubicBezTo>
                  <a:cubicBezTo>
                    <a:pt x="104" y="7"/>
                    <a:pt x="101" y="16"/>
                    <a:pt x="106" y="21"/>
                  </a:cubicBezTo>
                  <a:cubicBezTo>
                    <a:pt x="105" y="22"/>
                    <a:pt x="105" y="22"/>
                    <a:pt x="104" y="22"/>
                  </a:cubicBezTo>
                  <a:cubicBezTo>
                    <a:pt x="104" y="22"/>
                    <a:pt x="104" y="22"/>
                    <a:pt x="104" y="22"/>
                  </a:cubicBezTo>
                  <a:cubicBezTo>
                    <a:pt x="103" y="22"/>
                    <a:pt x="103" y="22"/>
                    <a:pt x="103" y="22"/>
                  </a:cubicBezTo>
                  <a:cubicBezTo>
                    <a:pt x="103" y="22"/>
                    <a:pt x="102" y="22"/>
                    <a:pt x="102" y="22"/>
                  </a:cubicBezTo>
                  <a:cubicBezTo>
                    <a:pt x="106" y="34"/>
                    <a:pt x="105" y="52"/>
                    <a:pt x="112" y="61"/>
                  </a:cubicBezTo>
                  <a:cubicBezTo>
                    <a:pt x="111" y="59"/>
                    <a:pt x="110" y="54"/>
                    <a:pt x="112" y="54"/>
                  </a:cubicBezTo>
                  <a:cubicBezTo>
                    <a:pt x="113" y="54"/>
                    <a:pt x="113" y="54"/>
                    <a:pt x="114" y="55"/>
                  </a:cubicBezTo>
                  <a:cubicBezTo>
                    <a:pt x="109" y="48"/>
                    <a:pt x="113" y="43"/>
                    <a:pt x="112" y="35"/>
                  </a:cubicBezTo>
                  <a:cubicBezTo>
                    <a:pt x="117" y="35"/>
                    <a:pt x="116" y="30"/>
                    <a:pt x="117" y="28"/>
                  </a:cubicBezTo>
                  <a:cubicBezTo>
                    <a:pt x="117" y="28"/>
                    <a:pt x="117" y="28"/>
                    <a:pt x="117" y="28"/>
                  </a:cubicBezTo>
                  <a:cubicBezTo>
                    <a:pt x="118" y="28"/>
                    <a:pt x="118" y="28"/>
                    <a:pt x="119" y="28"/>
                  </a:cubicBezTo>
                  <a:cubicBezTo>
                    <a:pt x="119" y="29"/>
                    <a:pt x="119" y="29"/>
                    <a:pt x="119" y="29"/>
                  </a:cubicBezTo>
                  <a:cubicBezTo>
                    <a:pt x="119" y="29"/>
                    <a:pt x="119" y="29"/>
                    <a:pt x="119" y="29"/>
                  </a:cubicBezTo>
                  <a:cubicBezTo>
                    <a:pt x="121" y="28"/>
                    <a:pt x="121" y="25"/>
                    <a:pt x="123" y="24"/>
                  </a:cubicBezTo>
                  <a:cubicBezTo>
                    <a:pt x="123" y="23"/>
                    <a:pt x="123" y="23"/>
                    <a:pt x="123" y="23"/>
                  </a:cubicBezTo>
                  <a:cubicBezTo>
                    <a:pt x="123" y="23"/>
                    <a:pt x="124" y="24"/>
                    <a:pt x="124" y="24"/>
                  </a:cubicBezTo>
                  <a:cubicBezTo>
                    <a:pt x="125" y="24"/>
                    <a:pt x="125" y="24"/>
                    <a:pt x="125" y="24"/>
                  </a:cubicBezTo>
                  <a:cubicBezTo>
                    <a:pt x="126" y="24"/>
                    <a:pt x="126" y="24"/>
                    <a:pt x="126" y="24"/>
                  </a:cubicBezTo>
                  <a:cubicBezTo>
                    <a:pt x="127" y="23"/>
                    <a:pt x="127" y="19"/>
                    <a:pt x="129" y="19"/>
                  </a:cubicBezTo>
                  <a:cubicBezTo>
                    <a:pt x="129" y="19"/>
                    <a:pt x="130" y="19"/>
                    <a:pt x="130" y="19"/>
                  </a:cubicBezTo>
                  <a:cubicBezTo>
                    <a:pt x="131" y="21"/>
                    <a:pt x="132" y="21"/>
                    <a:pt x="132" y="21"/>
                  </a:cubicBezTo>
                  <a:cubicBezTo>
                    <a:pt x="133" y="21"/>
                    <a:pt x="134" y="21"/>
                    <a:pt x="135" y="20"/>
                  </a:cubicBezTo>
                  <a:cubicBezTo>
                    <a:pt x="136" y="20"/>
                    <a:pt x="137" y="19"/>
                    <a:pt x="139" y="19"/>
                  </a:cubicBezTo>
                  <a:cubicBezTo>
                    <a:pt x="139" y="19"/>
                    <a:pt x="139" y="19"/>
                    <a:pt x="140" y="19"/>
                  </a:cubicBezTo>
                  <a:cubicBezTo>
                    <a:pt x="140" y="25"/>
                    <a:pt x="147" y="24"/>
                    <a:pt x="148" y="30"/>
                  </a:cubicBezTo>
                  <a:cubicBezTo>
                    <a:pt x="149" y="36"/>
                    <a:pt x="147" y="41"/>
                    <a:pt x="140" y="43"/>
                  </a:cubicBezTo>
                  <a:cubicBezTo>
                    <a:pt x="137" y="42"/>
                    <a:pt x="132" y="38"/>
                    <a:pt x="136" y="34"/>
                  </a:cubicBezTo>
                  <a:cubicBezTo>
                    <a:pt x="137" y="35"/>
                    <a:pt x="137" y="38"/>
                    <a:pt x="139" y="38"/>
                  </a:cubicBezTo>
                  <a:cubicBezTo>
                    <a:pt x="139" y="38"/>
                    <a:pt x="139" y="38"/>
                    <a:pt x="140" y="38"/>
                  </a:cubicBezTo>
                  <a:cubicBezTo>
                    <a:pt x="141" y="36"/>
                    <a:pt x="141" y="34"/>
                    <a:pt x="141" y="31"/>
                  </a:cubicBezTo>
                  <a:cubicBezTo>
                    <a:pt x="140" y="31"/>
                    <a:pt x="138" y="30"/>
                    <a:pt x="138" y="29"/>
                  </a:cubicBezTo>
                  <a:cubicBezTo>
                    <a:pt x="137" y="29"/>
                    <a:pt x="137" y="29"/>
                    <a:pt x="136" y="29"/>
                  </a:cubicBezTo>
                  <a:cubicBezTo>
                    <a:pt x="108" y="29"/>
                    <a:pt x="117" y="71"/>
                    <a:pt x="127" y="83"/>
                  </a:cubicBezTo>
                  <a:cubicBezTo>
                    <a:pt x="127" y="83"/>
                    <a:pt x="127" y="83"/>
                    <a:pt x="127" y="83"/>
                  </a:cubicBezTo>
                  <a:cubicBezTo>
                    <a:pt x="121" y="83"/>
                    <a:pt x="112" y="78"/>
                    <a:pt x="113" y="69"/>
                  </a:cubicBezTo>
                  <a:cubicBezTo>
                    <a:pt x="113" y="69"/>
                    <a:pt x="113" y="69"/>
                    <a:pt x="113" y="69"/>
                  </a:cubicBezTo>
                  <a:cubicBezTo>
                    <a:pt x="114" y="69"/>
                    <a:pt x="115" y="69"/>
                    <a:pt x="116" y="70"/>
                  </a:cubicBezTo>
                  <a:cubicBezTo>
                    <a:pt x="116" y="70"/>
                    <a:pt x="117" y="70"/>
                    <a:pt x="117" y="70"/>
                  </a:cubicBezTo>
                  <a:cubicBezTo>
                    <a:pt x="118" y="70"/>
                    <a:pt x="118" y="70"/>
                    <a:pt x="118" y="69"/>
                  </a:cubicBezTo>
                  <a:cubicBezTo>
                    <a:pt x="109" y="68"/>
                    <a:pt x="107" y="58"/>
                    <a:pt x="103" y="49"/>
                  </a:cubicBezTo>
                  <a:cubicBezTo>
                    <a:pt x="101" y="49"/>
                    <a:pt x="100" y="49"/>
                    <a:pt x="99" y="49"/>
                  </a:cubicBezTo>
                  <a:cubicBezTo>
                    <a:pt x="99" y="49"/>
                    <a:pt x="98" y="49"/>
                    <a:pt x="97" y="49"/>
                  </a:cubicBezTo>
                  <a:cubicBezTo>
                    <a:pt x="90" y="60"/>
                    <a:pt x="101" y="69"/>
                    <a:pt x="110" y="69"/>
                  </a:cubicBezTo>
                  <a:cubicBezTo>
                    <a:pt x="111" y="69"/>
                    <a:pt x="111" y="69"/>
                    <a:pt x="112" y="69"/>
                  </a:cubicBezTo>
                  <a:cubicBezTo>
                    <a:pt x="110" y="80"/>
                    <a:pt x="122" y="78"/>
                    <a:pt x="122" y="88"/>
                  </a:cubicBezTo>
                  <a:cubicBezTo>
                    <a:pt x="119" y="85"/>
                    <a:pt x="114" y="82"/>
                    <a:pt x="110" y="82"/>
                  </a:cubicBezTo>
                  <a:cubicBezTo>
                    <a:pt x="107" y="82"/>
                    <a:pt x="104" y="83"/>
                    <a:pt x="101" y="86"/>
                  </a:cubicBezTo>
                  <a:cubicBezTo>
                    <a:pt x="100" y="80"/>
                    <a:pt x="104" y="79"/>
                    <a:pt x="108" y="77"/>
                  </a:cubicBezTo>
                  <a:cubicBezTo>
                    <a:pt x="106" y="70"/>
                    <a:pt x="98" y="66"/>
                    <a:pt x="89" y="66"/>
                  </a:cubicBezTo>
                  <a:cubicBezTo>
                    <a:pt x="79" y="66"/>
                    <a:pt x="69" y="71"/>
                    <a:pt x="68" y="80"/>
                  </a:cubicBezTo>
                  <a:cubicBezTo>
                    <a:pt x="71" y="84"/>
                    <a:pt x="71" y="86"/>
                    <a:pt x="72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6" y="88"/>
                    <a:pt x="65" y="87"/>
                    <a:pt x="65" y="86"/>
                  </a:cubicBezTo>
                  <a:cubicBezTo>
                    <a:pt x="64" y="81"/>
                    <a:pt x="69" y="76"/>
                    <a:pt x="67" y="73"/>
                  </a:cubicBezTo>
                  <a:cubicBezTo>
                    <a:pt x="66" y="77"/>
                    <a:pt x="62" y="78"/>
                    <a:pt x="62" y="83"/>
                  </a:cubicBezTo>
                  <a:cubicBezTo>
                    <a:pt x="63" y="85"/>
                    <a:pt x="64" y="87"/>
                    <a:pt x="64" y="89"/>
                  </a:cubicBezTo>
                  <a:cubicBezTo>
                    <a:pt x="58" y="89"/>
                    <a:pt x="58" y="89"/>
                    <a:pt x="58" y="89"/>
                  </a:cubicBezTo>
                  <a:cubicBezTo>
                    <a:pt x="58" y="89"/>
                    <a:pt x="58" y="89"/>
                    <a:pt x="58" y="89"/>
                  </a:cubicBezTo>
                  <a:cubicBezTo>
                    <a:pt x="58" y="89"/>
                    <a:pt x="58" y="89"/>
                    <a:pt x="58" y="89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5" y="87"/>
                    <a:pt x="57" y="84"/>
                    <a:pt x="55" y="84"/>
                  </a:cubicBezTo>
                  <a:cubicBezTo>
                    <a:pt x="53" y="86"/>
                    <a:pt x="46" y="85"/>
                    <a:pt x="48" y="89"/>
                  </a:cubicBezTo>
                  <a:cubicBezTo>
                    <a:pt x="47" y="89"/>
                    <a:pt x="47" y="89"/>
                    <a:pt x="46" y="89"/>
                  </a:cubicBezTo>
                  <a:cubicBezTo>
                    <a:pt x="44" y="89"/>
                    <a:pt x="43" y="88"/>
                    <a:pt x="43" y="85"/>
                  </a:cubicBezTo>
                  <a:cubicBezTo>
                    <a:pt x="44" y="82"/>
                    <a:pt x="45" y="82"/>
                    <a:pt x="47" y="82"/>
                  </a:cubicBezTo>
                  <a:cubicBezTo>
                    <a:pt x="47" y="82"/>
                    <a:pt x="48" y="82"/>
                    <a:pt x="48" y="82"/>
                  </a:cubicBezTo>
                  <a:cubicBezTo>
                    <a:pt x="48" y="82"/>
                    <a:pt x="49" y="82"/>
                    <a:pt x="49" y="82"/>
                  </a:cubicBezTo>
                  <a:cubicBezTo>
                    <a:pt x="51" y="82"/>
                    <a:pt x="52" y="82"/>
                    <a:pt x="52" y="79"/>
                  </a:cubicBezTo>
                  <a:cubicBezTo>
                    <a:pt x="49" y="80"/>
                    <a:pt x="46" y="81"/>
                    <a:pt x="43" y="81"/>
                  </a:cubicBezTo>
                  <a:cubicBezTo>
                    <a:pt x="41" y="81"/>
                    <a:pt x="39" y="80"/>
                    <a:pt x="37" y="77"/>
                  </a:cubicBezTo>
                  <a:cubicBezTo>
                    <a:pt x="39" y="76"/>
                    <a:pt x="41" y="75"/>
                    <a:pt x="44" y="75"/>
                  </a:cubicBezTo>
                  <a:cubicBezTo>
                    <a:pt x="47" y="75"/>
                    <a:pt x="50" y="76"/>
                    <a:pt x="52" y="77"/>
                  </a:cubicBezTo>
                  <a:cubicBezTo>
                    <a:pt x="50" y="72"/>
                    <a:pt x="41" y="75"/>
                    <a:pt x="43" y="66"/>
                  </a:cubicBezTo>
                  <a:cubicBezTo>
                    <a:pt x="45" y="65"/>
                    <a:pt x="47" y="65"/>
                    <a:pt x="48" y="65"/>
                  </a:cubicBezTo>
                  <a:cubicBezTo>
                    <a:pt x="51" y="65"/>
                    <a:pt x="53" y="66"/>
                    <a:pt x="53" y="69"/>
                  </a:cubicBezTo>
                  <a:cubicBezTo>
                    <a:pt x="53" y="69"/>
                    <a:pt x="52" y="69"/>
                    <a:pt x="52" y="69"/>
                  </a:cubicBezTo>
                  <a:cubicBezTo>
                    <a:pt x="51" y="69"/>
                    <a:pt x="51" y="68"/>
                    <a:pt x="50" y="68"/>
                  </a:cubicBezTo>
                  <a:cubicBezTo>
                    <a:pt x="50" y="68"/>
                    <a:pt x="49" y="68"/>
                    <a:pt x="49" y="68"/>
                  </a:cubicBezTo>
                  <a:cubicBezTo>
                    <a:pt x="48" y="68"/>
                    <a:pt x="48" y="68"/>
                    <a:pt x="48" y="70"/>
                  </a:cubicBezTo>
                  <a:cubicBezTo>
                    <a:pt x="53" y="70"/>
                    <a:pt x="55" y="74"/>
                    <a:pt x="58" y="76"/>
                  </a:cubicBezTo>
                  <a:cubicBezTo>
                    <a:pt x="63" y="73"/>
                    <a:pt x="68" y="70"/>
                    <a:pt x="72" y="68"/>
                  </a:cubicBezTo>
                  <a:cubicBezTo>
                    <a:pt x="71" y="68"/>
                    <a:pt x="70" y="68"/>
                    <a:pt x="69" y="68"/>
                  </a:cubicBezTo>
                  <a:cubicBezTo>
                    <a:pt x="61" y="68"/>
                    <a:pt x="54" y="60"/>
                    <a:pt x="59" y="55"/>
                  </a:cubicBezTo>
                  <a:cubicBezTo>
                    <a:pt x="50" y="50"/>
                    <a:pt x="51" y="28"/>
                    <a:pt x="63" y="28"/>
                  </a:cubicBezTo>
                  <a:cubicBezTo>
                    <a:pt x="67" y="29"/>
                    <a:pt x="69" y="32"/>
                    <a:pt x="70" y="36"/>
                  </a:cubicBezTo>
                  <a:cubicBezTo>
                    <a:pt x="68" y="37"/>
                    <a:pt x="69" y="40"/>
                    <a:pt x="66" y="40"/>
                  </a:cubicBezTo>
                  <a:cubicBezTo>
                    <a:pt x="66" y="40"/>
                    <a:pt x="65" y="40"/>
                    <a:pt x="65" y="40"/>
                  </a:cubicBezTo>
                  <a:cubicBezTo>
                    <a:pt x="66" y="37"/>
                    <a:pt x="66" y="34"/>
                    <a:pt x="62" y="34"/>
                  </a:cubicBezTo>
                  <a:cubicBezTo>
                    <a:pt x="62" y="34"/>
                    <a:pt x="61" y="34"/>
                    <a:pt x="61" y="34"/>
                  </a:cubicBezTo>
                  <a:cubicBezTo>
                    <a:pt x="59" y="54"/>
                    <a:pt x="70" y="64"/>
                    <a:pt x="87" y="64"/>
                  </a:cubicBezTo>
                  <a:cubicBezTo>
                    <a:pt x="89" y="64"/>
                    <a:pt x="91" y="64"/>
                    <a:pt x="94" y="63"/>
                  </a:cubicBezTo>
                  <a:cubicBezTo>
                    <a:pt x="83" y="59"/>
                    <a:pt x="88" y="41"/>
                    <a:pt x="98" y="41"/>
                  </a:cubicBezTo>
                  <a:cubicBezTo>
                    <a:pt x="100" y="41"/>
                    <a:pt x="101" y="41"/>
                    <a:pt x="103" y="43"/>
                  </a:cubicBezTo>
                  <a:cubicBezTo>
                    <a:pt x="103" y="31"/>
                    <a:pt x="100" y="21"/>
                    <a:pt x="92" y="16"/>
                  </a:cubicBezTo>
                  <a:cubicBezTo>
                    <a:pt x="91" y="14"/>
                    <a:pt x="88" y="13"/>
                    <a:pt x="91" y="11"/>
                  </a:cubicBezTo>
                  <a:cubicBezTo>
                    <a:pt x="86" y="11"/>
                    <a:pt x="85" y="16"/>
                    <a:pt x="82" y="18"/>
                  </a:cubicBezTo>
                  <a:cubicBezTo>
                    <a:pt x="81" y="18"/>
                    <a:pt x="80" y="18"/>
                    <a:pt x="79" y="18"/>
                  </a:cubicBezTo>
                  <a:cubicBezTo>
                    <a:pt x="73" y="18"/>
                    <a:pt x="70" y="15"/>
                    <a:pt x="71" y="8"/>
                  </a:cubicBezTo>
                  <a:cubicBezTo>
                    <a:pt x="73" y="7"/>
                    <a:pt x="75" y="6"/>
                    <a:pt x="76" y="6"/>
                  </a:cubicBezTo>
                  <a:cubicBezTo>
                    <a:pt x="77" y="6"/>
                    <a:pt x="79" y="7"/>
                    <a:pt x="79" y="9"/>
                  </a:cubicBezTo>
                  <a:cubicBezTo>
                    <a:pt x="78" y="10"/>
                    <a:pt x="75" y="9"/>
                    <a:pt x="76" y="12"/>
                  </a:cubicBezTo>
                  <a:cubicBezTo>
                    <a:pt x="80" y="9"/>
                    <a:pt x="83" y="2"/>
                    <a:pt x="89" y="2"/>
                  </a:cubicBezTo>
                  <a:cubicBezTo>
                    <a:pt x="91" y="2"/>
                    <a:pt x="92" y="3"/>
                    <a:pt x="94" y="3"/>
                  </a:cubicBezTo>
                  <a:cubicBezTo>
                    <a:pt x="95" y="6"/>
                    <a:pt x="98" y="7"/>
                    <a:pt x="100" y="9"/>
                  </a:cubicBezTo>
                  <a:cubicBezTo>
                    <a:pt x="100" y="6"/>
                    <a:pt x="100" y="3"/>
                    <a:pt x="100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8" y="2"/>
                    <a:pt x="27" y="3"/>
                  </a:cubicBezTo>
                  <a:cubicBezTo>
                    <a:pt x="26" y="3"/>
                    <a:pt x="25" y="3"/>
                    <a:pt x="24" y="3"/>
                  </a:cubicBezTo>
                  <a:cubicBezTo>
                    <a:pt x="24" y="1"/>
                    <a:pt x="24" y="1"/>
                    <a:pt x="25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1"/>
                    <a:pt x="21" y="2"/>
                    <a:pt x="20" y="3"/>
                  </a:cubicBezTo>
                  <a:cubicBezTo>
                    <a:pt x="15" y="7"/>
                    <a:pt x="6" y="9"/>
                    <a:pt x="1" y="12"/>
                  </a:cubicBezTo>
                  <a:cubicBezTo>
                    <a:pt x="1" y="13"/>
                    <a:pt x="1" y="13"/>
                    <a:pt x="1" y="14"/>
                  </a:cubicBezTo>
                  <a:cubicBezTo>
                    <a:pt x="4" y="12"/>
                    <a:pt x="8" y="11"/>
                    <a:pt x="12" y="11"/>
                  </a:cubicBezTo>
                  <a:cubicBezTo>
                    <a:pt x="22" y="11"/>
                    <a:pt x="32" y="16"/>
                    <a:pt x="24" y="26"/>
                  </a:cubicBezTo>
                  <a:cubicBezTo>
                    <a:pt x="24" y="26"/>
                    <a:pt x="23" y="26"/>
                    <a:pt x="23" y="26"/>
                  </a:cubicBezTo>
                  <a:cubicBezTo>
                    <a:pt x="20" y="26"/>
                    <a:pt x="18" y="25"/>
                    <a:pt x="17" y="22"/>
                  </a:cubicBezTo>
                  <a:cubicBezTo>
                    <a:pt x="17" y="23"/>
                    <a:pt x="18" y="23"/>
                    <a:pt x="18" y="23"/>
                  </a:cubicBezTo>
                  <a:cubicBezTo>
                    <a:pt x="20" y="23"/>
                    <a:pt x="21" y="22"/>
                    <a:pt x="22" y="21"/>
                  </a:cubicBezTo>
                  <a:cubicBezTo>
                    <a:pt x="23" y="18"/>
                    <a:pt x="20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20" y="15"/>
                    <a:pt x="21" y="19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9"/>
                    <a:pt x="16" y="18"/>
                    <a:pt x="15" y="17"/>
                  </a:cubicBezTo>
                  <a:cubicBezTo>
                    <a:pt x="14" y="15"/>
                    <a:pt x="14" y="14"/>
                    <a:pt x="13" y="14"/>
                  </a:cubicBezTo>
                  <a:cubicBezTo>
                    <a:pt x="12" y="14"/>
                    <a:pt x="12" y="14"/>
                    <a:pt x="11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3" y="15"/>
                    <a:pt x="14" y="16"/>
                    <a:pt x="14" y="16"/>
                  </a:cubicBezTo>
                  <a:cubicBezTo>
                    <a:pt x="14" y="17"/>
                    <a:pt x="13" y="18"/>
                    <a:pt x="13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1" y="18"/>
                    <a:pt x="8" y="15"/>
                    <a:pt x="7" y="15"/>
                  </a:cubicBezTo>
                  <a:cubicBezTo>
                    <a:pt x="6" y="15"/>
                    <a:pt x="6" y="16"/>
                    <a:pt x="6" y="16"/>
                  </a:cubicBezTo>
                  <a:cubicBezTo>
                    <a:pt x="6" y="18"/>
                    <a:pt x="6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1" y="18"/>
                    <a:pt x="0" y="18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751" y="89"/>
                    <a:pt x="751" y="89"/>
                    <a:pt x="751" y="89"/>
                  </a:cubicBezTo>
                  <a:cubicBezTo>
                    <a:pt x="751" y="89"/>
                    <a:pt x="751" y="89"/>
                    <a:pt x="751" y="89"/>
                  </a:cubicBezTo>
                  <a:cubicBezTo>
                    <a:pt x="750" y="88"/>
                    <a:pt x="750" y="87"/>
                    <a:pt x="750" y="85"/>
                  </a:cubicBezTo>
                  <a:cubicBezTo>
                    <a:pt x="750" y="85"/>
                    <a:pt x="751" y="85"/>
                    <a:pt x="751" y="85"/>
                  </a:cubicBezTo>
                  <a:cubicBezTo>
                    <a:pt x="751" y="85"/>
                    <a:pt x="751" y="85"/>
                    <a:pt x="751" y="85"/>
                  </a:cubicBezTo>
                  <a:cubicBezTo>
                    <a:pt x="751" y="82"/>
                    <a:pt x="751" y="82"/>
                    <a:pt x="751" y="82"/>
                  </a:cubicBezTo>
                  <a:cubicBezTo>
                    <a:pt x="746" y="82"/>
                    <a:pt x="739" y="77"/>
                    <a:pt x="739" y="69"/>
                  </a:cubicBezTo>
                  <a:cubicBezTo>
                    <a:pt x="739" y="69"/>
                    <a:pt x="739" y="69"/>
                    <a:pt x="740" y="69"/>
                  </a:cubicBezTo>
                  <a:cubicBezTo>
                    <a:pt x="741" y="69"/>
                    <a:pt x="741" y="69"/>
                    <a:pt x="742" y="70"/>
                  </a:cubicBezTo>
                  <a:cubicBezTo>
                    <a:pt x="743" y="70"/>
                    <a:pt x="743" y="70"/>
                    <a:pt x="743" y="70"/>
                  </a:cubicBezTo>
                  <a:cubicBezTo>
                    <a:pt x="744" y="70"/>
                    <a:pt x="744" y="70"/>
                    <a:pt x="745" y="69"/>
                  </a:cubicBezTo>
                  <a:cubicBezTo>
                    <a:pt x="735" y="68"/>
                    <a:pt x="733" y="58"/>
                    <a:pt x="730" y="49"/>
                  </a:cubicBezTo>
                  <a:cubicBezTo>
                    <a:pt x="727" y="49"/>
                    <a:pt x="727" y="49"/>
                    <a:pt x="726" y="49"/>
                  </a:cubicBezTo>
                  <a:cubicBezTo>
                    <a:pt x="725" y="49"/>
                    <a:pt x="724" y="49"/>
                    <a:pt x="723" y="49"/>
                  </a:cubicBezTo>
                  <a:cubicBezTo>
                    <a:pt x="716" y="60"/>
                    <a:pt x="727" y="69"/>
                    <a:pt x="736" y="69"/>
                  </a:cubicBezTo>
                  <a:cubicBezTo>
                    <a:pt x="737" y="69"/>
                    <a:pt x="738" y="69"/>
                    <a:pt x="738" y="69"/>
                  </a:cubicBezTo>
                  <a:cubicBezTo>
                    <a:pt x="737" y="80"/>
                    <a:pt x="748" y="78"/>
                    <a:pt x="748" y="88"/>
                  </a:cubicBezTo>
                  <a:cubicBezTo>
                    <a:pt x="745" y="85"/>
                    <a:pt x="740" y="82"/>
                    <a:pt x="736" y="82"/>
                  </a:cubicBezTo>
                  <a:cubicBezTo>
                    <a:pt x="733" y="82"/>
                    <a:pt x="730" y="83"/>
                    <a:pt x="728" y="86"/>
                  </a:cubicBezTo>
                  <a:cubicBezTo>
                    <a:pt x="727" y="80"/>
                    <a:pt x="731" y="79"/>
                    <a:pt x="734" y="77"/>
                  </a:cubicBezTo>
                  <a:cubicBezTo>
                    <a:pt x="732" y="70"/>
                    <a:pt x="724" y="66"/>
                    <a:pt x="715" y="66"/>
                  </a:cubicBezTo>
                  <a:cubicBezTo>
                    <a:pt x="705" y="66"/>
                    <a:pt x="695" y="71"/>
                    <a:pt x="694" y="80"/>
                  </a:cubicBezTo>
                  <a:cubicBezTo>
                    <a:pt x="697" y="84"/>
                    <a:pt x="697" y="86"/>
                    <a:pt x="698" y="89"/>
                  </a:cubicBezTo>
                  <a:cubicBezTo>
                    <a:pt x="693" y="89"/>
                    <a:pt x="693" y="89"/>
                    <a:pt x="693" y="89"/>
                  </a:cubicBezTo>
                  <a:cubicBezTo>
                    <a:pt x="692" y="88"/>
                    <a:pt x="691" y="87"/>
                    <a:pt x="691" y="86"/>
                  </a:cubicBezTo>
                  <a:cubicBezTo>
                    <a:pt x="690" y="81"/>
                    <a:pt x="695" y="76"/>
                    <a:pt x="693" y="73"/>
                  </a:cubicBezTo>
                  <a:cubicBezTo>
                    <a:pt x="692" y="77"/>
                    <a:pt x="688" y="78"/>
                    <a:pt x="688" y="83"/>
                  </a:cubicBezTo>
                  <a:cubicBezTo>
                    <a:pt x="690" y="85"/>
                    <a:pt x="691" y="87"/>
                    <a:pt x="691" y="89"/>
                  </a:cubicBezTo>
                  <a:cubicBezTo>
                    <a:pt x="684" y="89"/>
                    <a:pt x="684" y="89"/>
                    <a:pt x="684" y="89"/>
                  </a:cubicBezTo>
                  <a:cubicBezTo>
                    <a:pt x="685" y="89"/>
                    <a:pt x="685" y="89"/>
                    <a:pt x="685" y="89"/>
                  </a:cubicBezTo>
                  <a:cubicBezTo>
                    <a:pt x="684" y="89"/>
                    <a:pt x="684" y="89"/>
                    <a:pt x="684" y="89"/>
                  </a:cubicBezTo>
                  <a:cubicBezTo>
                    <a:pt x="681" y="89"/>
                    <a:pt x="681" y="89"/>
                    <a:pt x="681" y="89"/>
                  </a:cubicBezTo>
                  <a:cubicBezTo>
                    <a:pt x="682" y="87"/>
                    <a:pt x="684" y="84"/>
                    <a:pt x="682" y="84"/>
                  </a:cubicBezTo>
                  <a:cubicBezTo>
                    <a:pt x="679" y="86"/>
                    <a:pt x="672" y="85"/>
                    <a:pt x="674" y="89"/>
                  </a:cubicBezTo>
                  <a:cubicBezTo>
                    <a:pt x="674" y="89"/>
                    <a:pt x="673" y="89"/>
                    <a:pt x="673" y="89"/>
                  </a:cubicBezTo>
                  <a:cubicBezTo>
                    <a:pt x="670" y="89"/>
                    <a:pt x="669" y="88"/>
                    <a:pt x="670" y="85"/>
                  </a:cubicBezTo>
                  <a:cubicBezTo>
                    <a:pt x="670" y="82"/>
                    <a:pt x="671" y="82"/>
                    <a:pt x="673" y="82"/>
                  </a:cubicBezTo>
                  <a:cubicBezTo>
                    <a:pt x="673" y="82"/>
                    <a:pt x="674" y="82"/>
                    <a:pt x="674" y="82"/>
                  </a:cubicBezTo>
                  <a:cubicBezTo>
                    <a:pt x="675" y="82"/>
                    <a:pt x="675" y="82"/>
                    <a:pt x="676" y="82"/>
                  </a:cubicBezTo>
                  <a:cubicBezTo>
                    <a:pt x="677" y="82"/>
                    <a:pt x="678" y="82"/>
                    <a:pt x="678" y="79"/>
                  </a:cubicBezTo>
                  <a:cubicBezTo>
                    <a:pt x="675" y="80"/>
                    <a:pt x="672" y="81"/>
                    <a:pt x="670" y="81"/>
                  </a:cubicBezTo>
                  <a:cubicBezTo>
                    <a:pt x="667" y="81"/>
                    <a:pt x="665" y="80"/>
                    <a:pt x="663" y="77"/>
                  </a:cubicBezTo>
                  <a:cubicBezTo>
                    <a:pt x="665" y="76"/>
                    <a:pt x="668" y="75"/>
                    <a:pt x="670" y="75"/>
                  </a:cubicBezTo>
                  <a:cubicBezTo>
                    <a:pt x="673" y="75"/>
                    <a:pt x="676" y="76"/>
                    <a:pt x="678" y="77"/>
                  </a:cubicBezTo>
                  <a:cubicBezTo>
                    <a:pt x="677" y="72"/>
                    <a:pt x="667" y="75"/>
                    <a:pt x="670" y="66"/>
                  </a:cubicBezTo>
                  <a:cubicBezTo>
                    <a:pt x="671" y="65"/>
                    <a:pt x="673" y="65"/>
                    <a:pt x="675" y="65"/>
                  </a:cubicBezTo>
                  <a:cubicBezTo>
                    <a:pt x="677" y="65"/>
                    <a:pt x="679" y="66"/>
                    <a:pt x="679" y="69"/>
                  </a:cubicBezTo>
                  <a:cubicBezTo>
                    <a:pt x="679" y="69"/>
                    <a:pt x="679" y="69"/>
                    <a:pt x="678" y="69"/>
                  </a:cubicBezTo>
                  <a:cubicBezTo>
                    <a:pt x="678" y="69"/>
                    <a:pt x="677" y="68"/>
                    <a:pt x="677" y="68"/>
                  </a:cubicBezTo>
                  <a:cubicBezTo>
                    <a:pt x="676" y="68"/>
                    <a:pt x="676" y="68"/>
                    <a:pt x="675" y="68"/>
                  </a:cubicBezTo>
                  <a:cubicBezTo>
                    <a:pt x="675" y="68"/>
                    <a:pt x="674" y="68"/>
                    <a:pt x="674" y="70"/>
                  </a:cubicBezTo>
                  <a:cubicBezTo>
                    <a:pt x="679" y="70"/>
                    <a:pt x="681" y="74"/>
                    <a:pt x="685" y="76"/>
                  </a:cubicBezTo>
                  <a:cubicBezTo>
                    <a:pt x="689" y="73"/>
                    <a:pt x="694" y="70"/>
                    <a:pt x="699" y="68"/>
                  </a:cubicBezTo>
                  <a:cubicBezTo>
                    <a:pt x="697" y="68"/>
                    <a:pt x="696" y="68"/>
                    <a:pt x="695" y="68"/>
                  </a:cubicBezTo>
                  <a:cubicBezTo>
                    <a:pt x="688" y="68"/>
                    <a:pt x="681" y="60"/>
                    <a:pt x="686" y="55"/>
                  </a:cubicBezTo>
                  <a:cubicBezTo>
                    <a:pt x="677" y="50"/>
                    <a:pt x="677" y="28"/>
                    <a:pt x="689" y="28"/>
                  </a:cubicBezTo>
                  <a:cubicBezTo>
                    <a:pt x="693" y="29"/>
                    <a:pt x="695" y="32"/>
                    <a:pt x="696" y="36"/>
                  </a:cubicBezTo>
                  <a:cubicBezTo>
                    <a:pt x="694" y="37"/>
                    <a:pt x="695" y="40"/>
                    <a:pt x="693" y="40"/>
                  </a:cubicBezTo>
                  <a:cubicBezTo>
                    <a:pt x="692" y="40"/>
                    <a:pt x="692" y="40"/>
                    <a:pt x="691" y="40"/>
                  </a:cubicBezTo>
                  <a:cubicBezTo>
                    <a:pt x="693" y="37"/>
                    <a:pt x="692" y="34"/>
                    <a:pt x="689" y="34"/>
                  </a:cubicBezTo>
                  <a:cubicBezTo>
                    <a:pt x="688" y="34"/>
                    <a:pt x="687" y="34"/>
                    <a:pt x="687" y="34"/>
                  </a:cubicBezTo>
                  <a:cubicBezTo>
                    <a:pt x="685" y="54"/>
                    <a:pt x="697" y="64"/>
                    <a:pt x="713" y="64"/>
                  </a:cubicBezTo>
                  <a:cubicBezTo>
                    <a:pt x="715" y="64"/>
                    <a:pt x="718" y="64"/>
                    <a:pt x="720" y="63"/>
                  </a:cubicBezTo>
                  <a:cubicBezTo>
                    <a:pt x="709" y="59"/>
                    <a:pt x="714" y="41"/>
                    <a:pt x="724" y="41"/>
                  </a:cubicBezTo>
                  <a:cubicBezTo>
                    <a:pt x="726" y="41"/>
                    <a:pt x="728" y="41"/>
                    <a:pt x="730" y="43"/>
                  </a:cubicBezTo>
                  <a:cubicBezTo>
                    <a:pt x="729" y="31"/>
                    <a:pt x="726" y="21"/>
                    <a:pt x="718" y="16"/>
                  </a:cubicBezTo>
                  <a:cubicBezTo>
                    <a:pt x="717" y="14"/>
                    <a:pt x="715" y="13"/>
                    <a:pt x="717" y="11"/>
                  </a:cubicBezTo>
                  <a:cubicBezTo>
                    <a:pt x="712" y="11"/>
                    <a:pt x="712" y="16"/>
                    <a:pt x="708" y="18"/>
                  </a:cubicBezTo>
                  <a:cubicBezTo>
                    <a:pt x="707" y="18"/>
                    <a:pt x="706" y="18"/>
                    <a:pt x="705" y="18"/>
                  </a:cubicBezTo>
                  <a:cubicBezTo>
                    <a:pt x="699" y="18"/>
                    <a:pt x="696" y="15"/>
                    <a:pt x="698" y="8"/>
                  </a:cubicBezTo>
                  <a:cubicBezTo>
                    <a:pt x="699" y="7"/>
                    <a:pt x="701" y="6"/>
                    <a:pt x="702" y="6"/>
                  </a:cubicBezTo>
                  <a:cubicBezTo>
                    <a:pt x="704" y="6"/>
                    <a:pt x="705" y="7"/>
                    <a:pt x="705" y="9"/>
                  </a:cubicBezTo>
                  <a:cubicBezTo>
                    <a:pt x="704" y="10"/>
                    <a:pt x="701" y="9"/>
                    <a:pt x="702" y="12"/>
                  </a:cubicBezTo>
                  <a:cubicBezTo>
                    <a:pt x="707" y="9"/>
                    <a:pt x="709" y="2"/>
                    <a:pt x="716" y="2"/>
                  </a:cubicBezTo>
                  <a:cubicBezTo>
                    <a:pt x="717" y="2"/>
                    <a:pt x="718" y="3"/>
                    <a:pt x="720" y="3"/>
                  </a:cubicBezTo>
                  <a:cubicBezTo>
                    <a:pt x="722" y="6"/>
                    <a:pt x="724" y="7"/>
                    <a:pt x="727" y="9"/>
                  </a:cubicBezTo>
                  <a:cubicBezTo>
                    <a:pt x="727" y="6"/>
                    <a:pt x="727" y="3"/>
                    <a:pt x="727" y="0"/>
                  </a:cubicBezTo>
                  <a:moveTo>
                    <a:pt x="730" y="0"/>
                  </a:moveTo>
                  <a:cubicBezTo>
                    <a:pt x="729" y="0"/>
                    <a:pt x="729" y="0"/>
                    <a:pt x="729" y="0"/>
                  </a:cubicBezTo>
                  <a:cubicBezTo>
                    <a:pt x="729" y="2"/>
                    <a:pt x="729" y="4"/>
                    <a:pt x="730" y="4"/>
                  </a:cubicBezTo>
                  <a:cubicBezTo>
                    <a:pt x="730" y="3"/>
                    <a:pt x="730" y="1"/>
                    <a:pt x="730" y="0"/>
                  </a:cubicBezTo>
                  <a:moveTo>
                    <a:pt x="751" y="0"/>
                  </a:moveTo>
                  <a:cubicBezTo>
                    <a:pt x="750" y="0"/>
                    <a:pt x="750" y="0"/>
                    <a:pt x="750" y="0"/>
                  </a:cubicBezTo>
                  <a:cubicBezTo>
                    <a:pt x="750" y="2"/>
                    <a:pt x="749" y="5"/>
                    <a:pt x="745" y="5"/>
                  </a:cubicBezTo>
                  <a:cubicBezTo>
                    <a:pt x="743" y="4"/>
                    <a:pt x="743" y="3"/>
                    <a:pt x="745" y="1"/>
                  </a:cubicBezTo>
                  <a:cubicBezTo>
                    <a:pt x="742" y="2"/>
                    <a:pt x="740" y="3"/>
                    <a:pt x="738" y="3"/>
                  </a:cubicBezTo>
                  <a:cubicBezTo>
                    <a:pt x="737" y="3"/>
                    <a:pt x="735" y="2"/>
                    <a:pt x="733" y="1"/>
                  </a:cubicBezTo>
                  <a:cubicBezTo>
                    <a:pt x="731" y="7"/>
                    <a:pt x="728" y="16"/>
                    <a:pt x="732" y="21"/>
                  </a:cubicBezTo>
                  <a:cubicBezTo>
                    <a:pt x="731" y="22"/>
                    <a:pt x="731" y="22"/>
                    <a:pt x="731" y="22"/>
                  </a:cubicBezTo>
                  <a:cubicBezTo>
                    <a:pt x="730" y="22"/>
                    <a:pt x="730" y="22"/>
                    <a:pt x="730" y="22"/>
                  </a:cubicBezTo>
                  <a:cubicBezTo>
                    <a:pt x="730" y="22"/>
                    <a:pt x="729" y="22"/>
                    <a:pt x="729" y="22"/>
                  </a:cubicBezTo>
                  <a:cubicBezTo>
                    <a:pt x="729" y="22"/>
                    <a:pt x="729" y="22"/>
                    <a:pt x="729" y="22"/>
                  </a:cubicBezTo>
                  <a:cubicBezTo>
                    <a:pt x="733" y="34"/>
                    <a:pt x="731" y="52"/>
                    <a:pt x="738" y="61"/>
                  </a:cubicBezTo>
                  <a:cubicBezTo>
                    <a:pt x="737" y="59"/>
                    <a:pt x="737" y="54"/>
                    <a:pt x="739" y="54"/>
                  </a:cubicBezTo>
                  <a:cubicBezTo>
                    <a:pt x="739" y="54"/>
                    <a:pt x="740" y="54"/>
                    <a:pt x="740" y="55"/>
                  </a:cubicBezTo>
                  <a:cubicBezTo>
                    <a:pt x="735" y="48"/>
                    <a:pt x="740" y="43"/>
                    <a:pt x="738" y="35"/>
                  </a:cubicBezTo>
                  <a:cubicBezTo>
                    <a:pt x="743" y="35"/>
                    <a:pt x="742" y="30"/>
                    <a:pt x="744" y="28"/>
                  </a:cubicBezTo>
                  <a:cubicBezTo>
                    <a:pt x="744" y="28"/>
                    <a:pt x="744" y="28"/>
                    <a:pt x="744" y="28"/>
                  </a:cubicBezTo>
                  <a:cubicBezTo>
                    <a:pt x="744" y="28"/>
                    <a:pt x="744" y="28"/>
                    <a:pt x="745" y="28"/>
                  </a:cubicBezTo>
                  <a:cubicBezTo>
                    <a:pt x="745" y="29"/>
                    <a:pt x="746" y="29"/>
                    <a:pt x="746" y="29"/>
                  </a:cubicBezTo>
                  <a:cubicBezTo>
                    <a:pt x="746" y="29"/>
                    <a:pt x="746" y="29"/>
                    <a:pt x="746" y="29"/>
                  </a:cubicBezTo>
                  <a:cubicBezTo>
                    <a:pt x="747" y="28"/>
                    <a:pt x="747" y="25"/>
                    <a:pt x="749" y="24"/>
                  </a:cubicBezTo>
                  <a:cubicBezTo>
                    <a:pt x="749" y="23"/>
                    <a:pt x="749" y="23"/>
                    <a:pt x="750" y="23"/>
                  </a:cubicBezTo>
                  <a:cubicBezTo>
                    <a:pt x="750" y="23"/>
                    <a:pt x="750" y="24"/>
                    <a:pt x="751" y="24"/>
                  </a:cubicBezTo>
                  <a:cubicBezTo>
                    <a:pt x="751" y="24"/>
                    <a:pt x="751" y="24"/>
                    <a:pt x="751" y="24"/>
                  </a:cubicBezTo>
                  <a:cubicBezTo>
                    <a:pt x="751" y="0"/>
                    <a:pt x="751" y="0"/>
                    <a:pt x="751" y="0"/>
                  </a:cubicBezTo>
                </a:path>
              </a:pathLst>
            </a:custGeom>
            <a:solidFill>
              <a:srgbClr val="12121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01" name="Freeform 1753"/>
            <p:cNvSpPr>
              <a:spLocks/>
            </p:cNvSpPr>
            <p:nvPr/>
          </p:nvSpPr>
          <p:spPr bwMode="auto">
            <a:xfrm>
              <a:off x="2521" y="-6"/>
              <a:ext cx="47" cy="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8"/>
                </a:cxn>
                <a:cxn ang="0">
                  <a:pos x="2" y="11"/>
                </a:cxn>
                <a:cxn ang="0">
                  <a:pos x="5" y="13"/>
                </a:cxn>
                <a:cxn ang="0">
                  <a:pos x="6" y="13"/>
                </a:cxn>
                <a:cxn ang="0">
                  <a:pos x="0" y="0"/>
                </a:cxn>
              </a:cxnLst>
              <a:rect l="0" t="0" r="r" b="b"/>
              <a:pathLst>
                <a:path w="8" h="13">
                  <a:moveTo>
                    <a:pt x="0" y="0"/>
                  </a:moveTo>
                  <a:cubicBezTo>
                    <a:pt x="0" y="5"/>
                    <a:pt x="4" y="5"/>
                    <a:pt x="5" y="8"/>
                  </a:cubicBezTo>
                  <a:cubicBezTo>
                    <a:pt x="6" y="10"/>
                    <a:pt x="2" y="9"/>
                    <a:pt x="2" y="11"/>
                  </a:cubicBezTo>
                  <a:cubicBezTo>
                    <a:pt x="4" y="11"/>
                    <a:pt x="4" y="13"/>
                    <a:pt x="5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8" y="5"/>
                    <a:pt x="4" y="3"/>
                    <a:pt x="0" y="0"/>
                  </a:cubicBezTo>
                </a:path>
              </a:pathLst>
            </a:custGeom>
            <a:solidFill>
              <a:srgbClr val="19181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02" name="Freeform 1754"/>
            <p:cNvSpPr>
              <a:spLocks noEditPoints="1"/>
            </p:cNvSpPr>
            <p:nvPr/>
          </p:nvSpPr>
          <p:spPr bwMode="auto">
            <a:xfrm>
              <a:off x="1868" y="-6"/>
              <a:ext cx="688" cy="541"/>
            </a:xfrm>
            <a:custGeom>
              <a:avLst/>
              <a:gdLst/>
              <a:ahLst/>
              <a:cxnLst>
                <a:cxn ang="0">
                  <a:pos x="47" y="77"/>
                </a:cxn>
                <a:cxn ang="0">
                  <a:pos x="77" y="80"/>
                </a:cxn>
                <a:cxn ang="0">
                  <a:pos x="78" y="79"/>
                </a:cxn>
                <a:cxn ang="0">
                  <a:pos x="78" y="54"/>
                </a:cxn>
                <a:cxn ang="0">
                  <a:pos x="76" y="46"/>
                </a:cxn>
                <a:cxn ang="0">
                  <a:pos x="76" y="46"/>
                </a:cxn>
                <a:cxn ang="0">
                  <a:pos x="56" y="41"/>
                </a:cxn>
                <a:cxn ang="0">
                  <a:pos x="75" y="17"/>
                </a:cxn>
                <a:cxn ang="0">
                  <a:pos x="65" y="0"/>
                </a:cxn>
                <a:cxn ang="0">
                  <a:pos x="51" y="33"/>
                </a:cxn>
                <a:cxn ang="0">
                  <a:pos x="51" y="43"/>
                </a:cxn>
                <a:cxn ang="0">
                  <a:pos x="64" y="63"/>
                </a:cxn>
                <a:cxn ang="0">
                  <a:pos x="61" y="62"/>
                </a:cxn>
                <a:cxn ang="0">
                  <a:pos x="58" y="59"/>
                </a:cxn>
                <a:cxn ang="0">
                  <a:pos x="49" y="50"/>
                </a:cxn>
                <a:cxn ang="0">
                  <a:pos x="46" y="61"/>
                </a:cxn>
                <a:cxn ang="0">
                  <a:pos x="25" y="49"/>
                </a:cxn>
                <a:cxn ang="0">
                  <a:pos x="28" y="58"/>
                </a:cxn>
                <a:cxn ang="0">
                  <a:pos x="24" y="59"/>
                </a:cxn>
                <a:cxn ang="0">
                  <a:pos x="16" y="57"/>
                </a:cxn>
                <a:cxn ang="0">
                  <a:pos x="19" y="61"/>
                </a:cxn>
                <a:cxn ang="0">
                  <a:pos x="6" y="58"/>
                </a:cxn>
                <a:cxn ang="0">
                  <a:pos x="11" y="63"/>
                </a:cxn>
                <a:cxn ang="0">
                  <a:pos x="3" y="68"/>
                </a:cxn>
                <a:cxn ang="0">
                  <a:pos x="6" y="83"/>
                </a:cxn>
                <a:cxn ang="0">
                  <a:pos x="10" y="71"/>
                </a:cxn>
                <a:cxn ang="0">
                  <a:pos x="14" y="72"/>
                </a:cxn>
                <a:cxn ang="0">
                  <a:pos x="31" y="61"/>
                </a:cxn>
                <a:cxn ang="0">
                  <a:pos x="37" y="61"/>
                </a:cxn>
                <a:cxn ang="0">
                  <a:pos x="35" y="63"/>
                </a:cxn>
                <a:cxn ang="0">
                  <a:pos x="31" y="70"/>
                </a:cxn>
                <a:cxn ang="0">
                  <a:pos x="58" y="68"/>
                </a:cxn>
                <a:cxn ang="0">
                  <a:pos x="43" y="70"/>
                </a:cxn>
                <a:cxn ang="0">
                  <a:pos x="41" y="78"/>
                </a:cxn>
                <a:cxn ang="0">
                  <a:pos x="37" y="84"/>
                </a:cxn>
                <a:cxn ang="0">
                  <a:pos x="39" y="85"/>
                </a:cxn>
                <a:cxn ang="0">
                  <a:pos x="44" y="89"/>
                </a:cxn>
                <a:cxn ang="0">
                  <a:pos x="62" y="72"/>
                </a:cxn>
                <a:cxn ang="0">
                  <a:pos x="66" y="74"/>
                </a:cxn>
                <a:cxn ang="0">
                  <a:pos x="73" y="79"/>
                </a:cxn>
                <a:cxn ang="0">
                  <a:pos x="77" y="84"/>
                </a:cxn>
                <a:cxn ang="0">
                  <a:pos x="95" y="89"/>
                </a:cxn>
                <a:cxn ang="0">
                  <a:pos x="102" y="65"/>
                </a:cxn>
                <a:cxn ang="0">
                  <a:pos x="107" y="71"/>
                </a:cxn>
                <a:cxn ang="0">
                  <a:pos x="102" y="72"/>
                </a:cxn>
                <a:cxn ang="0">
                  <a:pos x="110" y="80"/>
                </a:cxn>
                <a:cxn ang="0">
                  <a:pos x="109" y="59"/>
                </a:cxn>
                <a:cxn ang="0">
                  <a:pos x="102" y="58"/>
                </a:cxn>
                <a:cxn ang="0">
                  <a:pos x="93" y="61"/>
                </a:cxn>
                <a:cxn ang="0">
                  <a:pos x="88" y="86"/>
                </a:cxn>
                <a:cxn ang="0">
                  <a:pos x="80" y="61"/>
                </a:cxn>
                <a:cxn ang="0">
                  <a:pos x="82" y="61"/>
                </a:cxn>
                <a:cxn ang="0">
                  <a:pos x="95" y="48"/>
                </a:cxn>
                <a:cxn ang="0">
                  <a:pos x="94" y="38"/>
                </a:cxn>
                <a:cxn ang="0">
                  <a:pos x="74" y="47"/>
                </a:cxn>
                <a:cxn ang="0">
                  <a:pos x="96" y="24"/>
                </a:cxn>
                <a:cxn ang="0">
                  <a:pos x="75" y="39"/>
                </a:cxn>
                <a:cxn ang="0">
                  <a:pos x="83" y="28"/>
                </a:cxn>
                <a:cxn ang="0">
                  <a:pos x="95" y="19"/>
                </a:cxn>
                <a:cxn ang="0">
                  <a:pos x="85" y="16"/>
                </a:cxn>
                <a:cxn ang="0">
                  <a:pos x="67" y="9"/>
                </a:cxn>
              </a:cxnLst>
              <a:rect l="0" t="0" r="r" b="b"/>
              <a:pathLst>
                <a:path w="116" h="89">
                  <a:moveTo>
                    <a:pt x="48" y="81"/>
                  </a:moveTo>
                  <a:cubicBezTo>
                    <a:pt x="43" y="81"/>
                    <a:pt x="47" y="76"/>
                    <a:pt x="48" y="75"/>
                  </a:cubicBezTo>
                  <a:cubicBezTo>
                    <a:pt x="49" y="75"/>
                    <a:pt x="48" y="77"/>
                    <a:pt x="47" y="77"/>
                  </a:cubicBezTo>
                  <a:cubicBezTo>
                    <a:pt x="47" y="79"/>
                    <a:pt x="48" y="79"/>
                    <a:pt x="48" y="81"/>
                  </a:cubicBezTo>
                  <a:cubicBezTo>
                    <a:pt x="48" y="81"/>
                    <a:pt x="48" y="81"/>
                    <a:pt x="48" y="81"/>
                  </a:cubicBezTo>
                  <a:moveTo>
                    <a:pt x="77" y="80"/>
                  </a:moveTo>
                  <a:cubicBezTo>
                    <a:pt x="75" y="80"/>
                    <a:pt x="71" y="76"/>
                    <a:pt x="70" y="74"/>
                  </a:cubicBezTo>
                  <a:cubicBezTo>
                    <a:pt x="69" y="71"/>
                    <a:pt x="72" y="71"/>
                    <a:pt x="71" y="68"/>
                  </a:cubicBezTo>
                  <a:cubicBezTo>
                    <a:pt x="74" y="71"/>
                    <a:pt x="74" y="77"/>
                    <a:pt x="78" y="79"/>
                  </a:cubicBezTo>
                  <a:cubicBezTo>
                    <a:pt x="77" y="80"/>
                    <a:pt x="77" y="80"/>
                    <a:pt x="77" y="80"/>
                  </a:cubicBezTo>
                  <a:moveTo>
                    <a:pt x="79" y="59"/>
                  </a:moveTo>
                  <a:cubicBezTo>
                    <a:pt x="77" y="58"/>
                    <a:pt x="79" y="56"/>
                    <a:pt x="78" y="54"/>
                  </a:cubicBezTo>
                  <a:cubicBezTo>
                    <a:pt x="84" y="51"/>
                    <a:pt x="85" y="49"/>
                    <a:pt x="91" y="46"/>
                  </a:cubicBezTo>
                  <a:cubicBezTo>
                    <a:pt x="88" y="52"/>
                    <a:pt x="84" y="56"/>
                    <a:pt x="79" y="59"/>
                  </a:cubicBezTo>
                  <a:moveTo>
                    <a:pt x="76" y="46"/>
                  </a:moveTo>
                  <a:cubicBezTo>
                    <a:pt x="75" y="46"/>
                    <a:pt x="74" y="45"/>
                    <a:pt x="75" y="44"/>
                  </a:cubicBezTo>
                  <a:cubicBezTo>
                    <a:pt x="75" y="43"/>
                    <a:pt x="75" y="43"/>
                    <a:pt x="75" y="43"/>
                  </a:cubicBezTo>
                  <a:cubicBezTo>
                    <a:pt x="76" y="43"/>
                    <a:pt x="76" y="46"/>
                    <a:pt x="76" y="46"/>
                  </a:cubicBezTo>
                  <a:cubicBezTo>
                    <a:pt x="76" y="46"/>
                    <a:pt x="76" y="46"/>
                    <a:pt x="76" y="46"/>
                  </a:cubicBezTo>
                  <a:moveTo>
                    <a:pt x="67" y="54"/>
                  </a:moveTo>
                  <a:cubicBezTo>
                    <a:pt x="61" y="51"/>
                    <a:pt x="56" y="49"/>
                    <a:pt x="56" y="41"/>
                  </a:cubicBezTo>
                  <a:cubicBezTo>
                    <a:pt x="61" y="46"/>
                    <a:pt x="65" y="45"/>
                    <a:pt x="67" y="54"/>
                  </a:cubicBezTo>
                  <a:moveTo>
                    <a:pt x="75" y="29"/>
                  </a:moveTo>
                  <a:cubicBezTo>
                    <a:pt x="72" y="27"/>
                    <a:pt x="73" y="19"/>
                    <a:pt x="75" y="17"/>
                  </a:cubicBezTo>
                  <a:cubicBezTo>
                    <a:pt x="80" y="19"/>
                    <a:pt x="74" y="25"/>
                    <a:pt x="75" y="29"/>
                  </a:cubicBezTo>
                  <a:moveTo>
                    <a:pt x="69" y="0"/>
                  </a:moveTo>
                  <a:cubicBezTo>
                    <a:pt x="65" y="0"/>
                    <a:pt x="65" y="0"/>
                    <a:pt x="65" y="0"/>
                  </a:cubicBezTo>
                  <a:cubicBezTo>
                    <a:pt x="66" y="6"/>
                    <a:pt x="67" y="12"/>
                    <a:pt x="63" y="15"/>
                  </a:cubicBezTo>
                  <a:cubicBezTo>
                    <a:pt x="71" y="22"/>
                    <a:pt x="75" y="34"/>
                    <a:pt x="71" y="47"/>
                  </a:cubicBezTo>
                  <a:cubicBezTo>
                    <a:pt x="62" y="42"/>
                    <a:pt x="61" y="34"/>
                    <a:pt x="51" y="33"/>
                  </a:cubicBezTo>
                  <a:cubicBezTo>
                    <a:pt x="48" y="36"/>
                    <a:pt x="40" y="43"/>
                    <a:pt x="49" y="46"/>
                  </a:cubicBezTo>
                  <a:cubicBezTo>
                    <a:pt x="49" y="46"/>
                    <a:pt x="49" y="46"/>
                    <a:pt x="49" y="46"/>
                  </a:cubicBezTo>
                  <a:cubicBezTo>
                    <a:pt x="53" y="46"/>
                    <a:pt x="49" y="44"/>
                    <a:pt x="51" y="43"/>
                  </a:cubicBezTo>
                  <a:cubicBezTo>
                    <a:pt x="55" y="51"/>
                    <a:pt x="61" y="57"/>
                    <a:pt x="70" y="60"/>
                  </a:cubicBezTo>
                  <a:cubicBezTo>
                    <a:pt x="69" y="62"/>
                    <a:pt x="68" y="65"/>
                    <a:pt x="66" y="65"/>
                  </a:cubicBezTo>
                  <a:cubicBezTo>
                    <a:pt x="65" y="65"/>
                    <a:pt x="65" y="64"/>
                    <a:pt x="64" y="63"/>
                  </a:cubicBezTo>
                  <a:cubicBezTo>
                    <a:pt x="64" y="65"/>
                    <a:pt x="64" y="68"/>
                    <a:pt x="64" y="70"/>
                  </a:cubicBezTo>
                  <a:cubicBezTo>
                    <a:pt x="61" y="70"/>
                    <a:pt x="62" y="65"/>
                    <a:pt x="62" y="62"/>
                  </a:cubicBezTo>
                  <a:cubicBezTo>
                    <a:pt x="62" y="62"/>
                    <a:pt x="61" y="62"/>
                    <a:pt x="61" y="62"/>
                  </a:cubicBezTo>
                  <a:cubicBezTo>
                    <a:pt x="61" y="62"/>
                    <a:pt x="60" y="62"/>
                    <a:pt x="60" y="62"/>
                  </a:cubicBezTo>
                  <a:cubicBezTo>
                    <a:pt x="60" y="62"/>
                    <a:pt x="59" y="62"/>
                    <a:pt x="59" y="62"/>
                  </a:cubicBezTo>
                  <a:cubicBezTo>
                    <a:pt x="58" y="62"/>
                    <a:pt x="58" y="61"/>
                    <a:pt x="58" y="59"/>
                  </a:cubicBezTo>
                  <a:cubicBezTo>
                    <a:pt x="58" y="60"/>
                    <a:pt x="55" y="64"/>
                    <a:pt x="57" y="64"/>
                  </a:cubicBezTo>
                  <a:cubicBezTo>
                    <a:pt x="57" y="64"/>
                    <a:pt x="57" y="64"/>
                    <a:pt x="57" y="64"/>
                  </a:cubicBezTo>
                  <a:cubicBezTo>
                    <a:pt x="53" y="64"/>
                    <a:pt x="47" y="58"/>
                    <a:pt x="49" y="50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45" y="50"/>
                    <a:pt x="47" y="60"/>
                    <a:pt x="49" y="60"/>
                  </a:cubicBezTo>
                  <a:cubicBezTo>
                    <a:pt x="48" y="61"/>
                    <a:pt x="47" y="61"/>
                    <a:pt x="46" y="61"/>
                  </a:cubicBezTo>
                  <a:cubicBezTo>
                    <a:pt x="42" y="61"/>
                    <a:pt x="41" y="53"/>
                    <a:pt x="37" y="51"/>
                  </a:cubicBezTo>
                  <a:cubicBezTo>
                    <a:pt x="34" y="54"/>
                    <a:pt x="37" y="58"/>
                    <a:pt x="36" y="59"/>
                  </a:cubicBezTo>
                  <a:cubicBezTo>
                    <a:pt x="30" y="56"/>
                    <a:pt x="31" y="49"/>
                    <a:pt x="25" y="49"/>
                  </a:cubicBezTo>
                  <a:cubicBezTo>
                    <a:pt x="22" y="50"/>
                    <a:pt x="27" y="54"/>
                    <a:pt x="24" y="54"/>
                  </a:cubicBezTo>
                  <a:cubicBezTo>
                    <a:pt x="24" y="54"/>
                    <a:pt x="23" y="54"/>
                    <a:pt x="23" y="54"/>
                  </a:cubicBezTo>
                  <a:cubicBezTo>
                    <a:pt x="24" y="56"/>
                    <a:pt x="25" y="58"/>
                    <a:pt x="28" y="58"/>
                  </a:cubicBezTo>
                  <a:cubicBezTo>
                    <a:pt x="28" y="59"/>
                    <a:pt x="28" y="59"/>
                    <a:pt x="27" y="59"/>
                  </a:cubicBezTo>
                  <a:cubicBezTo>
                    <a:pt x="27" y="59"/>
                    <a:pt x="26" y="59"/>
                    <a:pt x="25" y="59"/>
                  </a:cubicBezTo>
                  <a:cubicBezTo>
                    <a:pt x="25" y="59"/>
                    <a:pt x="24" y="59"/>
                    <a:pt x="24" y="59"/>
                  </a:cubicBezTo>
                  <a:cubicBezTo>
                    <a:pt x="24" y="59"/>
                    <a:pt x="23" y="59"/>
                    <a:pt x="23" y="59"/>
                  </a:cubicBezTo>
                  <a:cubicBezTo>
                    <a:pt x="24" y="53"/>
                    <a:pt x="19" y="51"/>
                    <a:pt x="14" y="50"/>
                  </a:cubicBezTo>
                  <a:cubicBezTo>
                    <a:pt x="13" y="55"/>
                    <a:pt x="18" y="54"/>
                    <a:pt x="16" y="57"/>
                  </a:cubicBezTo>
                  <a:cubicBezTo>
                    <a:pt x="16" y="58"/>
                    <a:pt x="18" y="59"/>
                    <a:pt x="21" y="59"/>
                  </a:cubicBezTo>
                  <a:cubicBezTo>
                    <a:pt x="21" y="59"/>
                    <a:pt x="22" y="59"/>
                    <a:pt x="22" y="59"/>
                  </a:cubicBezTo>
                  <a:cubicBezTo>
                    <a:pt x="21" y="61"/>
                    <a:pt x="20" y="61"/>
                    <a:pt x="19" y="61"/>
                  </a:cubicBezTo>
                  <a:cubicBezTo>
                    <a:pt x="17" y="61"/>
                    <a:pt x="14" y="57"/>
                    <a:pt x="12" y="56"/>
                  </a:cubicBezTo>
                  <a:cubicBezTo>
                    <a:pt x="12" y="57"/>
                    <a:pt x="10" y="58"/>
                    <a:pt x="8" y="58"/>
                  </a:cubicBezTo>
                  <a:cubicBezTo>
                    <a:pt x="7" y="58"/>
                    <a:pt x="7" y="58"/>
                    <a:pt x="6" y="58"/>
                  </a:cubicBezTo>
                  <a:cubicBezTo>
                    <a:pt x="6" y="60"/>
                    <a:pt x="11" y="60"/>
                    <a:pt x="8" y="63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9" y="63"/>
                    <a:pt x="10" y="63"/>
                    <a:pt x="11" y="63"/>
                  </a:cubicBezTo>
                  <a:cubicBezTo>
                    <a:pt x="11" y="62"/>
                    <a:pt x="12" y="62"/>
                    <a:pt x="13" y="62"/>
                  </a:cubicBezTo>
                  <a:cubicBezTo>
                    <a:pt x="13" y="62"/>
                    <a:pt x="14" y="62"/>
                    <a:pt x="14" y="62"/>
                  </a:cubicBezTo>
                  <a:cubicBezTo>
                    <a:pt x="14" y="67"/>
                    <a:pt x="5" y="64"/>
                    <a:pt x="3" y="68"/>
                  </a:cubicBezTo>
                  <a:cubicBezTo>
                    <a:pt x="5" y="72"/>
                    <a:pt x="0" y="73"/>
                    <a:pt x="2" y="79"/>
                  </a:cubicBezTo>
                  <a:cubicBezTo>
                    <a:pt x="3" y="81"/>
                    <a:pt x="3" y="83"/>
                    <a:pt x="6" y="83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7" y="82"/>
                    <a:pt x="3" y="77"/>
                    <a:pt x="5" y="73"/>
                  </a:cubicBezTo>
                  <a:cubicBezTo>
                    <a:pt x="6" y="74"/>
                    <a:pt x="6" y="74"/>
                    <a:pt x="7" y="74"/>
                  </a:cubicBezTo>
                  <a:cubicBezTo>
                    <a:pt x="8" y="74"/>
                    <a:pt x="8" y="73"/>
                    <a:pt x="10" y="71"/>
                  </a:cubicBezTo>
                  <a:cubicBezTo>
                    <a:pt x="11" y="69"/>
                    <a:pt x="12" y="68"/>
                    <a:pt x="14" y="68"/>
                  </a:cubicBezTo>
                  <a:cubicBezTo>
                    <a:pt x="14" y="68"/>
                    <a:pt x="14" y="68"/>
                    <a:pt x="14" y="68"/>
                  </a:cubicBezTo>
                  <a:cubicBezTo>
                    <a:pt x="14" y="69"/>
                    <a:pt x="14" y="70"/>
                    <a:pt x="14" y="72"/>
                  </a:cubicBezTo>
                  <a:cubicBezTo>
                    <a:pt x="17" y="67"/>
                    <a:pt x="19" y="62"/>
                    <a:pt x="25" y="61"/>
                  </a:cubicBezTo>
                  <a:cubicBezTo>
                    <a:pt x="25" y="61"/>
                    <a:pt x="19" y="66"/>
                    <a:pt x="19" y="70"/>
                  </a:cubicBezTo>
                  <a:cubicBezTo>
                    <a:pt x="25" y="69"/>
                    <a:pt x="27" y="64"/>
                    <a:pt x="31" y="61"/>
                  </a:cubicBezTo>
                  <a:cubicBezTo>
                    <a:pt x="31" y="61"/>
                    <a:pt x="31" y="61"/>
                    <a:pt x="32" y="61"/>
                  </a:cubicBezTo>
                  <a:cubicBezTo>
                    <a:pt x="33" y="61"/>
                    <a:pt x="33" y="61"/>
                    <a:pt x="34" y="61"/>
                  </a:cubicBezTo>
                  <a:cubicBezTo>
                    <a:pt x="35" y="61"/>
                    <a:pt x="36" y="61"/>
                    <a:pt x="37" y="61"/>
                  </a:cubicBezTo>
                  <a:cubicBezTo>
                    <a:pt x="38" y="61"/>
                    <a:pt x="39" y="61"/>
                    <a:pt x="39" y="63"/>
                  </a:cubicBezTo>
                  <a:cubicBezTo>
                    <a:pt x="39" y="63"/>
                    <a:pt x="38" y="63"/>
                    <a:pt x="38" y="63"/>
                  </a:cubicBezTo>
                  <a:cubicBezTo>
                    <a:pt x="37" y="63"/>
                    <a:pt x="36" y="63"/>
                    <a:pt x="35" y="63"/>
                  </a:cubicBezTo>
                  <a:cubicBezTo>
                    <a:pt x="34" y="62"/>
                    <a:pt x="34" y="62"/>
                    <a:pt x="33" y="62"/>
                  </a:cubicBezTo>
                  <a:cubicBezTo>
                    <a:pt x="32" y="64"/>
                    <a:pt x="33" y="67"/>
                    <a:pt x="30" y="70"/>
                  </a:cubicBezTo>
                  <a:cubicBezTo>
                    <a:pt x="30" y="70"/>
                    <a:pt x="30" y="70"/>
                    <a:pt x="31" y="70"/>
                  </a:cubicBezTo>
                  <a:cubicBezTo>
                    <a:pt x="37" y="70"/>
                    <a:pt x="39" y="65"/>
                    <a:pt x="43" y="63"/>
                  </a:cubicBezTo>
                  <a:cubicBezTo>
                    <a:pt x="49" y="64"/>
                    <a:pt x="52" y="68"/>
                    <a:pt x="58" y="68"/>
                  </a:cubicBezTo>
                  <a:cubicBezTo>
                    <a:pt x="58" y="68"/>
                    <a:pt x="58" y="68"/>
                    <a:pt x="58" y="68"/>
                  </a:cubicBezTo>
                  <a:cubicBezTo>
                    <a:pt x="55" y="69"/>
                    <a:pt x="56" y="75"/>
                    <a:pt x="51" y="75"/>
                  </a:cubicBezTo>
                  <a:cubicBezTo>
                    <a:pt x="52" y="72"/>
                    <a:pt x="52" y="70"/>
                    <a:pt x="52" y="66"/>
                  </a:cubicBezTo>
                  <a:cubicBezTo>
                    <a:pt x="49" y="67"/>
                    <a:pt x="46" y="68"/>
                    <a:pt x="43" y="70"/>
                  </a:cubicBezTo>
                  <a:cubicBezTo>
                    <a:pt x="43" y="72"/>
                    <a:pt x="45" y="72"/>
                    <a:pt x="44" y="75"/>
                  </a:cubicBezTo>
                  <a:cubicBezTo>
                    <a:pt x="43" y="76"/>
                    <a:pt x="39" y="76"/>
                    <a:pt x="38" y="77"/>
                  </a:cubicBezTo>
                  <a:cubicBezTo>
                    <a:pt x="38" y="78"/>
                    <a:pt x="40" y="78"/>
                    <a:pt x="41" y="78"/>
                  </a:cubicBezTo>
                  <a:cubicBezTo>
                    <a:pt x="39" y="83"/>
                    <a:pt x="32" y="83"/>
                    <a:pt x="26" y="85"/>
                  </a:cubicBezTo>
                  <a:cubicBezTo>
                    <a:pt x="26" y="87"/>
                    <a:pt x="28" y="86"/>
                    <a:pt x="28" y="88"/>
                  </a:cubicBezTo>
                  <a:cubicBezTo>
                    <a:pt x="32" y="87"/>
                    <a:pt x="35" y="86"/>
                    <a:pt x="37" y="84"/>
                  </a:cubicBezTo>
                  <a:cubicBezTo>
                    <a:pt x="39" y="85"/>
                    <a:pt x="35" y="87"/>
                    <a:pt x="33" y="89"/>
                  </a:cubicBezTo>
                  <a:cubicBezTo>
                    <a:pt x="38" y="89"/>
                    <a:pt x="38" y="89"/>
                    <a:pt x="38" y="89"/>
                  </a:cubicBezTo>
                  <a:cubicBezTo>
                    <a:pt x="38" y="87"/>
                    <a:pt x="39" y="86"/>
                    <a:pt x="39" y="85"/>
                  </a:cubicBezTo>
                  <a:cubicBezTo>
                    <a:pt x="41" y="85"/>
                    <a:pt x="41" y="86"/>
                    <a:pt x="41" y="87"/>
                  </a:cubicBezTo>
                  <a:cubicBezTo>
                    <a:pt x="41" y="88"/>
                    <a:pt x="42" y="89"/>
                    <a:pt x="42" y="89"/>
                  </a:cubicBezTo>
                  <a:cubicBezTo>
                    <a:pt x="44" y="89"/>
                    <a:pt x="44" y="89"/>
                    <a:pt x="44" y="89"/>
                  </a:cubicBezTo>
                  <a:cubicBezTo>
                    <a:pt x="46" y="84"/>
                    <a:pt x="55" y="86"/>
                    <a:pt x="54" y="77"/>
                  </a:cubicBezTo>
                  <a:cubicBezTo>
                    <a:pt x="55" y="78"/>
                    <a:pt x="56" y="78"/>
                    <a:pt x="56" y="78"/>
                  </a:cubicBezTo>
                  <a:cubicBezTo>
                    <a:pt x="59" y="78"/>
                    <a:pt x="61" y="75"/>
                    <a:pt x="62" y="72"/>
                  </a:cubicBezTo>
                  <a:cubicBezTo>
                    <a:pt x="62" y="72"/>
                    <a:pt x="62" y="72"/>
                    <a:pt x="62" y="72"/>
                  </a:cubicBezTo>
                  <a:cubicBezTo>
                    <a:pt x="64" y="72"/>
                    <a:pt x="65" y="73"/>
                    <a:pt x="67" y="74"/>
                  </a:cubicBezTo>
                  <a:cubicBezTo>
                    <a:pt x="67" y="74"/>
                    <a:pt x="66" y="74"/>
                    <a:pt x="66" y="74"/>
                  </a:cubicBezTo>
                  <a:cubicBezTo>
                    <a:pt x="63" y="74"/>
                    <a:pt x="65" y="78"/>
                    <a:pt x="59" y="78"/>
                  </a:cubicBezTo>
                  <a:cubicBezTo>
                    <a:pt x="60" y="81"/>
                    <a:pt x="63" y="82"/>
                    <a:pt x="65" y="84"/>
                  </a:cubicBezTo>
                  <a:cubicBezTo>
                    <a:pt x="67" y="81"/>
                    <a:pt x="70" y="80"/>
                    <a:pt x="73" y="79"/>
                  </a:cubicBezTo>
                  <a:cubicBezTo>
                    <a:pt x="76" y="82"/>
                    <a:pt x="80" y="84"/>
                    <a:pt x="82" y="88"/>
                  </a:cubicBezTo>
                  <a:cubicBezTo>
                    <a:pt x="82" y="88"/>
                    <a:pt x="82" y="88"/>
                    <a:pt x="82" y="88"/>
                  </a:cubicBezTo>
                  <a:cubicBezTo>
                    <a:pt x="79" y="88"/>
                    <a:pt x="80" y="84"/>
                    <a:pt x="77" y="84"/>
                  </a:cubicBezTo>
                  <a:cubicBezTo>
                    <a:pt x="76" y="84"/>
                    <a:pt x="76" y="84"/>
                    <a:pt x="75" y="84"/>
                  </a:cubicBezTo>
                  <a:cubicBezTo>
                    <a:pt x="70" y="84"/>
                    <a:pt x="68" y="86"/>
                    <a:pt x="66" y="89"/>
                  </a:cubicBezTo>
                  <a:cubicBezTo>
                    <a:pt x="95" y="89"/>
                    <a:pt x="95" y="89"/>
                    <a:pt x="95" y="89"/>
                  </a:cubicBezTo>
                  <a:cubicBezTo>
                    <a:pt x="94" y="87"/>
                    <a:pt x="93" y="85"/>
                    <a:pt x="93" y="83"/>
                  </a:cubicBezTo>
                  <a:cubicBezTo>
                    <a:pt x="92" y="79"/>
                    <a:pt x="94" y="66"/>
                    <a:pt x="101" y="65"/>
                  </a:cubicBezTo>
                  <a:cubicBezTo>
                    <a:pt x="102" y="65"/>
                    <a:pt x="102" y="65"/>
                    <a:pt x="102" y="65"/>
                  </a:cubicBezTo>
                  <a:cubicBezTo>
                    <a:pt x="106" y="65"/>
                    <a:pt x="111" y="68"/>
                    <a:pt x="108" y="74"/>
                  </a:cubicBezTo>
                  <a:cubicBezTo>
                    <a:pt x="107" y="74"/>
                    <a:pt x="107" y="74"/>
                    <a:pt x="107" y="74"/>
                  </a:cubicBezTo>
                  <a:cubicBezTo>
                    <a:pt x="104" y="74"/>
                    <a:pt x="107" y="73"/>
                    <a:pt x="107" y="71"/>
                  </a:cubicBezTo>
                  <a:cubicBezTo>
                    <a:pt x="106" y="71"/>
                    <a:pt x="106" y="71"/>
                    <a:pt x="105" y="71"/>
                  </a:cubicBezTo>
                  <a:cubicBezTo>
                    <a:pt x="105" y="71"/>
                    <a:pt x="104" y="71"/>
                    <a:pt x="104" y="71"/>
                  </a:cubicBezTo>
                  <a:cubicBezTo>
                    <a:pt x="103" y="72"/>
                    <a:pt x="103" y="72"/>
                    <a:pt x="102" y="72"/>
                  </a:cubicBezTo>
                  <a:cubicBezTo>
                    <a:pt x="102" y="72"/>
                    <a:pt x="102" y="72"/>
                    <a:pt x="101" y="72"/>
                  </a:cubicBezTo>
                  <a:cubicBezTo>
                    <a:pt x="100" y="79"/>
                    <a:pt x="103" y="81"/>
                    <a:pt x="107" y="81"/>
                  </a:cubicBezTo>
                  <a:cubicBezTo>
                    <a:pt x="108" y="81"/>
                    <a:pt x="109" y="81"/>
                    <a:pt x="110" y="80"/>
                  </a:cubicBezTo>
                  <a:cubicBezTo>
                    <a:pt x="116" y="79"/>
                    <a:pt x="113" y="71"/>
                    <a:pt x="116" y="69"/>
                  </a:cubicBezTo>
                  <a:cubicBezTo>
                    <a:pt x="114" y="64"/>
                    <a:pt x="110" y="64"/>
                    <a:pt x="112" y="60"/>
                  </a:cubicBezTo>
                  <a:cubicBezTo>
                    <a:pt x="111" y="59"/>
                    <a:pt x="110" y="59"/>
                    <a:pt x="109" y="59"/>
                  </a:cubicBezTo>
                  <a:cubicBezTo>
                    <a:pt x="107" y="59"/>
                    <a:pt x="104" y="60"/>
                    <a:pt x="103" y="61"/>
                  </a:cubicBezTo>
                  <a:cubicBezTo>
                    <a:pt x="102" y="61"/>
                    <a:pt x="104" y="60"/>
                    <a:pt x="103" y="58"/>
                  </a:cubicBezTo>
                  <a:cubicBezTo>
                    <a:pt x="103" y="58"/>
                    <a:pt x="103" y="58"/>
                    <a:pt x="102" y="58"/>
                  </a:cubicBezTo>
                  <a:cubicBezTo>
                    <a:pt x="101" y="58"/>
                    <a:pt x="99" y="59"/>
                    <a:pt x="98" y="60"/>
                  </a:cubicBezTo>
                  <a:cubicBezTo>
                    <a:pt x="97" y="61"/>
                    <a:pt x="96" y="62"/>
                    <a:pt x="94" y="62"/>
                  </a:cubicBezTo>
                  <a:cubicBezTo>
                    <a:pt x="94" y="62"/>
                    <a:pt x="93" y="62"/>
                    <a:pt x="93" y="61"/>
                  </a:cubicBezTo>
                  <a:cubicBezTo>
                    <a:pt x="89" y="63"/>
                    <a:pt x="91" y="71"/>
                    <a:pt x="86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6" y="77"/>
                    <a:pt x="84" y="84"/>
                    <a:pt x="88" y="86"/>
                  </a:cubicBezTo>
                  <a:cubicBezTo>
                    <a:pt x="81" y="86"/>
                    <a:pt x="77" y="73"/>
                    <a:pt x="73" y="65"/>
                  </a:cubicBezTo>
                  <a:cubicBezTo>
                    <a:pt x="74" y="65"/>
                    <a:pt x="74" y="65"/>
                    <a:pt x="74" y="65"/>
                  </a:cubicBezTo>
                  <a:cubicBezTo>
                    <a:pt x="77" y="65"/>
                    <a:pt x="78" y="63"/>
                    <a:pt x="80" y="61"/>
                  </a:cubicBezTo>
                  <a:cubicBezTo>
                    <a:pt x="80" y="61"/>
                    <a:pt x="80" y="61"/>
                    <a:pt x="80" y="61"/>
                  </a:cubicBezTo>
                  <a:cubicBezTo>
                    <a:pt x="81" y="61"/>
                    <a:pt x="81" y="61"/>
                    <a:pt x="81" y="61"/>
                  </a:cubicBezTo>
                  <a:cubicBezTo>
                    <a:pt x="82" y="61"/>
                    <a:pt x="82" y="61"/>
                    <a:pt x="82" y="61"/>
                  </a:cubicBezTo>
                  <a:cubicBezTo>
                    <a:pt x="83" y="61"/>
                    <a:pt x="83" y="61"/>
                    <a:pt x="83" y="61"/>
                  </a:cubicBezTo>
                  <a:cubicBezTo>
                    <a:pt x="89" y="56"/>
                    <a:pt x="89" y="46"/>
                    <a:pt x="98" y="45"/>
                  </a:cubicBezTo>
                  <a:cubicBezTo>
                    <a:pt x="99" y="48"/>
                    <a:pt x="96" y="47"/>
                    <a:pt x="95" y="48"/>
                  </a:cubicBezTo>
                  <a:cubicBezTo>
                    <a:pt x="95" y="50"/>
                    <a:pt x="97" y="50"/>
                    <a:pt x="98" y="50"/>
                  </a:cubicBezTo>
                  <a:cubicBezTo>
                    <a:pt x="100" y="50"/>
                    <a:pt x="102" y="50"/>
                    <a:pt x="102" y="49"/>
                  </a:cubicBezTo>
                  <a:cubicBezTo>
                    <a:pt x="102" y="41"/>
                    <a:pt x="98" y="38"/>
                    <a:pt x="94" y="38"/>
                  </a:cubicBezTo>
                  <a:cubicBezTo>
                    <a:pt x="86" y="38"/>
                    <a:pt x="75" y="47"/>
                    <a:pt x="73" y="54"/>
                  </a:cubicBezTo>
                  <a:cubicBezTo>
                    <a:pt x="70" y="52"/>
                    <a:pt x="75" y="50"/>
                    <a:pt x="73" y="47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79" y="47"/>
                    <a:pt x="79" y="41"/>
                    <a:pt x="83" y="39"/>
                  </a:cubicBezTo>
                  <a:cubicBezTo>
                    <a:pt x="88" y="35"/>
                    <a:pt x="98" y="37"/>
                    <a:pt x="99" y="29"/>
                  </a:cubicBezTo>
                  <a:cubicBezTo>
                    <a:pt x="99" y="26"/>
                    <a:pt x="98" y="24"/>
                    <a:pt x="96" y="24"/>
                  </a:cubicBezTo>
                  <a:cubicBezTo>
                    <a:pt x="95" y="28"/>
                    <a:pt x="93" y="31"/>
                    <a:pt x="90" y="33"/>
                  </a:cubicBezTo>
                  <a:cubicBezTo>
                    <a:pt x="88" y="33"/>
                    <a:pt x="89" y="30"/>
                    <a:pt x="87" y="30"/>
                  </a:cubicBezTo>
                  <a:cubicBezTo>
                    <a:pt x="82" y="31"/>
                    <a:pt x="79" y="39"/>
                    <a:pt x="75" y="39"/>
                  </a:cubicBezTo>
                  <a:cubicBezTo>
                    <a:pt x="75" y="39"/>
                    <a:pt x="75" y="39"/>
                    <a:pt x="75" y="39"/>
                  </a:cubicBezTo>
                  <a:cubicBezTo>
                    <a:pt x="75" y="37"/>
                    <a:pt x="78" y="37"/>
                    <a:pt x="79" y="31"/>
                  </a:cubicBezTo>
                  <a:cubicBezTo>
                    <a:pt x="80" y="30"/>
                    <a:pt x="83" y="30"/>
                    <a:pt x="83" y="28"/>
                  </a:cubicBezTo>
                  <a:cubicBezTo>
                    <a:pt x="84" y="28"/>
                    <a:pt x="84" y="28"/>
                    <a:pt x="85" y="28"/>
                  </a:cubicBezTo>
                  <a:cubicBezTo>
                    <a:pt x="88" y="28"/>
                    <a:pt x="90" y="27"/>
                    <a:pt x="92" y="27"/>
                  </a:cubicBezTo>
                  <a:cubicBezTo>
                    <a:pt x="92" y="24"/>
                    <a:pt x="92" y="22"/>
                    <a:pt x="95" y="19"/>
                  </a:cubicBezTo>
                  <a:cubicBezTo>
                    <a:pt x="92" y="17"/>
                    <a:pt x="88" y="16"/>
                    <a:pt x="87" y="12"/>
                  </a:cubicBezTo>
                  <a:cubicBezTo>
                    <a:pt x="87" y="16"/>
                    <a:pt x="85" y="21"/>
                    <a:pt x="80" y="22"/>
                  </a:cubicBezTo>
                  <a:cubicBezTo>
                    <a:pt x="80" y="19"/>
                    <a:pt x="83" y="18"/>
                    <a:pt x="85" y="16"/>
                  </a:cubicBezTo>
                  <a:cubicBezTo>
                    <a:pt x="82" y="12"/>
                    <a:pt x="79" y="8"/>
                    <a:pt x="72" y="8"/>
                  </a:cubicBezTo>
                  <a:cubicBezTo>
                    <a:pt x="70" y="8"/>
                    <a:pt x="72" y="12"/>
                    <a:pt x="71" y="14"/>
                  </a:cubicBezTo>
                  <a:cubicBezTo>
                    <a:pt x="70" y="12"/>
                    <a:pt x="68" y="11"/>
                    <a:pt x="67" y="9"/>
                  </a:cubicBezTo>
                  <a:cubicBezTo>
                    <a:pt x="67" y="4"/>
                    <a:pt x="69" y="1"/>
                    <a:pt x="69" y="0"/>
                  </a:cubicBezTo>
                </a:path>
              </a:pathLst>
            </a:custGeom>
            <a:solidFill>
              <a:srgbClr val="19181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03" name="Freeform 1755"/>
            <p:cNvSpPr>
              <a:spLocks/>
            </p:cNvSpPr>
            <p:nvPr/>
          </p:nvSpPr>
          <p:spPr bwMode="auto">
            <a:xfrm>
              <a:off x="2171" y="177"/>
              <a:ext cx="112" cy="78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2"/>
                </a:cxn>
                <a:cxn ang="0">
                  <a:pos x="18" y="13"/>
                </a:cxn>
                <a:cxn ang="0">
                  <a:pos x="7" y="0"/>
                </a:cxn>
              </a:cxnLst>
              <a:rect l="0" t="0" r="r" b="b"/>
              <a:pathLst>
                <a:path w="19" h="13">
                  <a:moveTo>
                    <a:pt x="7" y="0"/>
                  </a:moveTo>
                  <a:cubicBezTo>
                    <a:pt x="4" y="0"/>
                    <a:pt x="2" y="1"/>
                    <a:pt x="0" y="2"/>
                  </a:cubicBezTo>
                  <a:cubicBezTo>
                    <a:pt x="10" y="2"/>
                    <a:pt x="12" y="9"/>
                    <a:pt x="18" y="13"/>
                  </a:cubicBezTo>
                  <a:cubicBezTo>
                    <a:pt x="19" y="5"/>
                    <a:pt x="13" y="0"/>
                    <a:pt x="7" y="0"/>
                  </a:cubicBezTo>
                </a:path>
              </a:pathLst>
            </a:custGeom>
            <a:solidFill>
              <a:srgbClr val="19181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04" name="Freeform 1756"/>
            <p:cNvSpPr>
              <a:spLocks/>
            </p:cNvSpPr>
            <p:nvPr/>
          </p:nvSpPr>
          <p:spPr bwMode="auto">
            <a:xfrm>
              <a:off x="2182" y="91"/>
              <a:ext cx="107" cy="134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3"/>
                </a:cxn>
                <a:cxn ang="0">
                  <a:pos x="3" y="12"/>
                </a:cxn>
                <a:cxn ang="0">
                  <a:pos x="7" y="11"/>
                </a:cxn>
                <a:cxn ang="0">
                  <a:pos x="18" y="22"/>
                </a:cxn>
                <a:cxn ang="0">
                  <a:pos x="6" y="0"/>
                </a:cxn>
              </a:cxnLst>
              <a:rect l="0" t="0" r="r" b="b"/>
              <a:pathLst>
                <a:path w="18" h="22">
                  <a:moveTo>
                    <a:pt x="6" y="0"/>
                  </a:moveTo>
                  <a:cubicBezTo>
                    <a:pt x="5" y="2"/>
                    <a:pt x="3" y="3"/>
                    <a:pt x="0" y="3"/>
                  </a:cubicBezTo>
                  <a:cubicBezTo>
                    <a:pt x="3" y="8"/>
                    <a:pt x="4" y="8"/>
                    <a:pt x="3" y="12"/>
                  </a:cubicBezTo>
                  <a:cubicBezTo>
                    <a:pt x="4" y="11"/>
                    <a:pt x="6" y="11"/>
                    <a:pt x="7" y="11"/>
                  </a:cubicBezTo>
                  <a:cubicBezTo>
                    <a:pt x="12" y="11"/>
                    <a:pt x="16" y="17"/>
                    <a:pt x="18" y="22"/>
                  </a:cubicBezTo>
                  <a:cubicBezTo>
                    <a:pt x="18" y="11"/>
                    <a:pt x="14" y="3"/>
                    <a:pt x="6" y="0"/>
                  </a:cubicBezTo>
                </a:path>
              </a:pathLst>
            </a:custGeom>
            <a:solidFill>
              <a:srgbClr val="19181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05" name="Freeform 1757"/>
            <p:cNvSpPr>
              <a:spLocks/>
            </p:cNvSpPr>
            <p:nvPr/>
          </p:nvSpPr>
          <p:spPr bwMode="auto">
            <a:xfrm>
              <a:off x="2242" y="-6"/>
              <a:ext cx="12" cy="6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0"/>
                </a:cxn>
                <a:cxn ang="0">
                  <a:pos x="2" y="1"/>
                </a:cxn>
                <a:cxn ang="0">
                  <a:pos x="1" y="0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1"/>
                    <a:pt x="2" y="1"/>
                  </a:cubicBezTo>
                  <a:cubicBezTo>
                    <a:pt x="2" y="1"/>
                    <a:pt x="1" y="0"/>
                    <a:pt x="1" y="0"/>
                  </a:cubicBezTo>
                </a:path>
              </a:pathLst>
            </a:custGeom>
            <a:solidFill>
              <a:srgbClr val="19181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06" name="Freeform 1758"/>
            <p:cNvSpPr>
              <a:spLocks/>
            </p:cNvSpPr>
            <p:nvPr/>
          </p:nvSpPr>
          <p:spPr bwMode="auto">
            <a:xfrm>
              <a:off x="2016" y="-6"/>
              <a:ext cx="232" cy="122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7" y="0"/>
                </a:cxn>
                <a:cxn ang="0">
                  <a:pos x="14" y="20"/>
                </a:cxn>
                <a:cxn ang="0">
                  <a:pos x="19" y="18"/>
                </a:cxn>
                <a:cxn ang="0">
                  <a:pos x="21" y="11"/>
                </a:cxn>
                <a:cxn ang="0">
                  <a:pos x="20" y="11"/>
                </a:cxn>
                <a:cxn ang="0">
                  <a:pos x="18" y="13"/>
                </a:cxn>
                <a:cxn ang="0">
                  <a:pos x="17" y="15"/>
                </a:cxn>
                <a:cxn ang="0">
                  <a:pos x="16" y="15"/>
                </a:cxn>
                <a:cxn ang="0">
                  <a:pos x="23" y="0"/>
                </a:cxn>
                <a:cxn ang="0">
                  <a:pos x="24" y="0"/>
                </a:cxn>
                <a:cxn ang="0">
                  <a:pos x="33" y="6"/>
                </a:cxn>
                <a:cxn ang="0">
                  <a:pos x="37" y="13"/>
                </a:cxn>
                <a:cxn ang="0">
                  <a:pos x="39" y="13"/>
                </a:cxn>
                <a:cxn ang="0">
                  <a:pos x="34" y="0"/>
                </a:cxn>
              </a:cxnLst>
              <a:rect l="0" t="0" r="r" b="b"/>
              <a:pathLst>
                <a:path w="39" h="20">
                  <a:moveTo>
                    <a:pt x="34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5"/>
                    <a:pt x="5" y="20"/>
                    <a:pt x="14" y="20"/>
                  </a:cubicBezTo>
                  <a:cubicBezTo>
                    <a:pt x="16" y="20"/>
                    <a:pt x="18" y="19"/>
                    <a:pt x="19" y="18"/>
                  </a:cubicBezTo>
                  <a:cubicBezTo>
                    <a:pt x="21" y="17"/>
                    <a:pt x="21" y="14"/>
                    <a:pt x="21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8" y="11"/>
                    <a:pt x="18" y="12"/>
                    <a:pt x="18" y="13"/>
                  </a:cubicBezTo>
                  <a:cubicBezTo>
                    <a:pt x="18" y="14"/>
                    <a:pt x="18" y="15"/>
                    <a:pt x="17" y="15"/>
                  </a:cubicBezTo>
                  <a:cubicBezTo>
                    <a:pt x="17" y="15"/>
                    <a:pt x="16" y="15"/>
                    <a:pt x="16" y="15"/>
                  </a:cubicBezTo>
                  <a:cubicBezTo>
                    <a:pt x="5" y="10"/>
                    <a:pt x="15" y="0"/>
                    <a:pt x="23" y="0"/>
                  </a:cubicBezTo>
                  <a:cubicBezTo>
                    <a:pt x="23" y="0"/>
                    <a:pt x="24" y="0"/>
                    <a:pt x="24" y="0"/>
                  </a:cubicBezTo>
                  <a:cubicBezTo>
                    <a:pt x="28" y="0"/>
                    <a:pt x="31" y="3"/>
                    <a:pt x="33" y="6"/>
                  </a:cubicBezTo>
                  <a:cubicBezTo>
                    <a:pt x="35" y="8"/>
                    <a:pt x="34" y="13"/>
                    <a:pt x="37" y="13"/>
                  </a:cubicBezTo>
                  <a:cubicBezTo>
                    <a:pt x="38" y="13"/>
                    <a:pt x="38" y="13"/>
                    <a:pt x="39" y="13"/>
                  </a:cubicBezTo>
                  <a:cubicBezTo>
                    <a:pt x="38" y="8"/>
                    <a:pt x="35" y="4"/>
                    <a:pt x="34" y="0"/>
                  </a:cubicBezTo>
                </a:path>
              </a:pathLst>
            </a:custGeom>
            <a:solidFill>
              <a:srgbClr val="19181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07" name="Freeform 1759"/>
            <p:cNvSpPr>
              <a:spLocks/>
            </p:cNvSpPr>
            <p:nvPr/>
          </p:nvSpPr>
          <p:spPr bwMode="auto">
            <a:xfrm>
              <a:off x="1987" y="-6"/>
              <a:ext cx="41" cy="2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3" y="4"/>
                </a:cxn>
                <a:cxn ang="0">
                  <a:pos x="7" y="0"/>
                </a:cxn>
              </a:cxnLst>
              <a:rect l="0" t="0" r="r" b="b"/>
              <a:pathLst>
                <a:path w="7" h="4">
                  <a:moveTo>
                    <a:pt x="7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3"/>
                    <a:pt x="2" y="4"/>
                    <a:pt x="3" y="4"/>
                  </a:cubicBezTo>
                  <a:cubicBezTo>
                    <a:pt x="5" y="4"/>
                    <a:pt x="7" y="3"/>
                    <a:pt x="7" y="0"/>
                  </a:cubicBezTo>
                </a:path>
              </a:pathLst>
            </a:custGeom>
            <a:solidFill>
              <a:srgbClr val="19181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08" name="Freeform 1760"/>
            <p:cNvSpPr>
              <a:spLocks/>
            </p:cNvSpPr>
            <p:nvPr/>
          </p:nvSpPr>
          <p:spPr bwMode="auto">
            <a:xfrm>
              <a:off x="1922" y="19"/>
              <a:ext cx="94" cy="72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5" y="2"/>
                </a:cxn>
                <a:cxn ang="0">
                  <a:pos x="8" y="7"/>
                </a:cxn>
                <a:cxn ang="0">
                  <a:pos x="4" y="6"/>
                </a:cxn>
                <a:cxn ang="0">
                  <a:pos x="0" y="10"/>
                </a:cxn>
                <a:cxn ang="0">
                  <a:pos x="3" y="11"/>
                </a:cxn>
                <a:cxn ang="0">
                  <a:pos x="6" y="9"/>
                </a:cxn>
                <a:cxn ang="0">
                  <a:pos x="10" y="7"/>
                </a:cxn>
                <a:cxn ang="0">
                  <a:pos x="11" y="12"/>
                </a:cxn>
                <a:cxn ang="0">
                  <a:pos x="12" y="12"/>
                </a:cxn>
                <a:cxn ang="0">
                  <a:pos x="16" y="10"/>
                </a:cxn>
                <a:cxn ang="0">
                  <a:pos x="11" y="0"/>
                </a:cxn>
                <a:cxn ang="0">
                  <a:pos x="11" y="0"/>
                </a:cxn>
              </a:cxnLst>
              <a:rect l="0" t="0" r="r" b="b"/>
              <a:pathLst>
                <a:path w="16" h="12">
                  <a:moveTo>
                    <a:pt x="11" y="0"/>
                  </a:moveTo>
                  <a:cubicBezTo>
                    <a:pt x="8" y="0"/>
                    <a:pt x="7" y="2"/>
                    <a:pt x="5" y="2"/>
                  </a:cubicBezTo>
                  <a:cubicBezTo>
                    <a:pt x="4" y="6"/>
                    <a:pt x="9" y="3"/>
                    <a:pt x="8" y="7"/>
                  </a:cubicBezTo>
                  <a:cubicBezTo>
                    <a:pt x="6" y="6"/>
                    <a:pt x="5" y="6"/>
                    <a:pt x="4" y="6"/>
                  </a:cubicBezTo>
                  <a:cubicBezTo>
                    <a:pt x="2" y="6"/>
                    <a:pt x="0" y="7"/>
                    <a:pt x="0" y="10"/>
                  </a:cubicBezTo>
                  <a:cubicBezTo>
                    <a:pt x="1" y="11"/>
                    <a:pt x="2" y="11"/>
                    <a:pt x="3" y="11"/>
                  </a:cubicBezTo>
                  <a:cubicBezTo>
                    <a:pt x="4" y="11"/>
                    <a:pt x="5" y="10"/>
                    <a:pt x="6" y="9"/>
                  </a:cubicBezTo>
                  <a:cubicBezTo>
                    <a:pt x="7" y="8"/>
                    <a:pt x="8" y="7"/>
                    <a:pt x="10" y="7"/>
                  </a:cubicBezTo>
                  <a:cubicBezTo>
                    <a:pt x="9" y="9"/>
                    <a:pt x="10" y="11"/>
                    <a:pt x="11" y="12"/>
                  </a:cubicBezTo>
                  <a:cubicBezTo>
                    <a:pt x="11" y="12"/>
                    <a:pt x="12" y="12"/>
                    <a:pt x="12" y="12"/>
                  </a:cubicBezTo>
                  <a:cubicBezTo>
                    <a:pt x="14" y="12"/>
                    <a:pt x="14" y="10"/>
                    <a:pt x="16" y="10"/>
                  </a:cubicBezTo>
                  <a:cubicBezTo>
                    <a:pt x="15" y="6"/>
                    <a:pt x="11" y="5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19181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09" name="Freeform 1761"/>
            <p:cNvSpPr>
              <a:spLocks noEditPoints="1"/>
            </p:cNvSpPr>
            <p:nvPr/>
          </p:nvSpPr>
          <p:spPr bwMode="auto">
            <a:xfrm>
              <a:off x="1346" y="-6"/>
              <a:ext cx="498" cy="541"/>
            </a:xfrm>
            <a:custGeom>
              <a:avLst/>
              <a:gdLst/>
              <a:ahLst/>
              <a:cxnLst>
                <a:cxn ang="0">
                  <a:pos x="7" y="89"/>
                </a:cxn>
                <a:cxn ang="0">
                  <a:pos x="7" y="87"/>
                </a:cxn>
                <a:cxn ang="0">
                  <a:pos x="46" y="76"/>
                </a:cxn>
                <a:cxn ang="0">
                  <a:pos x="61" y="25"/>
                </a:cxn>
                <a:cxn ang="0">
                  <a:pos x="68" y="4"/>
                </a:cxn>
                <a:cxn ang="0">
                  <a:pos x="66" y="9"/>
                </a:cxn>
                <a:cxn ang="0">
                  <a:pos x="67" y="9"/>
                </a:cxn>
                <a:cxn ang="0">
                  <a:pos x="61" y="25"/>
                </a:cxn>
                <a:cxn ang="0">
                  <a:pos x="65" y="0"/>
                </a:cxn>
                <a:cxn ang="0">
                  <a:pos x="55" y="25"/>
                </a:cxn>
                <a:cxn ang="0">
                  <a:pos x="55" y="9"/>
                </a:cxn>
                <a:cxn ang="0">
                  <a:pos x="56" y="0"/>
                </a:cxn>
                <a:cxn ang="0">
                  <a:pos x="50" y="4"/>
                </a:cxn>
                <a:cxn ang="0">
                  <a:pos x="55" y="14"/>
                </a:cxn>
                <a:cxn ang="0">
                  <a:pos x="49" y="12"/>
                </a:cxn>
                <a:cxn ang="0">
                  <a:pos x="46" y="13"/>
                </a:cxn>
                <a:cxn ang="0">
                  <a:pos x="40" y="12"/>
                </a:cxn>
                <a:cxn ang="0">
                  <a:pos x="52" y="28"/>
                </a:cxn>
                <a:cxn ang="0">
                  <a:pos x="35" y="20"/>
                </a:cxn>
                <a:cxn ang="0">
                  <a:pos x="38" y="19"/>
                </a:cxn>
                <a:cxn ang="0">
                  <a:pos x="38" y="11"/>
                </a:cxn>
                <a:cxn ang="0">
                  <a:pos x="15" y="11"/>
                </a:cxn>
                <a:cxn ang="0">
                  <a:pos x="21" y="9"/>
                </a:cxn>
                <a:cxn ang="0">
                  <a:pos x="8" y="21"/>
                </a:cxn>
                <a:cxn ang="0">
                  <a:pos x="26" y="13"/>
                </a:cxn>
                <a:cxn ang="0">
                  <a:pos x="29" y="26"/>
                </a:cxn>
                <a:cxn ang="0">
                  <a:pos x="44" y="32"/>
                </a:cxn>
                <a:cxn ang="0">
                  <a:pos x="52" y="73"/>
                </a:cxn>
                <a:cxn ang="0">
                  <a:pos x="45" y="66"/>
                </a:cxn>
                <a:cxn ang="0">
                  <a:pos x="43" y="66"/>
                </a:cxn>
                <a:cxn ang="0">
                  <a:pos x="40" y="64"/>
                </a:cxn>
                <a:cxn ang="0">
                  <a:pos x="49" y="54"/>
                </a:cxn>
                <a:cxn ang="0">
                  <a:pos x="47" y="54"/>
                </a:cxn>
                <a:cxn ang="0">
                  <a:pos x="41" y="60"/>
                </a:cxn>
                <a:cxn ang="0">
                  <a:pos x="44" y="44"/>
                </a:cxn>
                <a:cxn ang="0">
                  <a:pos x="34" y="44"/>
                </a:cxn>
                <a:cxn ang="0">
                  <a:pos x="24" y="40"/>
                </a:cxn>
                <a:cxn ang="0">
                  <a:pos x="23" y="47"/>
                </a:cxn>
                <a:cxn ang="0">
                  <a:pos x="37" y="54"/>
                </a:cxn>
                <a:cxn ang="0">
                  <a:pos x="31" y="52"/>
                </a:cxn>
                <a:cxn ang="0">
                  <a:pos x="32" y="57"/>
                </a:cxn>
                <a:cxn ang="0">
                  <a:pos x="35" y="57"/>
                </a:cxn>
                <a:cxn ang="0">
                  <a:pos x="34" y="81"/>
                </a:cxn>
                <a:cxn ang="0">
                  <a:pos x="31" y="64"/>
                </a:cxn>
                <a:cxn ang="0">
                  <a:pos x="27" y="70"/>
                </a:cxn>
                <a:cxn ang="0">
                  <a:pos x="27" y="75"/>
                </a:cxn>
                <a:cxn ang="0">
                  <a:pos x="21" y="78"/>
                </a:cxn>
                <a:cxn ang="0">
                  <a:pos x="20" y="79"/>
                </a:cxn>
                <a:cxn ang="0">
                  <a:pos x="18" y="78"/>
                </a:cxn>
                <a:cxn ang="0">
                  <a:pos x="27" y="89"/>
                </a:cxn>
                <a:cxn ang="0">
                  <a:pos x="51" y="77"/>
                </a:cxn>
                <a:cxn ang="0">
                  <a:pos x="51" y="77"/>
                </a:cxn>
                <a:cxn ang="0">
                  <a:pos x="53" y="76"/>
                </a:cxn>
                <a:cxn ang="0">
                  <a:pos x="53" y="76"/>
                </a:cxn>
                <a:cxn ang="0">
                  <a:pos x="55" y="68"/>
                </a:cxn>
                <a:cxn ang="0">
                  <a:pos x="75" y="37"/>
                </a:cxn>
                <a:cxn ang="0">
                  <a:pos x="76" y="39"/>
                </a:cxn>
                <a:cxn ang="0">
                  <a:pos x="74" y="39"/>
                </a:cxn>
                <a:cxn ang="0">
                  <a:pos x="77" y="42"/>
                </a:cxn>
                <a:cxn ang="0">
                  <a:pos x="60" y="35"/>
                </a:cxn>
              </a:cxnLst>
              <a:rect l="0" t="0" r="r" b="b"/>
              <a:pathLst>
                <a:path w="84" h="89">
                  <a:moveTo>
                    <a:pt x="7" y="87"/>
                  </a:moveTo>
                  <a:cubicBezTo>
                    <a:pt x="6" y="88"/>
                    <a:pt x="6" y="88"/>
                    <a:pt x="7" y="89"/>
                  </a:cubicBezTo>
                  <a:cubicBezTo>
                    <a:pt x="10" y="89"/>
                    <a:pt x="10" y="89"/>
                    <a:pt x="10" y="89"/>
                  </a:cubicBezTo>
                  <a:cubicBezTo>
                    <a:pt x="9" y="88"/>
                    <a:pt x="8" y="87"/>
                    <a:pt x="7" y="87"/>
                  </a:cubicBezTo>
                  <a:moveTo>
                    <a:pt x="37" y="85"/>
                  </a:moveTo>
                  <a:cubicBezTo>
                    <a:pt x="35" y="81"/>
                    <a:pt x="43" y="79"/>
                    <a:pt x="46" y="76"/>
                  </a:cubicBezTo>
                  <a:cubicBezTo>
                    <a:pt x="48" y="80"/>
                    <a:pt x="39" y="82"/>
                    <a:pt x="37" y="85"/>
                  </a:cubicBezTo>
                  <a:moveTo>
                    <a:pt x="61" y="25"/>
                  </a:moveTo>
                  <a:cubicBezTo>
                    <a:pt x="57" y="16"/>
                    <a:pt x="63" y="9"/>
                    <a:pt x="67" y="4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69" y="4"/>
                    <a:pt x="69" y="5"/>
                    <a:pt x="68" y="6"/>
                  </a:cubicBezTo>
                  <a:cubicBezTo>
                    <a:pt x="67" y="8"/>
                    <a:pt x="67" y="9"/>
                    <a:pt x="66" y="9"/>
                  </a:cubicBezTo>
                  <a:cubicBezTo>
                    <a:pt x="66" y="9"/>
                    <a:pt x="66" y="9"/>
                    <a:pt x="66" y="9"/>
                  </a:cubicBezTo>
                  <a:cubicBezTo>
                    <a:pt x="66" y="9"/>
                    <a:pt x="66" y="9"/>
                    <a:pt x="67" y="9"/>
                  </a:cubicBezTo>
                  <a:cubicBezTo>
                    <a:pt x="67" y="9"/>
                    <a:pt x="68" y="8"/>
                    <a:pt x="68" y="8"/>
                  </a:cubicBezTo>
                  <a:cubicBezTo>
                    <a:pt x="67" y="14"/>
                    <a:pt x="64" y="17"/>
                    <a:pt x="61" y="25"/>
                  </a:cubicBezTo>
                  <a:moveTo>
                    <a:pt x="72" y="0"/>
                  </a:moveTo>
                  <a:cubicBezTo>
                    <a:pt x="65" y="0"/>
                    <a:pt x="65" y="0"/>
                    <a:pt x="65" y="0"/>
                  </a:cubicBezTo>
                  <a:cubicBezTo>
                    <a:pt x="64" y="3"/>
                    <a:pt x="63" y="6"/>
                    <a:pt x="60" y="8"/>
                  </a:cubicBezTo>
                  <a:cubicBezTo>
                    <a:pt x="57" y="12"/>
                    <a:pt x="59" y="22"/>
                    <a:pt x="55" y="25"/>
                  </a:cubicBezTo>
                  <a:cubicBezTo>
                    <a:pt x="56" y="16"/>
                    <a:pt x="61" y="7"/>
                    <a:pt x="60" y="0"/>
                  </a:cubicBezTo>
                  <a:cubicBezTo>
                    <a:pt x="57" y="1"/>
                    <a:pt x="56" y="5"/>
                    <a:pt x="55" y="9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4" y="9"/>
                    <a:pt x="55" y="4"/>
                    <a:pt x="56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2"/>
                    <a:pt x="48" y="3"/>
                    <a:pt x="50" y="4"/>
                  </a:cubicBezTo>
                  <a:cubicBezTo>
                    <a:pt x="50" y="5"/>
                    <a:pt x="48" y="5"/>
                    <a:pt x="48" y="6"/>
                  </a:cubicBezTo>
                  <a:cubicBezTo>
                    <a:pt x="49" y="10"/>
                    <a:pt x="55" y="10"/>
                    <a:pt x="55" y="14"/>
                  </a:cubicBezTo>
                  <a:cubicBezTo>
                    <a:pt x="54" y="13"/>
                    <a:pt x="53" y="12"/>
                    <a:pt x="51" y="12"/>
                  </a:cubicBezTo>
                  <a:cubicBezTo>
                    <a:pt x="50" y="12"/>
                    <a:pt x="50" y="12"/>
                    <a:pt x="49" y="12"/>
                  </a:cubicBezTo>
                  <a:cubicBezTo>
                    <a:pt x="49" y="17"/>
                    <a:pt x="56" y="17"/>
                    <a:pt x="55" y="22"/>
                  </a:cubicBezTo>
                  <a:cubicBezTo>
                    <a:pt x="53" y="18"/>
                    <a:pt x="47" y="18"/>
                    <a:pt x="46" y="13"/>
                  </a:cubicBezTo>
                  <a:cubicBezTo>
                    <a:pt x="45" y="14"/>
                    <a:pt x="44" y="14"/>
                    <a:pt x="44" y="14"/>
                  </a:cubicBezTo>
                  <a:cubicBezTo>
                    <a:pt x="43" y="14"/>
                    <a:pt x="42" y="12"/>
                    <a:pt x="40" y="12"/>
                  </a:cubicBezTo>
                  <a:cubicBezTo>
                    <a:pt x="40" y="14"/>
                    <a:pt x="40" y="16"/>
                    <a:pt x="40" y="18"/>
                  </a:cubicBezTo>
                  <a:cubicBezTo>
                    <a:pt x="45" y="21"/>
                    <a:pt x="48" y="25"/>
                    <a:pt x="52" y="28"/>
                  </a:cubicBezTo>
                  <a:cubicBezTo>
                    <a:pt x="51" y="28"/>
                    <a:pt x="51" y="28"/>
                    <a:pt x="50" y="28"/>
                  </a:cubicBezTo>
                  <a:cubicBezTo>
                    <a:pt x="44" y="28"/>
                    <a:pt x="38" y="24"/>
                    <a:pt x="35" y="20"/>
                  </a:cubicBezTo>
                  <a:cubicBezTo>
                    <a:pt x="35" y="19"/>
                    <a:pt x="37" y="19"/>
                    <a:pt x="38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40" y="15"/>
                    <a:pt x="38" y="14"/>
                    <a:pt x="38" y="11"/>
                  </a:cubicBezTo>
                  <a:cubicBezTo>
                    <a:pt x="34" y="11"/>
                    <a:pt x="29" y="10"/>
                    <a:pt x="23" y="10"/>
                  </a:cubicBezTo>
                  <a:cubicBezTo>
                    <a:pt x="20" y="10"/>
                    <a:pt x="17" y="10"/>
                    <a:pt x="15" y="11"/>
                  </a:cubicBezTo>
                  <a:cubicBezTo>
                    <a:pt x="12" y="9"/>
                    <a:pt x="15" y="8"/>
                    <a:pt x="18" y="8"/>
                  </a:cubicBezTo>
                  <a:cubicBezTo>
                    <a:pt x="19" y="8"/>
                    <a:pt x="20" y="9"/>
                    <a:pt x="21" y="9"/>
                  </a:cubicBezTo>
                  <a:cubicBezTo>
                    <a:pt x="20" y="6"/>
                    <a:pt x="17" y="5"/>
                    <a:pt x="15" y="5"/>
                  </a:cubicBezTo>
                  <a:cubicBezTo>
                    <a:pt x="8" y="5"/>
                    <a:pt x="0" y="16"/>
                    <a:pt x="8" y="21"/>
                  </a:cubicBezTo>
                  <a:cubicBezTo>
                    <a:pt x="11" y="17"/>
                    <a:pt x="16" y="12"/>
                    <a:pt x="22" y="12"/>
                  </a:cubicBezTo>
                  <a:cubicBezTo>
                    <a:pt x="24" y="12"/>
                    <a:pt x="25" y="12"/>
                    <a:pt x="26" y="13"/>
                  </a:cubicBezTo>
                  <a:cubicBezTo>
                    <a:pt x="22" y="14"/>
                    <a:pt x="22" y="22"/>
                    <a:pt x="23" y="26"/>
                  </a:cubicBezTo>
                  <a:cubicBezTo>
                    <a:pt x="25" y="26"/>
                    <a:pt x="27" y="26"/>
                    <a:pt x="29" y="26"/>
                  </a:cubicBezTo>
                  <a:cubicBezTo>
                    <a:pt x="29" y="21"/>
                    <a:pt x="25" y="22"/>
                    <a:pt x="27" y="18"/>
                  </a:cubicBezTo>
                  <a:cubicBezTo>
                    <a:pt x="35" y="21"/>
                    <a:pt x="37" y="29"/>
                    <a:pt x="44" y="32"/>
                  </a:cubicBezTo>
                  <a:cubicBezTo>
                    <a:pt x="44" y="32"/>
                    <a:pt x="45" y="32"/>
                    <a:pt x="46" y="32"/>
                  </a:cubicBezTo>
                  <a:cubicBezTo>
                    <a:pt x="67" y="32"/>
                    <a:pt x="54" y="65"/>
                    <a:pt x="52" y="73"/>
                  </a:cubicBezTo>
                  <a:cubicBezTo>
                    <a:pt x="47" y="73"/>
                    <a:pt x="45" y="76"/>
                    <a:pt x="40" y="77"/>
                  </a:cubicBezTo>
                  <a:cubicBezTo>
                    <a:pt x="41" y="73"/>
                    <a:pt x="42" y="69"/>
                    <a:pt x="45" y="66"/>
                  </a:cubicBezTo>
                  <a:cubicBezTo>
                    <a:pt x="45" y="66"/>
                    <a:pt x="44" y="66"/>
                    <a:pt x="44" y="66"/>
                  </a:cubicBezTo>
                  <a:cubicBezTo>
                    <a:pt x="44" y="66"/>
                    <a:pt x="43" y="66"/>
                    <a:pt x="43" y="66"/>
                  </a:cubicBezTo>
                  <a:cubicBezTo>
                    <a:pt x="42" y="66"/>
                    <a:pt x="42" y="66"/>
                    <a:pt x="42" y="66"/>
                  </a:cubicBezTo>
                  <a:cubicBezTo>
                    <a:pt x="41" y="66"/>
                    <a:pt x="40" y="66"/>
                    <a:pt x="40" y="64"/>
                  </a:cubicBezTo>
                  <a:cubicBezTo>
                    <a:pt x="43" y="60"/>
                    <a:pt x="49" y="60"/>
                    <a:pt x="51" y="55"/>
                  </a:cubicBezTo>
                  <a:cubicBezTo>
                    <a:pt x="51" y="54"/>
                    <a:pt x="50" y="54"/>
                    <a:pt x="49" y="54"/>
                  </a:cubicBezTo>
                  <a:cubicBezTo>
                    <a:pt x="49" y="54"/>
                    <a:pt x="49" y="54"/>
                    <a:pt x="48" y="54"/>
                  </a:cubicBezTo>
                  <a:cubicBezTo>
                    <a:pt x="48" y="54"/>
                    <a:pt x="47" y="54"/>
                    <a:pt x="47" y="54"/>
                  </a:cubicBezTo>
                  <a:cubicBezTo>
                    <a:pt x="47" y="54"/>
                    <a:pt x="46" y="54"/>
                    <a:pt x="46" y="53"/>
                  </a:cubicBezTo>
                  <a:cubicBezTo>
                    <a:pt x="44" y="55"/>
                    <a:pt x="41" y="56"/>
                    <a:pt x="41" y="60"/>
                  </a:cubicBezTo>
                  <a:cubicBezTo>
                    <a:pt x="38" y="52"/>
                    <a:pt x="47" y="51"/>
                    <a:pt x="45" y="44"/>
                  </a:cubicBezTo>
                  <a:cubicBezTo>
                    <a:pt x="45" y="44"/>
                    <a:pt x="44" y="44"/>
                    <a:pt x="44" y="44"/>
                  </a:cubicBezTo>
                  <a:cubicBezTo>
                    <a:pt x="43" y="44"/>
                    <a:pt x="37" y="46"/>
                    <a:pt x="38" y="51"/>
                  </a:cubicBezTo>
                  <a:cubicBezTo>
                    <a:pt x="33" y="50"/>
                    <a:pt x="36" y="47"/>
                    <a:pt x="34" y="44"/>
                  </a:cubicBezTo>
                  <a:cubicBezTo>
                    <a:pt x="34" y="41"/>
                    <a:pt x="29" y="42"/>
                    <a:pt x="30" y="39"/>
                  </a:cubicBezTo>
                  <a:cubicBezTo>
                    <a:pt x="28" y="39"/>
                    <a:pt x="26" y="40"/>
                    <a:pt x="24" y="40"/>
                  </a:cubicBezTo>
                  <a:cubicBezTo>
                    <a:pt x="23" y="40"/>
                    <a:pt x="23" y="40"/>
                    <a:pt x="22" y="40"/>
                  </a:cubicBezTo>
                  <a:cubicBezTo>
                    <a:pt x="23" y="43"/>
                    <a:pt x="27" y="44"/>
                    <a:pt x="23" y="47"/>
                  </a:cubicBezTo>
                  <a:cubicBezTo>
                    <a:pt x="30" y="49"/>
                    <a:pt x="34" y="48"/>
                    <a:pt x="37" y="54"/>
                  </a:cubicBezTo>
                  <a:cubicBezTo>
                    <a:pt x="37" y="54"/>
                    <a:pt x="37" y="54"/>
                    <a:pt x="37" y="54"/>
                  </a:cubicBezTo>
                  <a:cubicBezTo>
                    <a:pt x="36" y="54"/>
                    <a:pt x="35" y="54"/>
                    <a:pt x="34" y="53"/>
                  </a:cubicBezTo>
                  <a:cubicBezTo>
                    <a:pt x="33" y="53"/>
                    <a:pt x="32" y="52"/>
                    <a:pt x="31" y="52"/>
                  </a:cubicBezTo>
                  <a:cubicBezTo>
                    <a:pt x="30" y="52"/>
                    <a:pt x="29" y="52"/>
                    <a:pt x="29" y="53"/>
                  </a:cubicBezTo>
                  <a:cubicBezTo>
                    <a:pt x="28" y="57"/>
                    <a:pt x="30" y="57"/>
                    <a:pt x="32" y="57"/>
                  </a:cubicBezTo>
                  <a:cubicBezTo>
                    <a:pt x="33" y="57"/>
                    <a:pt x="33" y="57"/>
                    <a:pt x="34" y="57"/>
                  </a:cubicBezTo>
                  <a:cubicBezTo>
                    <a:pt x="34" y="57"/>
                    <a:pt x="34" y="57"/>
                    <a:pt x="35" y="57"/>
                  </a:cubicBezTo>
                  <a:cubicBezTo>
                    <a:pt x="36" y="57"/>
                    <a:pt x="38" y="57"/>
                    <a:pt x="39" y="59"/>
                  </a:cubicBezTo>
                  <a:cubicBezTo>
                    <a:pt x="36" y="64"/>
                    <a:pt x="43" y="78"/>
                    <a:pt x="34" y="81"/>
                  </a:cubicBezTo>
                  <a:cubicBezTo>
                    <a:pt x="35" y="77"/>
                    <a:pt x="36" y="73"/>
                    <a:pt x="37" y="69"/>
                  </a:cubicBezTo>
                  <a:cubicBezTo>
                    <a:pt x="35" y="67"/>
                    <a:pt x="33" y="66"/>
                    <a:pt x="31" y="64"/>
                  </a:cubicBezTo>
                  <a:cubicBezTo>
                    <a:pt x="31" y="67"/>
                    <a:pt x="31" y="70"/>
                    <a:pt x="29" y="70"/>
                  </a:cubicBezTo>
                  <a:cubicBezTo>
                    <a:pt x="29" y="70"/>
                    <a:pt x="28" y="70"/>
                    <a:pt x="27" y="70"/>
                  </a:cubicBezTo>
                  <a:cubicBezTo>
                    <a:pt x="30" y="75"/>
                    <a:pt x="36" y="85"/>
                    <a:pt x="27" y="88"/>
                  </a:cubicBezTo>
                  <a:cubicBezTo>
                    <a:pt x="28" y="83"/>
                    <a:pt x="29" y="80"/>
                    <a:pt x="27" y="75"/>
                  </a:cubicBezTo>
                  <a:cubicBezTo>
                    <a:pt x="25" y="74"/>
                    <a:pt x="19" y="75"/>
                    <a:pt x="18" y="70"/>
                  </a:cubicBezTo>
                  <a:cubicBezTo>
                    <a:pt x="16" y="71"/>
                    <a:pt x="19" y="77"/>
                    <a:pt x="21" y="78"/>
                  </a:cubicBezTo>
                  <a:cubicBezTo>
                    <a:pt x="21" y="79"/>
                    <a:pt x="21" y="79"/>
                    <a:pt x="21" y="79"/>
                  </a:cubicBezTo>
                  <a:cubicBezTo>
                    <a:pt x="20" y="79"/>
                    <a:pt x="20" y="79"/>
                    <a:pt x="20" y="79"/>
                  </a:cubicBezTo>
                  <a:cubicBezTo>
                    <a:pt x="19" y="78"/>
                    <a:pt x="19" y="78"/>
                    <a:pt x="18" y="78"/>
                  </a:cubicBezTo>
                  <a:cubicBezTo>
                    <a:pt x="18" y="78"/>
                    <a:pt x="18" y="78"/>
                    <a:pt x="18" y="78"/>
                  </a:cubicBezTo>
                  <a:cubicBezTo>
                    <a:pt x="18" y="83"/>
                    <a:pt x="22" y="85"/>
                    <a:pt x="26" y="86"/>
                  </a:cubicBezTo>
                  <a:cubicBezTo>
                    <a:pt x="27" y="87"/>
                    <a:pt x="27" y="88"/>
                    <a:pt x="27" y="89"/>
                  </a:cubicBezTo>
                  <a:cubicBezTo>
                    <a:pt x="35" y="89"/>
                    <a:pt x="35" y="89"/>
                    <a:pt x="35" y="89"/>
                  </a:cubicBezTo>
                  <a:cubicBezTo>
                    <a:pt x="40" y="85"/>
                    <a:pt x="46" y="81"/>
                    <a:pt x="51" y="77"/>
                  </a:cubicBezTo>
                  <a:cubicBezTo>
                    <a:pt x="51" y="77"/>
                    <a:pt x="51" y="77"/>
                    <a:pt x="51" y="77"/>
                  </a:cubicBezTo>
                  <a:cubicBezTo>
                    <a:pt x="51" y="77"/>
                    <a:pt x="51" y="77"/>
                    <a:pt x="51" y="77"/>
                  </a:cubicBezTo>
                  <a:cubicBezTo>
                    <a:pt x="52" y="77"/>
                    <a:pt x="52" y="76"/>
                    <a:pt x="52" y="76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5" y="75"/>
                    <a:pt x="56" y="73"/>
                    <a:pt x="57" y="72"/>
                  </a:cubicBezTo>
                  <a:cubicBezTo>
                    <a:pt x="58" y="69"/>
                    <a:pt x="57" y="68"/>
                    <a:pt x="55" y="68"/>
                  </a:cubicBezTo>
                  <a:cubicBezTo>
                    <a:pt x="59" y="62"/>
                    <a:pt x="60" y="54"/>
                    <a:pt x="62" y="46"/>
                  </a:cubicBezTo>
                  <a:cubicBezTo>
                    <a:pt x="67" y="45"/>
                    <a:pt x="70" y="37"/>
                    <a:pt x="75" y="37"/>
                  </a:cubicBezTo>
                  <a:cubicBezTo>
                    <a:pt x="76" y="37"/>
                    <a:pt x="76" y="37"/>
                    <a:pt x="77" y="38"/>
                  </a:cubicBezTo>
                  <a:cubicBezTo>
                    <a:pt x="77" y="39"/>
                    <a:pt x="77" y="39"/>
                    <a:pt x="76" y="39"/>
                  </a:cubicBezTo>
                  <a:cubicBezTo>
                    <a:pt x="76" y="39"/>
                    <a:pt x="76" y="39"/>
                    <a:pt x="76" y="39"/>
                  </a:cubicBezTo>
                  <a:cubicBezTo>
                    <a:pt x="75" y="39"/>
                    <a:pt x="75" y="39"/>
                    <a:pt x="74" y="39"/>
                  </a:cubicBezTo>
                  <a:cubicBezTo>
                    <a:pt x="74" y="39"/>
                    <a:pt x="74" y="39"/>
                    <a:pt x="74" y="39"/>
                  </a:cubicBezTo>
                  <a:cubicBezTo>
                    <a:pt x="75" y="41"/>
                    <a:pt x="76" y="42"/>
                    <a:pt x="77" y="42"/>
                  </a:cubicBezTo>
                  <a:cubicBezTo>
                    <a:pt x="81" y="42"/>
                    <a:pt x="84" y="30"/>
                    <a:pt x="77" y="29"/>
                  </a:cubicBezTo>
                  <a:cubicBezTo>
                    <a:pt x="68" y="30"/>
                    <a:pt x="65" y="30"/>
                    <a:pt x="60" y="35"/>
                  </a:cubicBezTo>
                  <a:cubicBezTo>
                    <a:pt x="61" y="22"/>
                    <a:pt x="81" y="11"/>
                    <a:pt x="72" y="0"/>
                  </a:cubicBezTo>
                </a:path>
              </a:pathLst>
            </a:custGeom>
            <a:solidFill>
              <a:srgbClr val="19181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10" name="Freeform 1762"/>
            <p:cNvSpPr>
              <a:spLocks/>
            </p:cNvSpPr>
            <p:nvPr/>
          </p:nvSpPr>
          <p:spPr bwMode="auto">
            <a:xfrm>
              <a:off x="1927" y="-6"/>
              <a:ext cx="54" cy="1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5" y="3"/>
                </a:cxn>
                <a:cxn ang="0">
                  <a:pos x="9" y="2"/>
                </a:cxn>
                <a:cxn ang="0">
                  <a:pos x="8" y="2"/>
                </a:cxn>
                <a:cxn ang="0">
                  <a:pos x="6" y="0"/>
                </a:cxn>
              </a:cxnLst>
              <a:rect l="0" t="0" r="r" b="b"/>
              <a:pathLst>
                <a:path w="9" h="3">
                  <a:moveTo>
                    <a:pt x="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1" y="3"/>
                    <a:pt x="3" y="3"/>
                    <a:pt x="5" y="3"/>
                  </a:cubicBezTo>
                  <a:cubicBezTo>
                    <a:pt x="7" y="3"/>
                    <a:pt x="8" y="3"/>
                    <a:pt x="9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2"/>
                    <a:pt x="7" y="1"/>
                    <a:pt x="6" y="0"/>
                  </a:cubicBezTo>
                </a:path>
              </a:pathLst>
            </a:custGeom>
            <a:solidFill>
              <a:srgbClr val="19181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11" name="Freeform 1763"/>
            <p:cNvSpPr>
              <a:spLocks/>
            </p:cNvSpPr>
            <p:nvPr/>
          </p:nvSpPr>
          <p:spPr bwMode="auto">
            <a:xfrm>
              <a:off x="1678" y="413"/>
              <a:ext cx="54" cy="85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8" y="14"/>
                </a:cxn>
                <a:cxn ang="0">
                  <a:pos x="8" y="14"/>
                </a:cxn>
                <a:cxn ang="0">
                  <a:pos x="9" y="9"/>
                </a:cxn>
                <a:cxn ang="0">
                  <a:pos x="8" y="2"/>
                </a:cxn>
                <a:cxn ang="0">
                  <a:pos x="5" y="0"/>
                </a:cxn>
              </a:cxnLst>
              <a:rect l="0" t="0" r="r" b="b"/>
              <a:pathLst>
                <a:path w="9" h="14">
                  <a:moveTo>
                    <a:pt x="5" y="0"/>
                  </a:moveTo>
                  <a:cubicBezTo>
                    <a:pt x="2" y="4"/>
                    <a:pt x="0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2"/>
                    <a:pt x="9" y="11"/>
                    <a:pt x="9" y="9"/>
                  </a:cubicBezTo>
                  <a:cubicBezTo>
                    <a:pt x="5" y="7"/>
                    <a:pt x="7" y="7"/>
                    <a:pt x="8" y="2"/>
                  </a:cubicBezTo>
                  <a:cubicBezTo>
                    <a:pt x="6" y="1"/>
                    <a:pt x="6" y="0"/>
                    <a:pt x="5" y="0"/>
                  </a:cubicBezTo>
                </a:path>
              </a:pathLst>
            </a:custGeom>
            <a:solidFill>
              <a:srgbClr val="19181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12" name="Freeform 1764"/>
            <p:cNvSpPr>
              <a:spLocks/>
            </p:cNvSpPr>
            <p:nvPr/>
          </p:nvSpPr>
          <p:spPr bwMode="auto">
            <a:xfrm>
              <a:off x="1696" y="-6"/>
              <a:ext cx="18" cy="1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3" y="0"/>
                  </a:cubicBezTo>
                </a:path>
              </a:pathLst>
            </a:custGeom>
            <a:solidFill>
              <a:srgbClr val="19181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13" name="Freeform 1765"/>
            <p:cNvSpPr>
              <a:spLocks/>
            </p:cNvSpPr>
            <p:nvPr/>
          </p:nvSpPr>
          <p:spPr bwMode="auto">
            <a:xfrm>
              <a:off x="1649" y="456"/>
              <a:ext cx="29" cy="42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7"/>
                </a:cxn>
                <a:cxn ang="0">
                  <a:pos x="2" y="7"/>
                </a:cxn>
                <a:cxn ang="0">
                  <a:pos x="4" y="0"/>
                </a:cxn>
              </a:cxnLst>
              <a:rect l="0" t="0" r="r" b="b"/>
              <a:pathLst>
                <a:path w="5" h="7">
                  <a:moveTo>
                    <a:pt x="4" y="0"/>
                  </a:moveTo>
                  <a:cubicBezTo>
                    <a:pt x="4" y="0"/>
                    <a:pt x="3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"/>
                    <a:pt x="0" y="5"/>
                    <a:pt x="1" y="7"/>
                  </a:cubicBezTo>
                  <a:cubicBezTo>
                    <a:pt x="1" y="7"/>
                    <a:pt x="2" y="7"/>
                    <a:pt x="2" y="7"/>
                  </a:cubicBezTo>
                  <a:cubicBezTo>
                    <a:pt x="5" y="7"/>
                    <a:pt x="4" y="3"/>
                    <a:pt x="4" y="0"/>
                  </a:cubicBezTo>
                </a:path>
              </a:pathLst>
            </a:custGeom>
            <a:solidFill>
              <a:srgbClr val="19181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14" name="Freeform 1766"/>
            <p:cNvSpPr>
              <a:spLocks/>
            </p:cNvSpPr>
            <p:nvPr/>
          </p:nvSpPr>
          <p:spPr bwMode="auto">
            <a:xfrm>
              <a:off x="1619" y="395"/>
              <a:ext cx="42" cy="37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2" y="0"/>
                </a:cxn>
                <a:cxn ang="0">
                  <a:pos x="1" y="5"/>
                </a:cxn>
                <a:cxn ang="0">
                  <a:pos x="3" y="6"/>
                </a:cxn>
                <a:cxn ang="0">
                  <a:pos x="6" y="5"/>
                </a:cxn>
                <a:cxn ang="0">
                  <a:pos x="3" y="0"/>
                </a:cxn>
              </a:cxnLst>
              <a:rect l="0" t="0" r="r" b="b"/>
              <a:pathLst>
                <a:path w="7" h="6">
                  <a:moveTo>
                    <a:pt x="3" y="0"/>
                  </a:moveTo>
                  <a:cubicBezTo>
                    <a:pt x="3" y="0"/>
                    <a:pt x="2" y="0"/>
                    <a:pt x="2" y="0"/>
                  </a:cubicBezTo>
                  <a:cubicBezTo>
                    <a:pt x="2" y="2"/>
                    <a:pt x="0" y="2"/>
                    <a:pt x="1" y="5"/>
                  </a:cubicBezTo>
                  <a:cubicBezTo>
                    <a:pt x="1" y="5"/>
                    <a:pt x="2" y="6"/>
                    <a:pt x="3" y="6"/>
                  </a:cubicBezTo>
                  <a:cubicBezTo>
                    <a:pt x="4" y="6"/>
                    <a:pt x="5" y="5"/>
                    <a:pt x="6" y="5"/>
                  </a:cubicBezTo>
                  <a:cubicBezTo>
                    <a:pt x="7" y="2"/>
                    <a:pt x="6" y="0"/>
                    <a:pt x="3" y="0"/>
                  </a:cubicBezTo>
                </a:path>
              </a:pathLst>
            </a:custGeom>
            <a:solidFill>
              <a:srgbClr val="19181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15" name="Freeform 1767"/>
            <p:cNvSpPr>
              <a:spLocks/>
            </p:cNvSpPr>
            <p:nvPr/>
          </p:nvSpPr>
          <p:spPr bwMode="auto">
            <a:xfrm>
              <a:off x="1566" y="-6"/>
              <a:ext cx="71" cy="67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0"/>
                </a:cxn>
                <a:cxn ang="0">
                  <a:pos x="5" y="4"/>
                </a:cxn>
                <a:cxn ang="0">
                  <a:pos x="4" y="4"/>
                </a:cxn>
                <a:cxn ang="0">
                  <a:pos x="3" y="5"/>
                </a:cxn>
                <a:cxn ang="0">
                  <a:pos x="12" y="11"/>
                </a:cxn>
                <a:cxn ang="0">
                  <a:pos x="8" y="0"/>
                </a:cxn>
              </a:cxnLst>
              <a:rect l="0" t="0" r="r" b="b"/>
              <a:pathLst>
                <a:path w="12" h="11">
                  <a:moveTo>
                    <a:pt x="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5" y="2"/>
                    <a:pt x="5" y="4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4"/>
                    <a:pt x="3" y="4"/>
                    <a:pt x="3" y="5"/>
                  </a:cubicBezTo>
                  <a:cubicBezTo>
                    <a:pt x="4" y="9"/>
                    <a:pt x="9" y="9"/>
                    <a:pt x="12" y="11"/>
                  </a:cubicBezTo>
                  <a:cubicBezTo>
                    <a:pt x="10" y="8"/>
                    <a:pt x="9" y="4"/>
                    <a:pt x="8" y="0"/>
                  </a:cubicBezTo>
                </a:path>
              </a:pathLst>
            </a:custGeom>
            <a:solidFill>
              <a:srgbClr val="19181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16" name="Freeform 1768"/>
            <p:cNvSpPr>
              <a:spLocks/>
            </p:cNvSpPr>
            <p:nvPr/>
          </p:nvSpPr>
          <p:spPr bwMode="auto">
            <a:xfrm>
              <a:off x="1465" y="-6"/>
              <a:ext cx="148" cy="61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3" y="0"/>
                </a:cxn>
                <a:cxn ang="0">
                  <a:pos x="14" y="3"/>
                </a:cxn>
                <a:cxn ang="0">
                  <a:pos x="8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5" y="6"/>
                </a:cxn>
                <a:cxn ang="0">
                  <a:pos x="5" y="6"/>
                </a:cxn>
                <a:cxn ang="0">
                  <a:pos x="6" y="2"/>
                </a:cxn>
                <a:cxn ang="0">
                  <a:pos x="11" y="9"/>
                </a:cxn>
                <a:cxn ang="0">
                  <a:pos x="13" y="8"/>
                </a:cxn>
                <a:cxn ang="0">
                  <a:pos x="17" y="9"/>
                </a:cxn>
                <a:cxn ang="0">
                  <a:pos x="22" y="10"/>
                </a:cxn>
                <a:cxn ang="0">
                  <a:pos x="25" y="10"/>
                </a:cxn>
                <a:cxn ang="0">
                  <a:pos x="16" y="0"/>
                </a:cxn>
                <a:cxn ang="0">
                  <a:pos x="16" y="0"/>
                </a:cxn>
              </a:cxnLst>
              <a:rect l="0" t="0" r="r" b="b"/>
              <a:pathLst>
                <a:path w="25" h="10">
                  <a:moveTo>
                    <a:pt x="1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4" y="2"/>
                    <a:pt x="14" y="3"/>
                  </a:cubicBezTo>
                  <a:cubicBezTo>
                    <a:pt x="11" y="3"/>
                    <a:pt x="10" y="1"/>
                    <a:pt x="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4"/>
                  </a:cubicBezTo>
                  <a:cubicBezTo>
                    <a:pt x="2" y="5"/>
                    <a:pt x="3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4"/>
                    <a:pt x="3" y="3"/>
                    <a:pt x="6" y="2"/>
                  </a:cubicBezTo>
                  <a:cubicBezTo>
                    <a:pt x="9" y="3"/>
                    <a:pt x="9" y="7"/>
                    <a:pt x="11" y="9"/>
                  </a:cubicBezTo>
                  <a:cubicBezTo>
                    <a:pt x="11" y="8"/>
                    <a:pt x="12" y="8"/>
                    <a:pt x="13" y="8"/>
                  </a:cubicBezTo>
                  <a:cubicBezTo>
                    <a:pt x="14" y="8"/>
                    <a:pt x="16" y="9"/>
                    <a:pt x="17" y="9"/>
                  </a:cubicBezTo>
                  <a:cubicBezTo>
                    <a:pt x="18" y="10"/>
                    <a:pt x="20" y="10"/>
                    <a:pt x="22" y="10"/>
                  </a:cubicBezTo>
                  <a:cubicBezTo>
                    <a:pt x="23" y="10"/>
                    <a:pt x="24" y="10"/>
                    <a:pt x="25" y="10"/>
                  </a:cubicBezTo>
                  <a:cubicBezTo>
                    <a:pt x="20" y="9"/>
                    <a:pt x="16" y="6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</a:path>
              </a:pathLst>
            </a:custGeom>
            <a:solidFill>
              <a:srgbClr val="19181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17" name="Freeform 1769"/>
            <p:cNvSpPr>
              <a:spLocks noEditPoints="1"/>
            </p:cNvSpPr>
            <p:nvPr/>
          </p:nvSpPr>
          <p:spPr bwMode="auto">
            <a:xfrm>
              <a:off x="795" y="177"/>
              <a:ext cx="545" cy="358"/>
            </a:xfrm>
            <a:custGeom>
              <a:avLst/>
              <a:gdLst/>
              <a:ahLst/>
              <a:cxnLst>
                <a:cxn ang="0">
                  <a:pos x="66" y="59"/>
                </a:cxn>
                <a:cxn ang="0">
                  <a:pos x="69" y="57"/>
                </a:cxn>
                <a:cxn ang="0">
                  <a:pos x="30" y="56"/>
                </a:cxn>
                <a:cxn ang="0">
                  <a:pos x="38" y="59"/>
                </a:cxn>
                <a:cxn ang="0">
                  <a:pos x="5" y="51"/>
                </a:cxn>
                <a:cxn ang="0">
                  <a:pos x="1" y="58"/>
                </a:cxn>
                <a:cxn ang="0">
                  <a:pos x="0" y="59"/>
                </a:cxn>
                <a:cxn ang="0">
                  <a:pos x="6" y="51"/>
                </a:cxn>
                <a:cxn ang="0">
                  <a:pos x="18" y="40"/>
                </a:cxn>
                <a:cxn ang="0">
                  <a:pos x="10" y="59"/>
                </a:cxn>
                <a:cxn ang="0">
                  <a:pos x="19" y="45"/>
                </a:cxn>
                <a:cxn ang="0">
                  <a:pos x="20" y="49"/>
                </a:cxn>
                <a:cxn ang="0">
                  <a:pos x="19" y="48"/>
                </a:cxn>
                <a:cxn ang="0">
                  <a:pos x="19" y="50"/>
                </a:cxn>
                <a:cxn ang="0">
                  <a:pos x="23" y="52"/>
                </a:cxn>
                <a:cxn ang="0">
                  <a:pos x="18" y="40"/>
                </a:cxn>
                <a:cxn ang="0">
                  <a:pos x="81" y="39"/>
                </a:cxn>
                <a:cxn ang="0">
                  <a:pos x="66" y="41"/>
                </a:cxn>
                <a:cxn ang="0">
                  <a:pos x="73" y="40"/>
                </a:cxn>
                <a:cxn ang="0">
                  <a:pos x="75" y="43"/>
                </a:cxn>
                <a:cxn ang="0">
                  <a:pos x="66" y="33"/>
                </a:cxn>
                <a:cxn ang="0">
                  <a:pos x="72" y="28"/>
                </a:cxn>
                <a:cxn ang="0">
                  <a:pos x="76" y="31"/>
                </a:cxn>
                <a:cxn ang="0">
                  <a:pos x="68" y="34"/>
                </a:cxn>
                <a:cxn ang="0">
                  <a:pos x="63" y="35"/>
                </a:cxn>
                <a:cxn ang="0">
                  <a:pos x="63" y="26"/>
                </a:cxn>
                <a:cxn ang="0">
                  <a:pos x="64" y="30"/>
                </a:cxn>
                <a:cxn ang="0">
                  <a:pos x="69" y="38"/>
                </a:cxn>
                <a:cxn ang="0">
                  <a:pos x="72" y="28"/>
                </a:cxn>
                <a:cxn ang="0">
                  <a:pos x="72" y="28"/>
                </a:cxn>
                <a:cxn ang="0">
                  <a:pos x="80" y="26"/>
                </a:cxn>
                <a:cxn ang="0">
                  <a:pos x="78" y="28"/>
                </a:cxn>
                <a:cxn ang="0">
                  <a:pos x="74" y="28"/>
                </a:cxn>
                <a:cxn ang="0">
                  <a:pos x="72" y="28"/>
                </a:cxn>
                <a:cxn ang="0">
                  <a:pos x="73" y="24"/>
                </a:cxn>
                <a:cxn ang="0">
                  <a:pos x="61" y="26"/>
                </a:cxn>
                <a:cxn ang="0">
                  <a:pos x="61" y="21"/>
                </a:cxn>
                <a:cxn ang="0">
                  <a:pos x="61" y="26"/>
                </a:cxn>
                <a:cxn ang="0">
                  <a:pos x="51" y="18"/>
                </a:cxn>
                <a:cxn ang="0">
                  <a:pos x="55" y="28"/>
                </a:cxn>
                <a:cxn ang="0">
                  <a:pos x="57" y="34"/>
                </a:cxn>
                <a:cxn ang="0">
                  <a:pos x="75" y="15"/>
                </a:cxn>
                <a:cxn ang="0">
                  <a:pos x="64" y="20"/>
                </a:cxn>
                <a:cxn ang="0">
                  <a:pos x="62" y="13"/>
                </a:cxn>
                <a:cxn ang="0">
                  <a:pos x="55" y="0"/>
                </a:cxn>
                <a:cxn ang="0">
                  <a:pos x="55" y="10"/>
                </a:cxn>
                <a:cxn ang="0">
                  <a:pos x="60" y="19"/>
                </a:cxn>
                <a:cxn ang="0">
                  <a:pos x="44" y="27"/>
                </a:cxn>
                <a:cxn ang="0">
                  <a:pos x="58" y="39"/>
                </a:cxn>
                <a:cxn ang="0">
                  <a:pos x="40" y="36"/>
                </a:cxn>
                <a:cxn ang="0">
                  <a:pos x="42" y="41"/>
                </a:cxn>
                <a:cxn ang="0">
                  <a:pos x="54" y="59"/>
                </a:cxn>
                <a:cxn ang="0">
                  <a:pos x="63" y="36"/>
                </a:cxn>
                <a:cxn ang="0">
                  <a:pos x="84" y="44"/>
                </a:cxn>
                <a:cxn ang="0">
                  <a:pos x="92" y="30"/>
                </a:cxn>
                <a:cxn ang="0">
                  <a:pos x="78" y="23"/>
                </a:cxn>
                <a:cxn ang="0">
                  <a:pos x="84" y="20"/>
                </a:cxn>
                <a:cxn ang="0">
                  <a:pos x="86" y="9"/>
                </a:cxn>
                <a:cxn ang="0">
                  <a:pos x="83" y="1"/>
                </a:cxn>
                <a:cxn ang="0">
                  <a:pos x="75" y="1"/>
                </a:cxn>
                <a:cxn ang="0">
                  <a:pos x="67" y="4"/>
                </a:cxn>
                <a:cxn ang="0">
                  <a:pos x="65" y="3"/>
                </a:cxn>
                <a:cxn ang="0">
                  <a:pos x="55" y="0"/>
                </a:cxn>
              </a:cxnLst>
              <a:rect l="0" t="0" r="r" b="b"/>
              <a:pathLst>
                <a:path w="92" h="59">
                  <a:moveTo>
                    <a:pt x="69" y="57"/>
                  </a:moveTo>
                  <a:cubicBezTo>
                    <a:pt x="67" y="57"/>
                    <a:pt x="66" y="58"/>
                    <a:pt x="66" y="59"/>
                  </a:cubicBezTo>
                  <a:cubicBezTo>
                    <a:pt x="68" y="59"/>
                    <a:pt x="68" y="59"/>
                    <a:pt x="68" y="59"/>
                  </a:cubicBezTo>
                  <a:cubicBezTo>
                    <a:pt x="68" y="58"/>
                    <a:pt x="69" y="58"/>
                    <a:pt x="69" y="57"/>
                  </a:cubicBezTo>
                  <a:moveTo>
                    <a:pt x="32" y="56"/>
                  </a:moveTo>
                  <a:cubicBezTo>
                    <a:pt x="31" y="56"/>
                    <a:pt x="31" y="56"/>
                    <a:pt x="30" y="56"/>
                  </a:cubicBezTo>
                  <a:cubicBezTo>
                    <a:pt x="29" y="56"/>
                    <a:pt x="27" y="57"/>
                    <a:pt x="26" y="59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6" y="57"/>
                    <a:pt x="34" y="56"/>
                    <a:pt x="32" y="56"/>
                  </a:cubicBezTo>
                  <a:moveTo>
                    <a:pt x="5" y="51"/>
                  </a:moveTo>
                  <a:cubicBezTo>
                    <a:pt x="3" y="51"/>
                    <a:pt x="3" y="53"/>
                    <a:pt x="3" y="55"/>
                  </a:cubicBezTo>
                  <a:cubicBezTo>
                    <a:pt x="3" y="56"/>
                    <a:pt x="3" y="58"/>
                    <a:pt x="1" y="58"/>
                  </a:cubicBezTo>
                  <a:cubicBezTo>
                    <a:pt x="1" y="58"/>
                    <a:pt x="1" y="58"/>
                    <a:pt x="0" y="58"/>
                  </a:cubicBezTo>
                  <a:cubicBezTo>
                    <a:pt x="0" y="58"/>
                    <a:pt x="0" y="59"/>
                    <a:pt x="0" y="59"/>
                  </a:cubicBezTo>
                  <a:cubicBezTo>
                    <a:pt x="8" y="59"/>
                    <a:pt x="8" y="59"/>
                    <a:pt x="8" y="59"/>
                  </a:cubicBezTo>
                  <a:cubicBezTo>
                    <a:pt x="6" y="57"/>
                    <a:pt x="5" y="56"/>
                    <a:pt x="6" y="51"/>
                  </a:cubicBezTo>
                  <a:cubicBezTo>
                    <a:pt x="5" y="51"/>
                    <a:pt x="5" y="51"/>
                    <a:pt x="5" y="51"/>
                  </a:cubicBezTo>
                  <a:moveTo>
                    <a:pt x="18" y="40"/>
                  </a:moveTo>
                  <a:cubicBezTo>
                    <a:pt x="14" y="40"/>
                    <a:pt x="9" y="43"/>
                    <a:pt x="8" y="47"/>
                  </a:cubicBezTo>
                  <a:cubicBezTo>
                    <a:pt x="7" y="51"/>
                    <a:pt x="9" y="55"/>
                    <a:pt x="10" y="59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17" y="54"/>
                    <a:pt x="13" y="48"/>
                    <a:pt x="19" y="45"/>
                  </a:cubicBezTo>
                  <a:cubicBezTo>
                    <a:pt x="20" y="45"/>
                    <a:pt x="21" y="46"/>
                    <a:pt x="21" y="48"/>
                  </a:cubicBezTo>
                  <a:cubicBezTo>
                    <a:pt x="21" y="49"/>
                    <a:pt x="21" y="49"/>
                    <a:pt x="20" y="49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19" y="49"/>
                    <a:pt x="19" y="48"/>
                    <a:pt x="19" y="48"/>
                  </a:cubicBezTo>
                  <a:cubicBezTo>
                    <a:pt x="19" y="48"/>
                    <a:pt x="18" y="49"/>
                    <a:pt x="19" y="50"/>
                  </a:cubicBezTo>
                  <a:cubicBezTo>
                    <a:pt x="19" y="50"/>
                    <a:pt x="19" y="50"/>
                    <a:pt x="19" y="50"/>
                  </a:cubicBezTo>
                  <a:cubicBezTo>
                    <a:pt x="20" y="50"/>
                    <a:pt x="21" y="51"/>
                    <a:pt x="21" y="51"/>
                  </a:cubicBezTo>
                  <a:cubicBezTo>
                    <a:pt x="22" y="51"/>
                    <a:pt x="22" y="52"/>
                    <a:pt x="23" y="52"/>
                  </a:cubicBezTo>
                  <a:cubicBezTo>
                    <a:pt x="23" y="52"/>
                    <a:pt x="24" y="52"/>
                    <a:pt x="24" y="51"/>
                  </a:cubicBezTo>
                  <a:cubicBezTo>
                    <a:pt x="26" y="43"/>
                    <a:pt x="23" y="40"/>
                    <a:pt x="18" y="40"/>
                  </a:cubicBezTo>
                  <a:moveTo>
                    <a:pt x="75" y="43"/>
                  </a:moveTo>
                  <a:cubicBezTo>
                    <a:pt x="79" y="43"/>
                    <a:pt x="80" y="41"/>
                    <a:pt x="81" y="39"/>
                  </a:cubicBezTo>
                  <a:cubicBezTo>
                    <a:pt x="83" y="42"/>
                    <a:pt x="77" y="46"/>
                    <a:pt x="73" y="46"/>
                  </a:cubicBezTo>
                  <a:cubicBezTo>
                    <a:pt x="69" y="46"/>
                    <a:pt x="66" y="44"/>
                    <a:pt x="66" y="41"/>
                  </a:cubicBezTo>
                  <a:cubicBezTo>
                    <a:pt x="67" y="41"/>
                    <a:pt x="68" y="42"/>
                    <a:pt x="70" y="42"/>
                  </a:cubicBezTo>
                  <a:cubicBezTo>
                    <a:pt x="72" y="42"/>
                    <a:pt x="73" y="41"/>
                    <a:pt x="73" y="40"/>
                  </a:cubicBezTo>
                  <a:cubicBezTo>
                    <a:pt x="75" y="40"/>
                    <a:pt x="74" y="42"/>
                    <a:pt x="74" y="43"/>
                  </a:cubicBezTo>
                  <a:cubicBezTo>
                    <a:pt x="75" y="43"/>
                    <a:pt x="75" y="43"/>
                    <a:pt x="75" y="43"/>
                  </a:cubicBezTo>
                  <a:moveTo>
                    <a:pt x="68" y="34"/>
                  </a:moveTo>
                  <a:cubicBezTo>
                    <a:pt x="67" y="34"/>
                    <a:pt x="67" y="34"/>
                    <a:pt x="66" y="33"/>
                  </a:cubicBezTo>
                  <a:cubicBezTo>
                    <a:pt x="68" y="31"/>
                    <a:pt x="72" y="31"/>
                    <a:pt x="72" y="28"/>
                  </a:cubicBezTo>
                  <a:cubicBezTo>
                    <a:pt x="72" y="28"/>
                    <a:pt x="72" y="28"/>
                    <a:pt x="72" y="28"/>
                  </a:cubicBezTo>
                  <a:cubicBezTo>
                    <a:pt x="74" y="30"/>
                    <a:pt x="81" y="27"/>
                    <a:pt x="80" y="33"/>
                  </a:cubicBezTo>
                  <a:cubicBezTo>
                    <a:pt x="79" y="32"/>
                    <a:pt x="78" y="31"/>
                    <a:pt x="76" y="31"/>
                  </a:cubicBezTo>
                  <a:cubicBezTo>
                    <a:pt x="75" y="31"/>
                    <a:pt x="74" y="32"/>
                    <a:pt x="72" y="33"/>
                  </a:cubicBezTo>
                  <a:cubicBezTo>
                    <a:pt x="71" y="33"/>
                    <a:pt x="70" y="34"/>
                    <a:pt x="68" y="34"/>
                  </a:cubicBezTo>
                  <a:moveTo>
                    <a:pt x="68" y="38"/>
                  </a:moveTo>
                  <a:cubicBezTo>
                    <a:pt x="66" y="38"/>
                    <a:pt x="64" y="36"/>
                    <a:pt x="63" y="35"/>
                  </a:cubicBezTo>
                  <a:cubicBezTo>
                    <a:pt x="63" y="32"/>
                    <a:pt x="63" y="29"/>
                    <a:pt x="63" y="26"/>
                  </a:cubicBezTo>
                  <a:cubicBezTo>
                    <a:pt x="63" y="26"/>
                    <a:pt x="63" y="26"/>
                    <a:pt x="63" y="26"/>
                  </a:cubicBezTo>
                  <a:cubicBezTo>
                    <a:pt x="64" y="26"/>
                    <a:pt x="64" y="27"/>
                    <a:pt x="64" y="28"/>
                  </a:cubicBezTo>
                  <a:cubicBezTo>
                    <a:pt x="64" y="29"/>
                    <a:pt x="64" y="30"/>
                    <a:pt x="64" y="30"/>
                  </a:cubicBezTo>
                  <a:cubicBezTo>
                    <a:pt x="64" y="30"/>
                    <a:pt x="64" y="30"/>
                    <a:pt x="65" y="29"/>
                  </a:cubicBezTo>
                  <a:cubicBezTo>
                    <a:pt x="65" y="31"/>
                    <a:pt x="66" y="36"/>
                    <a:pt x="69" y="38"/>
                  </a:cubicBezTo>
                  <a:cubicBezTo>
                    <a:pt x="69" y="38"/>
                    <a:pt x="68" y="38"/>
                    <a:pt x="68" y="38"/>
                  </a:cubicBezTo>
                  <a:moveTo>
                    <a:pt x="72" y="28"/>
                  </a:moveTo>
                  <a:cubicBezTo>
                    <a:pt x="72" y="28"/>
                    <a:pt x="72" y="28"/>
                    <a:pt x="72" y="28"/>
                  </a:cubicBezTo>
                  <a:cubicBezTo>
                    <a:pt x="72" y="28"/>
                    <a:pt x="72" y="28"/>
                    <a:pt x="72" y="28"/>
                  </a:cubicBezTo>
                  <a:cubicBezTo>
                    <a:pt x="72" y="28"/>
                    <a:pt x="72" y="27"/>
                    <a:pt x="72" y="27"/>
                  </a:cubicBezTo>
                  <a:cubicBezTo>
                    <a:pt x="75" y="27"/>
                    <a:pt x="77" y="26"/>
                    <a:pt x="80" y="26"/>
                  </a:cubicBezTo>
                  <a:cubicBezTo>
                    <a:pt x="81" y="26"/>
                    <a:pt x="81" y="26"/>
                    <a:pt x="82" y="26"/>
                  </a:cubicBezTo>
                  <a:cubicBezTo>
                    <a:pt x="82" y="28"/>
                    <a:pt x="80" y="28"/>
                    <a:pt x="78" y="28"/>
                  </a:cubicBezTo>
                  <a:cubicBezTo>
                    <a:pt x="77" y="28"/>
                    <a:pt x="77" y="28"/>
                    <a:pt x="76" y="28"/>
                  </a:cubicBezTo>
                  <a:cubicBezTo>
                    <a:pt x="75" y="28"/>
                    <a:pt x="74" y="28"/>
                    <a:pt x="74" y="28"/>
                  </a:cubicBezTo>
                  <a:cubicBezTo>
                    <a:pt x="73" y="28"/>
                    <a:pt x="73" y="28"/>
                    <a:pt x="72" y="28"/>
                  </a:cubicBezTo>
                  <a:cubicBezTo>
                    <a:pt x="72" y="28"/>
                    <a:pt x="72" y="28"/>
                    <a:pt x="72" y="28"/>
                  </a:cubicBezTo>
                  <a:moveTo>
                    <a:pt x="68" y="29"/>
                  </a:moveTo>
                  <a:cubicBezTo>
                    <a:pt x="65" y="27"/>
                    <a:pt x="71" y="24"/>
                    <a:pt x="73" y="24"/>
                  </a:cubicBezTo>
                  <a:cubicBezTo>
                    <a:pt x="73" y="26"/>
                    <a:pt x="68" y="26"/>
                    <a:pt x="68" y="29"/>
                  </a:cubicBezTo>
                  <a:moveTo>
                    <a:pt x="61" y="26"/>
                  </a:moveTo>
                  <a:cubicBezTo>
                    <a:pt x="60" y="26"/>
                    <a:pt x="60" y="24"/>
                    <a:pt x="60" y="21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1" y="21"/>
                    <a:pt x="62" y="24"/>
                    <a:pt x="62" y="25"/>
                  </a:cubicBezTo>
                  <a:cubicBezTo>
                    <a:pt x="61" y="25"/>
                    <a:pt x="61" y="26"/>
                    <a:pt x="61" y="26"/>
                  </a:cubicBezTo>
                  <a:moveTo>
                    <a:pt x="57" y="34"/>
                  </a:moveTo>
                  <a:cubicBezTo>
                    <a:pt x="50" y="34"/>
                    <a:pt x="44" y="22"/>
                    <a:pt x="51" y="18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6" y="18"/>
                    <a:pt x="55" y="23"/>
                    <a:pt x="55" y="28"/>
                  </a:cubicBezTo>
                  <a:cubicBezTo>
                    <a:pt x="54" y="32"/>
                    <a:pt x="60" y="31"/>
                    <a:pt x="57" y="34"/>
                  </a:cubicBezTo>
                  <a:cubicBezTo>
                    <a:pt x="57" y="34"/>
                    <a:pt x="57" y="34"/>
                    <a:pt x="57" y="34"/>
                  </a:cubicBezTo>
                  <a:moveTo>
                    <a:pt x="68" y="25"/>
                  </a:moveTo>
                  <a:cubicBezTo>
                    <a:pt x="67" y="22"/>
                    <a:pt x="71" y="16"/>
                    <a:pt x="75" y="15"/>
                  </a:cubicBezTo>
                  <a:cubicBezTo>
                    <a:pt x="75" y="20"/>
                    <a:pt x="70" y="21"/>
                    <a:pt x="68" y="25"/>
                  </a:cubicBezTo>
                  <a:moveTo>
                    <a:pt x="64" y="20"/>
                  </a:moveTo>
                  <a:cubicBezTo>
                    <a:pt x="63" y="20"/>
                    <a:pt x="63" y="19"/>
                    <a:pt x="63" y="16"/>
                  </a:cubicBezTo>
                  <a:cubicBezTo>
                    <a:pt x="62" y="15"/>
                    <a:pt x="61" y="14"/>
                    <a:pt x="62" y="13"/>
                  </a:cubicBezTo>
                  <a:cubicBezTo>
                    <a:pt x="64" y="15"/>
                    <a:pt x="64" y="20"/>
                    <a:pt x="64" y="20"/>
                  </a:cubicBezTo>
                  <a:moveTo>
                    <a:pt x="55" y="0"/>
                  </a:moveTo>
                  <a:cubicBezTo>
                    <a:pt x="55" y="4"/>
                    <a:pt x="57" y="6"/>
                    <a:pt x="57" y="10"/>
                  </a:cubicBezTo>
                  <a:cubicBezTo>
                    <a:pt x="57" y="10"/>
                    <a:pt x="56" y="10"/>
                    <a:pt x="55" y="10"/>
                  </a:cubicBezTo>
                  <a:cubicBezTo>
                    <a:pt x="54" y="10"/>
                    <a:pt x="52" y="10"/>
                    <a:pt x="52" y="12"/>
                  </a:cubicBezTo>
                  <a:cubicBezTo>
                    <a:pt x="56" y="13"/>
                    <a:pt x="60" y="15"/>
                    <a:pt x="60" y="19"/>
                  </a:cubicBezTo>
                  <a:cubicBezTo>
                    <a:pt x="57" y="16"/>
                    <a:pt x="54" y="15"/>
                    <a:pt x="52" y="15"/>
                  </a:cubicBezTo>
                  <a:cubicBezTo>
                    <a:pt x="47" y="15"/>
                    <a:pt x="44" y="21"/>
                    <a:pt x="44" y="27"/>
                  </a:cubicBezTo>
                  <a:cubicBezTo>
                    <a:pt x="44" y="33"/>
                    <a:pt x="48" y="39"/>
                    <a:pt x="56" y="39"/>
                  </a:cubicBezTo>
                  <a:cubicBezTo>
                    <a:pt x="57" y="39"/>
                    <a:pt x="58" y="39"/>
                    <a:pt x="58" y="39"/>
                  </a:cubicBezTo>
                  <a:cubicBezTo>
                    <a:pt x="56" y="41"/>
                    <a:pt x="57" y="47"/>
                    <a:pt x="55" y="50"/>
                  </a:cubicBezTo>
                  <a:cubicBezTo>
                    <a:pt x="53" y="43"/>
                    <a:pt x="50" y="36"/>
                    <a:pt x="40" y="36"/>
                  </a:cubicBezTo>
                  <a:cubicBezTo>
                    <a:pt x="40" y="36"/>
                    <a:pt x="39" y="36"/>
                    <a:pt x="38" y="36"/>
                  </a:cubicBezTo>
                  <a:cubicBezTo>
                    <a:pt x="37" y="40"/>
                    <a:pt x="43" y="37"/>
                    <a:pt x="42" y="41"/>
                  </a:cubicBezTo>
                  <a:cubicBezTo>
                    <a:pt x="43" y="44"/>
                    <a:pt x="45" y="46"/>
                    <a:pt x="45" y="50"/>
                  </a:cubicBezTo>
                  <a:cubicBezTo>
                    <a:pt x="49" y="52"/>
                    <a:pt x="51" y="55"/>
                    <a:pt x="54" y="59"/>
                  </a:cubicBezTo>
                  <a:cubicBezTo>
                    <a:pt x="60" y="59"/>
                    <a:pt x="60" y="59"/>
                    <a:pt x="60" y="59"/>
                  </a:cubicBezTo>
                  <a:cubicBezTo>
                    <a:pt x="59" y="51"/>
                    <a:pt x="59" y="42"/>
                    <a:pt x="63" y="36"/>
                  </a:cubicBezTo>
                  <a:cubicBezTo>
                    <a:pt x="62" y="45"/>
                    <a:pt x="68" y="49"/>
                    <a:pt x="74" y="49"/>
                  </a:cubicBezTo>
                  <a:cubicBezTo>
                    <a:pt x="78" y="49"/>
                    <a:pt x="82" y="47"/>
                    <a:pt x="84" y="44"/>
                  </a:cubicBezTo>
                  <a:cubicBezTo>
                    <a:pt x="84" y="40"/>
                    <a:pt x="84" y="37"/>
                    <a:pt x="84" y="33"/>
                  </a:cubicBezTo>
                  <a:cubicBezTo>
                    <a:pt x="86" y="32"/>
                    <a:pt x="88" y="30"/>
                    <a:pt x="92" y="30"/>
                  </a:cubicBezTo>
                  <a:cubicBezTo>
                    <a:pt x="91" y="26"/>
                    <a:pt x="87" y="26"/>
                    <a:pt x="89" y="21"/>
                  </a:cubicBezTo>
                  <a:cubicBezTo>
                    <a:pt x="85" y="22"/>
                    <a:pt x="81" y="23"/>
                    <a:pt x="78" y="23"/>
                  </a:cubicBezTo>
                  <a:cubicBezTo>
                    <a:pt x="77" y="23"/>
                    <a:pt x="75" y="23"/>
                    <a:pt x="74" y="23"/>
                  </a:cubicBezTo>
                  <a:cubicBezTo>
                    <a:pt x="78" y="23"/>
                    <a:pt x="80" y="20"/>
                    <a:pt x="84" y="20"/>
                  </a:cubicBezTo>
                  <a:cubicBezTo>
                    <a:pt x="85" y="20"/>
                    <a:pt x="85" y="20"/>
                    <a:pt x="86" y="20"/>
                  </a:cubicBezTo>
                  <a:cubicBezTo>
                    <a:pt x="88" y="15"/>
                    <a:pt x="83" y="14"/>
                    <a:pt x="86" y="9"/>
                  </a:cubicBezTo>
                  <a:cubicBezTo>
                    <a:pt x="83" y="7"/>
                    <a:pt x="80" y="6"/>
                    <a:pt x="83" y="1"/>
                  </a:cubicBezTo>
                  <a:cubicBezTo>
                    <a:pt x="83" y="1"/>
                    <a:pt x="83" y="1"/>
                    <a:pt x="83" y="1"/>
                  </a:cubicBezTo>
                  <a:cubicBezTo>
                    <a:pt x="79" y="1"/>
                    <a:pt x="78" y="4"/>
                    <a:pt x="77" y="5"/>
                  </a:cubicBezTo>
                  <a:cubicBezTo>
                    <a:pt x="76" y="4"/>
                    <a:pt x="77" y="1"/>
                    <a:pt x="75" y="1"/>
                  </a:cubicBezTo>
                  <a:cubicBezTo>
                    <a:pt x="75" y="4"/>
                    <a:pt x="73" y="5"/>
                    <a:pt x="71" y="5"/>
                  </a:cubicBezTo>
                  <a:cubicBezTo>
                    <a:pt x="69" y="5"/>
                    <a:pt x="68" y="5"/>
                    <a:pt x="67" y="4"/>
                  </a:cubicBezTo>
                  <a:cubicBezTo>
                    <a:pt x="68" y="9"/>
                    <a:pt x="70" y="19"/>
                    <a:pt x="66" y="21"/>
                  </a:cubicBezTo>
                  <a:cubicBezTo>
                    <a:pt x="66" y="15"/>
                    <a:pt x="66" y="9"/>
                    <a:pt x="65" y="3"/>
                  </a:cubicBezTo>
                  <a:cubicBezTo>
                    <a:pt x="64" y="4"/>
                    <a:pt x="63" y="4"/>
                    <a:pt x="62" y="4"/>
                  </a:cubicBezTo>
                  <a:cubicBezTo>
                    <a:pt x="59" y="4"/>
                    <a:pt x="59" y="0"/>
                    <a:pt x="55" y="0"/>
                  </a:cubicBezTo>
                </a:path>
              </a:pathLst>
            </a:custGeom>
            <a:solidFill>
              <a:srgbClr val="19181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18" name="Freeform 1770"/>
            <p:cNvSpPr>
              <a:spLocks/>
            </p:cNvSpPr>
            <p:nvPr/>
          </p:nvSpPr>
          <p:spPr bwMode="auto">
            <a:xfrm>
              <a:off x="1044" y="6"/>
              <a:ext cx="142" cy="146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24"/>
                </a:cxn>
                <a:cxn ang="0">
                  <a:pos x="8" y="16"/>
                </a:cxn>
                <a:cxn ang="0">
                  <a:pos x="10" y="17"/>
                </a:cxn>
                <a:cxn ang="0">
                  <a:pos x="13" y="13"/>
                </a:cxn>
                <a:cxn ang="0">
                  <a:pos x="13" y="13"/>
                </a:cxn>
                <a:cxn ang="0">
                  <a:pos x="12" y="8"/>
                </a:cxn>
                <a:cxn ang="0">
                  <a:pos x="18" y="11"/>
                </a:cxn>
                <a:cxn ang="0">
                  <a:pos x="24" y="3"/>
                </a:cxn>
                <a:cxn ang="0">
                  <a:pos x="19" y="2"/>
                </a:cxn>
                <a:cxn ang="0">
                  <a:pos x="15" y="2"/>
                </a:cxn>
                <a:cxn ang="0">
                  <a:pos x="11" y="3"/>
                </a:cxn>
                <a:cxn ang="0">
                  <a:pos x="6" y="0"/>
                </a:cxn>
              </a:cxnLst>
              <a:rect l="0" t="0" r="r" b="b"/>
              <a:pathLst>
                <a:path w="24" h="24">
                  <a:moveTo>
                    <a:pt x="6" y="0"/>
                  </a:moveTo>
                  <a:cubicBezTo>
                    <a:pt x="6" y="9"/>
                    <a:pt x="6" y="18"/>
                    <a:pt x="0" y="24"/>
                  </a:cubicBezTo>
                  <a:cubicBezTo>
                    <a:pt x="4" y="24"/>
                    <a:pt x="6" y="16"/>
                    <a:pt x="8" y="16"/>
                  </a:cubicBezTo>
                  <a:cubicBezTo>
                    <a:pt x="9" y="16"/>
                    <a:pt x="9" y="16"/>
                    <a:pt x="10" y="17"/>
                  </a:cubicBezTo>
                  <a:cubicBezTo>
                    <a:pt x="10" y="15"/>
                    <a:pt x="10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4" y="11"/>
                    <a:pt x="9" y="8"/>
                    <a:pt x="12" y="8"/>
                  </a:cubicBezTo>
                  <a:cubicBezTo>
                    <a:pt x="14" y="9"/>
                    <a:pt x="16" y="10"/>
                    <a:pt x="18" y="11"/>
                  </a:cubicBezTo>
                  <a:cubicBezTo>
                    <a:pt x="19" y="7"/>
                    <a:pt x="22" y="6"/>
                    <a:pt x="24" y="3"/>
                  </a:cubicBezTo>
                  <a:cubicBezTo>
                    <a:pt x="22" y="2"/>
                    <a:pt x="21" y="2"/>
                    <a:pt x="19" y="2"/>
                  </a:cubicBezTo>
                  <a:cubicBezTo>
                    <a:pt x="18" y="2"/>
                    <a:pt x="16" y="2"/>
                    <a:pt x="15" y="2"/>
                  </a:cubicBezTo>
                  <a:cubicBezTo>
                    <a:pt x="13" y="3"/>
                    <a:pt x="12" y="3"/>
                    <a:pt x="11" y="3"/>
                  </a:cubicBezTo>
                  <a:cubicBezTo>
                    <a:pt x="9" y="3"/>
                    <a:pt x="7" y="2"/>
                    <a:pt x="6" y="0"/>
                  </a:cubicBezTo>
                </a:path>
              </a:pathLst>
            </a:custGeom>
            <a:solidFill>
              <a:srgbClr val="19181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19" name="Freeform 1771"/>
            <p:cNvSpPr>
              <a:spLocks/>
            </p:cNvSpPr>
            <p:nvPr/>
          </p:nvSpPr>
          <p:spPr bwMode="auto">
            <a:xfrm>
              <a:off x="1026" y="-6"/>
              <a:ext cx="107" cy="85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4" y="0"/>
                </a:cxn>
                <a:cxn ang="0">
                  <a:pos x="0" y="5"/>
                </a:cxn>
                <a:cxn ang="0">
                  <a:pos x="1" y="14"/>
                </a:cxn>
                <a:cxn ang="0">
                  <a:pos x="2" y="14"/>
                </a:cxn>
                <a:cxn ang="0">
                  <a:pos x="4" y="12"/>
                </a:cxn>
                <a:cxn ang="0">
                  <a:pos x="6" y="10"/>
                </a:cxn>
                <a:cxn ang="0">
                  <a:pos x="8" y="11"/>
                </a:cxn>
                <a:cxn ang="0">
                  <a:pos x="9" y="0"/>
                </a:cxn>
                <a:cxn ang="0">
                  <a:pos x="14" y="3"/>
                </a:cxn>
                <a:cxn ang="0">
                  <a:pos x="18" y="0"/>
                </a:cxn>
              </a:cxnLst>
              <a:rect l="0" t="0" r="r" b="b"/>
              <a:pathLst>
                <a:path w="18" h="14">
                  <a:moveTo>
                    <a:pt x="18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1"/>
                    <a:pt x="0" y="2"/>
                    <a:pt x="0" y="5"/>
                  </a:cubicBezTo>
                  <a:cubicBezTo>
                    <a:pt x="4" y="7"/>
                    <a:pt x="1" y="10"/>
                    <a:pt x="1" y="14"/>
                  </a:cubicBezTo>
                  <a:cubicBezTo>
                    <a:pt x="1" y="14"/>
                    <a:pt x="2" y="14"/>
                    <a:pt x="2" y="14"/>
                  </a:cubicBezTo>
                  <a:cubicBezTo>
                    <a:pt x="3" y="14"/>
                    <a:pt x="4" y="13"/>
                    <a:pt x="4" y="12"/>
                  </a:cubicBezTo>
                  <a:cubicBezTo>
                    <a:pt x="4" y="11"/>
                    <a:pt x="5" y="10"/>
                    <a:pt x="6" y="10"/>
                  </a:cubicBezTo>
                  <a:cubicBezTo>
                    <a:pt x="7" y="10"/>
                    <a:pt x="7" y="11"/>
                    <a:pt x="8" y="11"/>
                  </a:cubicBezTo>
                  <a:cubicBezTo>
                    <a:pt x="8" y="7"/>
                    <a:pt x="6" y="2"/>
                    <a:pt x="9" y="0"/>
                  </a:cubicBezTo>
                  <a:cubicBezTo>
                    <a:pt x="9" y="2"/>
                    <a:pt x="11" y="3"/>
                    <a:pt x="14" y="3"/>
                  </a:cubicBezTo>
                  <a:cubicBezTo>
                    <a:pt x="15" y="1"/>
                    <a:pt x="17" y="1"/>
                    <a:pt x="18" y="0"/>
                  </a:cubicBezTo>
                </a:path>
              </a:pathLst>
            </a:custGeom>
            <a:solidFill>
              <a:srgbClr val="19181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20" name="Freeform 1772"/>
            <p:cNvSpPr>
              <a:spLocks/>
            </p:cNvSpPr>
            <p:nvPr/>
          </p:nvSpPr>
          <p:spPr bwMode="auto">
            <a:xfrm>
              <a:off x="1085" y="298"/>
              <a:ext cx="30" cy="6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" y="11"/>
                </a:cxn>
                <a:cxn ang="0">
                  <a:pos x="5" y="11"/>
                </a:cxn>
                <a:cxn ang="0">
                  <a:pos x="2" y="0"/>
                </a:cxn>
              </a:cxnLst>
              <a:rect l="0" t="0" r="r" b="b"/>
              <a:pathLst>
                <a:path w="5" h="11">
                  <a:moveTo>
                    <a:pt x="2" y="0"/>
                  </a:moveTo>
                  <a:cubicBezTo>
                    <a:pt x="0" y="3"/>
                    <a:pt x="0" y="11"/>
                    <a:pt x="4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6"/>
                    <a:pt x="5" y="2"/>
                    <a:pt x="2" y="0"/>
                  </a:cubicBezTo>
                </a:path>
              </a:pathLst>
            </a:custGeom>
            <a:solidFill>
              <a:srgbClr val="19181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21" name="Freeform 1773"/>
            <p:cNvSpPr>
              <a:spLocks/>
            </p:cNvSpPr>
            <p:nvPr/>
          </p:nvSpPr>
          <p:spPr bwMode="auto">
            <a:xfrm>
              <a:off x="860" y="-6"/>
              <a:ext cx="131" cy="73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3" y="0"/>
                </a:cxn>
                <a:cxn ang="0">
                  <a:pos x="0" y="4"/>
                </a:cxn>
                <a:cxn ang="0">
                  <a:pos x="3" y="5"/>
                </a:cxn>
                <a:cxn ang="0">
                  <a:pos x="5" y="5"/>
                </a:cxn>
                <a:cxn ang="0">
                  <a:pos x="7" y="5"/>
                </a:cxn>
                <a:cxn ang="0">
                  <a:pos x="9" y="5"/>
                </a:cxn>
                <a:cxn ang="0">
                  <a:pos x="13" y="0"/>
                </a:cxn>
                <a:cxn ang="0">
                  <a:pos x="17" y="12"/>
                </a:cxn>
                <a:cxn ang="0">
                  <a:pos x="17" y="4"/>
                </a:cxn>
                <a:cxn ang="0">
                  <a:pos x="18" y="3"/>
                </a:cxn>
                <a:cxn ang="0">
                  <a:pos x="19" y="4"/>
                </a:cxn>
                <a:cxn ang="0">
                  <a:pos x="21" y="4"/>
                </a:cxn>
                <a:cxn ang="0">
                  <a:pos x="22" y="3"/>
                </a:cxn>
                <a:cxn ang="0">
                  <a:pos x="19" y="0"/>
                </a:cxn>
              </a:cxnLst>
              <a:rect l="0" t="0" r="r" b="b"/>
              <a:pathLst>
                <a:path w="22" h="12">
                  <a:moveTo>
                    <a:pt x="19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1"/>
                    <a:pt x="2" y="3"/>
                    <a:pt x="0" y="4"/>
                  </a:cubicBezTo>
                  <a:cubicBezTo>
                    <a:pt x="1" y="5"/>
                    <a:pt x="2" y="5"/>
                    <a:pt x="3" y="5"/>
                  </a:cubicBezTo>
                  <a:cubicBezTo>
                    <a:pt x="3" y="5"/>
                    <a:pt x="4" y="5"/>
                    <a:pt x="5" y="5"/>
                  </a:cubicBezTo>
                  <a:cubicBezTo>
                    <a:pt x="6" y="5"/>
                    <a:pt x="6" y="5"/>
                    <a:pt x="7" y="5"/>
                  </a:cubicBezTo>
                  <a:cubicBezTo>
                    <a:pt x="8" y="5"/>
                    <a:pt x="8" y="5"/>
                    <a:pt x="9" y="5"/>
                  </a:cubicBezTo>
                  <a:cubicBezTo>
                    <a:pt x="10" y="4"/>
                    <a:pt x="12" y="2"/>
                    <a:pt x="13" y="0"/>
                  </a:cubicBezTo>
                  <a:cubicBezTo>
                    <a:pt x="15" y="3"/>
                    <a:pt x="14" y="10"/>
                    <a:pt x="17" y="12"/>
                  </a:cubicBezTo>
                  <a:cubicBezTo>
                    <a:pt x="19" y="12"/>
                    <a:pt x="19" y="4"/>
                    <a:pt x="17" y="4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9" y="3"/>
                    <a:pt x="19" y="3"/>
                    <a:pt x="19" y="4"/>
                  </a:cubicBezTo>
                  <a:cubicBezTo>
                    <a:pt x="20" y="4"/>
                    <a:pt x="20" y="4"/>
                    <a:pt x="21" y="4"/>
                  </a:cubicBezTo>
                  <a:cubicBezTo>
                    <a:pt x="21" y="4"/>
                    <a:pt x="21" y="4"/>
                    <a:pt x="22" y="3"/>
                  </a:cubicBezTo>
                  <a:cubicBezTo>
                    <a:pt x="21" y="2"/>
                    <a:pt x="20" y="1"/>
                    <a:pt x="19" y="0"/>
                  </a:cubicBezTo>
                </a:path>
              </a:pathLst>
            </a:custGeom>
            <a:solidFill>
              <a:srgbClr val="19181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22" name="Freeform 1774"/>
            <p:cNvSpPr>
              <a:spLocks noEditPoints="1"/>
            </p:cNvSpPr>
            <p:nvPr/>
          </p:nvSpPr>
          <p:spPr bwMode="auto">
            <a:xfrm>
              <a:off x="220" y="-6"/>
              <a:ext cx="664" cy="541"/>
            </a:xfrm>
            <a:custGeom>
              <a:avLst/>
              <a:gdLst/>
              <a:ahLst/>
              <a:cxnLst>
                <a:cxn ang="0">
                  <a:pos x="15" y="89"/>
                </a:cxn>
                <a:cxn ang="0">
                  <a:pos x="22" y="89"/>
                </a:cxn>
                <a:cxn ang="0">
                  <a:pos x="22" y="88"/>
                </a:cxn>
                <a:cxn ang="0">
                  <a:pos x="25" y="76"/>
                </a:cxn>
                <a:cxn ang="0">
                  <a:pos x="19" y="78"/>
                </a:cxn>
                <a:cxn ang="0">
                  <a:pos x="32" y="63"/>
                </a:cxn>
                <a:cxn ang="0">
                  <a:pos x="39" y="65"/>
                </a:cxn>
                <a:cxn ang="0">
                  <a:pos x="30" y="62"/>
                </a:cxn>
                <a:cxn ang="0">
                  <a:pos x="31" y="61"/>
                </a:cxn>
                <a:cxn ang="0">
                  <a:pos x="67" y="0"/>
                </a:cxn>
                <a:cxn ang="0">
                  <a:pos x="63" y="0"/>
                </a:cxn>
                <a:cxn ang="0">
                  <a:pos x="52" y="2"/>
                </a:cxn>
                <a:cxn ang="0">
                  <a:pos x="39" y="6"/>
                </a:cxn>
                <a:cxn ang="0">
                  <a:pos x="45" y="18"/>
                </a:cxn>
                <a:cxn ang="0">
                  <a:pos x="66" y="43"/>
                </a:cxn>
                <a:cxn ang="0">
                  <a:pos x="50" y="64"/>
                </a:cxn>
                <a:cxn ang="0">
                  <a:pos x="28" y="40"/>
                </a:cxn>
                <a:cxn ang="0">
                  <a:pos x="26" y="28"/>
                </a:cxn>
                <a:cxn ang="0">
                  <a:pos x="35" y="68"/>
                </a:cxn>
                <a:cxn ang="0">
                  <a:pos x="12" y="68"/>
                </a:cxn>
                <a:cxn ang="0">
                  <a:pos x="16" y="69"/>
                </a:cxn>
                <a:cxn ang="0">
                  <a:pos x="15" y="77"/>
                </a:cxn>
                <a:cxn ang="0">
                  <a:pos x="6" y="81"/>
                </a:cxn>
                <a:cxn ang="0">
                  <a:pos x="11" y="82"/>
                </a:cxn>
                <a:cxn ang="0">
                  <a:pos x="9" y="89"/>
                </a:cxn>
                <a:cxn ang="0">
                  <a:pos x="17" y="89"/>
                </a:cxn>
                <a:cxn ang="0">
                  <a:pos x="21" y="89"/>
                </a:cxn>
                <a:cxn ang="0">
                  <a:pos x="30" y="73"/>
                </a:cxn>
                <a:cxn ang="0">
                  <a:pos x="35" y="89"/>
                </a:cxn>
                <a:cxn ang="0">
                  <a:pos x="71" y="77"/>
                </a:cxn>
                <a:cxn ang="0">
                  <a:pos x="85" y="88"/>
                </a:cxn>
                <a:cxn ang="0">
                  <a:pos x="60" y="49"/>
                </a:cxn>
                <a:cxn ang="0">
                  <a:pos x="81" y="69"/>
                </a:cxn>
                <a:cxn ang="0">
                  <a:pos x="76" y="69"/>
                </a:cxn>
                <a:cxn ang="0">
                  <a:pos x="90" y="83"/>
                </a:cxn>
                <a:cxn ang="0">
                  <a:pos x="104" y="31"/>
                </a:cxn>
                <a:cxn ang="0">
                  <a:pos x="99" y="34"/>
                </a:cxn>
                <a:cxn ang="0">
                  <a:pos x="103" y="19"/>
                </a:cxn>
                <a:cxn ang="0">
                  <a:pos x="95" y="21"/>
                </a:cxn>
                <a:cxn ang="0">
                  <a:pos x="89" y="24"/>
                </a:cxn>
                <a:cxn ang="0">
                  <a:pos x="86" y="23"/>
                </a:cxn>
                <a:cxn ang="0">
                  <a:pos x="82" y="29"/>
                </a:cxn>
                <a:cxn ang="0">
                  <a:pos x="80" y="28"/>
                </a:cxn>
                <a:cxn ang="0">
                  <a:pos x="75" y="54"/>
                </a:cxn>
                <a:cxn ang="0">
                  <a:pos x="66" y="22"/>
                </a:cxn>
                <a:cxn ang="0">
                  <a:pos x="69" y="21"/>
                </a:cxn>
                <a:cxn ang="0">
                  <a:pos x="81" y="1"/>
                </a:cxn>
              </a:cxnLst>
              <a:rect l="0" t="0" r="r" b="b"/>
              <a:pathLst>
                <a:path w="112" h="89">
                  <a:moveTo>
                    <a:pt x="13" y="88"/>
                  </a:moveTo>
                  <a:cubicBezTo>
                    <a:pt x="13" y="88"/>
                    <a:pt x="13" y="89"/>
                    <a:pt x="13" y="89"/>
                  </a:cubicBezTo>
                  <a:cubicBezTo>
                    <a:pt x="15" y="89"/>
                    <a:pt x="15" y="89"/>
                    <a:pt x="15" y="89"/>
                  </a:cubicBezTo>
                  <a:cubicBezTo>
                    <a:pt x="14" y="89"/>
                    <a:pt x="14" y="88"/>
                    <a:pt x="13" y="88"/>
                  </a:cubicBezTo>
                  <a:moveTo>
                    <a:pt x="21" y="89"/>
                  </a:moveTo>
                  <a:cubicBezTo>
                    <a:pt x="22" y="89"/>
                    <a:pt x="22" y="89"/>
                    <a:pt x="22" y="89"/>
                  </a:cubicBezTo>
                  <a:cubicBezTo>
                    <a:pt x="21" y="89"/>
                    <a:pt x="21" y="89"/>
                    <a:pt x="21" y="89"/>
                  </a:cubicBezTo>
                  <a:moveTo>
                    <a:pt x="22" y="88"/>
                  </a:moveTo>
                  <a:cubicBezTo>
                    <a:pt x="22" y="88"/>
                    <a:pt x="22" y="88"/>
                    <a:pt x="22" y="88"/>
                  </a:cubicBezTo>
                  <a:cubicBezTo>
                    <a:pt x="22" y="88"/>
                    <a:pt x="22" y="88"/>
                    <a:pt x="22" y="88"/>
                  </a:cubicBezTo>
                  <a:moveTo>
                    <a:pt x="20" y="78"/>
                  </a:moveTo>
                  <a:cubicBezTo>
                    <a:pt x="22" y="78"/>
                    <a:pt x="24" y="78"/>
                    <a:pt x="25" y="76"/>
                  </a:cubicBezTo>
                  <a:cubicBezTo>
                    <a:pt x="25" y="77"/>
                    <a:pt x="24" y="84"/>
                    <a:pt x="21" y="84"/>
                  </a:cubicBezTo>
                  <a:cubicBezTo>
                    <a:pt x="21" y="84"/>
                    <a:pt x="20" y="84"/>
                    <a:pt x="20" y="84"/>
                  </a:cubicBezTo>
                  <a:cubicBezTo>
                    <a:pt x="21" y="81"/>
                    <a:pt x="19" y="81"/>
                    <a:pt x="19" y="78"/>
                  </a:cubicBezTo>
                  <a:cubicBezTo>
                    <a:pt x="19" y="78"/>
                    <a:pt x="20" y="78"/>
                    <a:pt x="20" y="78"/>
                  </a:cubicBezTo>
                  <a:moveTo>
                    <a:pt x="37" y="68"/>
                  </a:moveTo>
                  <a:cubicBezTo>
                    <a:pt x="36" y="66"/>
                    <a:pt x="35" y="64"/>
                    <a:pt x="32" y="63"/>
                  </a:cubicBezTo>
                  <a:cubicBezTo>
                    <a:pt x="32" y="63"/>
                    <a:pt x="33" y="63"/>
                    <a:pt x="33" y="63"/>
                  </a:cubicBezTo>
                  <a:cubicBezTo>
                    <a:pt x="34" y="63"/>
                    <a:pt x="35" y="63"/>
                    <a:pt x="36" y="64"/>
                  </a:cubicBezTo>
                  <a:cubicBezTo>
                    <a:pt x="37" y="65"/>
                    <a:pt x="38" y="65"/>
                    <a:pt x="39" y="65"/>
                  </a:cubicBezTo>
                  <a:cubicBezTo>
                    <a:pt x="39" y="65"/>
                    <a:pt x="39" y="65"/>
                    <a:pt x="40" y="65"/>
                  </a:cubicBezTo>
                  <a:cubicBezTo>
                    <a:pt x="39" y="67"/>
                    <a:pt x="37" y="66"/>
                    <a:pt x="37" y="68"/>
                  </a:cubicBezTo>
                  <a:moveTo>
                    <a:pt x="30" y="62"/>
                  </a:moveTo>
                  <a:cubicBezTo>
                    <a:pt x="29" y="62"/>
                    <a:pt x="27" y="59"/>
                    <a:pt x="28" y="58"/>
                  </a:cubicBezTo>
                  <a:cubicBezTo>
                    <a:pt x="30" y="58"/>
                    <a:pt x="29" y="61"/>
                    <a:pt x="31" y="61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2"/>
                    <a:pt x="31" y="62"/>
                    <a:pt x="30" y="62"/>
                  </a:cubicBezTo>
                  <a:moveTo>
                    <a:pt x="87" y="0"/>
                  </a:moveTo>
                  <a:cubicBezTo>
                    <a:pt x="67" y="0"/>
                    <a:pt x="67" y="0"/>
                    <a:pt x="67" y="0"/>
                  </a:cubicBezTo>
                  <a:cubicBezTo>
                    <a:pt x="67" y="1"/>
                    <a:pt x="66" y="3"/>
                    <a:pt x="66" y="4"/>
                  </a:cubicBezTo>
                  <a:cubicBezTo>
                    <a:pt x="65" y="4"/>
                    <a:pt x="65" y="2"/>
                    <a:pt x="65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3" y="3"/>
                    <a:pt x="63" y="6"/>
                    <a:pt x="63" y="9"/>
                  </a:cubicBezTo>
                  <a:cubicBezTo>
                    <a:pt x="61" y="7"/>
                    <a:pt x="58" y="6"/>
                    <a:pt x="57" y="3"/>
                  </a:cubicBezTo>
                  <a:cubicBezTo>
                    <a:pt x="55" y="3"/>
                    <a:pt x="54" y="2"/>
                    <a:pt x="52" y="2"/>
                  </a:cubicBezTo>
                  <a:cubicBezTo>
                    <a:pt x="46" y="2"/>
                    <a:pt x="43" y="9"/>
                    <a:pt x="39" y="12"/>
                  </a:cubicBezTo>
                  <a:cubicBezTo>
                    <a:pt x="38" y="9"/>
                    <a:pt x="41" y="10"/>
                    <a:pt x="42" y="9"/>
                  </a:cubicBezTo>
                  <a:cubicBezTo>
                    <a:pt x="42" y="7"/>
                    <a:pt x="40" y="6"/>
                    <a:pt x="39" y="6"/>
                  </a:cubicBezTo>
                  <a:cubicBezTo>
                    <a:pt x="38" y="6"/>
                    <a:pt x="36" y="7"/>
                    <a:pt x="34" y="8"/>
                  </a:cubicBezTo>
                  <a:cubicBezTo>
                    <a:pt x="33" y="15"/>
                    <a:pt x="36" y="18"/>
                    <a:pt x="42" y="18"/>
                  </a:cubicBezTo>
                  <a:cubicBezTo>
                    <a:pt x="43" y="18"/>
                    <a:pt x="44" y="18"/>
                    <a:pt x="45" y="18"/>
                  </a:cubicBezTo>
                  <a:cubicBezTo>
                    <a:pt x="48" y="16"/>
                    <a:pt x="49" y="11"/>
                    <a:pt x="54" y="11"/>
                  </a:cubicBezTo>
                  <a:cubicBezTo>
                    <a:pt x="51" y="13"/>
                    <a:pt x="54" y="14"/>
                    <a:pt x="55" y="16"/>
                  </a:cubicBezTo>
                  <a:cubicBezTo>
                    <a:pt x="63" y="21"/>
                    <a:pt x="66" y="31"/>
                    <a:pt x="66" y="43"/>
                  </a:cubicBezTo>
                  <a:cubicBezTo>
                    <a:pt x="64" y="41"/>
                    <a:pt x="63" y="41"/>
                    <a:pt x="61" y="41"/>
                  </a:cubicBezTo>
                  <a:cubicBezTo>
                    <a:pt x="51" y="41"/>
                    <a:pt x="46" y="59"/>
                    <a:pt x="57" y="63"/>
                  </a:cubicBezTo>
                  <a:cubicBezTo>
                    <a:pt x="54" y="64"/>
                    <a:pt x="52" y="64"/>
                    <a:pt x="50" y="64"/>
                  </a:cubicBezTo>
                  <a:cubicBezTo>
                    <a:pt x="33" y="64"/>
                    <a:pt x="22" y="54"/>
                    <a:pt x="24" y="34"/>
                  </a:cubicBezTo>
                  <a:cubicBezTo>
                    <a:pt x="24" y="34"/>
                    <a:pt x="25" y="34"/>
                    <a:pt x="25" y="34"/>
                  </a:cubicBezTo>
                  <a:cubicBezTo>
                    <a:pt x="29" y="34"/>
                    <a:pt x="29" y="37"/>
                    <a:pt x="28" y="40"/>
                  </a:cubicBezTo>
                  <a:cubicBezTo>
                    <a:pt x="28" y="40"/>
                    <a:pt x="29" y="40"/>
                    <a:pt x="29" y="40"/>
                  </a:cubicBezTo>
                  <a:cubicBezTo>
                    <a:pt x="32" y="40"/>
                    <a:pt x="31" y="37"/>
                    <a:pt x="33" y="36"/>
                  </a:cubicBezTo>
                  <a:cubicBezTo>
                    <a:pt x="32" y="32"/>
                    <a:pt x="30" y="29"/>
                    <a:pt x="26" y="28"/>
                  </a:cubicBezTo>
                  <a:cubicBezTo>
                    <a:pt x="14" y="28"/>
                    <a:pt x="13" y="50"/>
                    <a:pt x="22" y="55"/>
                  </a:cubicBezTo>
                  <a:cubicBezTo>
                    <a:pt x="17" y="60"/>
                    <a:pt x="24" y="68"/>
                    <a:pt x="32" y="68"/>
                  </a:cubicBezTo>
                  <a:cubicBezTo>
                    <a:pt x="33" y="68"/>
                    <a:pt x="34" y="68"/>
                    <a:pt x="35" y="68"/>
                  </a:cubicBezTo>
                  <a:cubicBezTo>
                    <a:pt x="31" y="70"/>
                    <a:pt x="26" y="73"/>
                    <a:pt x="21" y="76"/>
                  </a:cubicBezTo>
                  <a:cubicBezTo>
                    <a:pt x="18" y="74"/>
                    <a:pt x="16" y="70"/>
                    <a:pt x="11" y="70"/>
                  </a:cubicBezTo>
                  <a:cubicBezTo>
                    <a:pt x="11" y="68"/>
                    <a:pt x="11" y="68"/>
                    <a:pt x="12" y="68"/>
                  </a:cubicBezTo>
                  <a:cubicBezTo>
                    <a:pt x="12" y="68"/>
                    <a:pt x="13" y="68"/>
                    <a:pt x="13" y="68"/>
                  </a:cubicBezTo>
                  <a:cubicBezTo>
                    <a:pt x="14" y="68"/>
                    <a:pt x="14" y="69"/>
                    <a:pt x="15" y="69"/>
                  </a:cubicBezTo>
                  <a:cubicBezTo>
                    <a:pt x="15" y="69"/>
                    <a:pt x="16" y="69"/>
                    <a:pt x="16" y="69"/>
                  </a:cubicBezTo>
                  <a:cubicBezTo>
                    <a:pt x="16" y="66"/>
                    <a:pt x="14" y="65"/>
                    <a:pt x="11" y="65"/>
                  </a:cubicBezTo>
                  <a:cubicBezTo>
                    <a:pt x="10" y="65"/>
                    <a:pt x="8" y="65"/>
                    <a:pt x="6" y="66"/>
                  </a:cubicBezTo>
                  <a:cubicBezTo>
                    <a:pt x="4" y="75"/>
                    <a:pt x="13" y="72"/>
                    <a:pt x="15" y="77"/>
                  </a:cubicBezTo>
                  <a:cubicBezTo>
                    <a:pt x="13" y="76"/>
                    <a:pt x="10" y="75"/>
                    <a:pt x="7" y="75"/>
                  </a:cubicBezTo>
                  <a:cubicBezTo>
                    <a:pt x="4" y="75"/>
                    <a:pt x="2" y="76"/>
                    <a:pt x="0" y="77"/>
                  </a:cubicBezTo>
                  <a:cubicBezTo>
                    <a:pt x="2" y="80"/>
                    <a:pt x="4" y="81"/>
                    <a:pt x="6" y="81"/>
                  </a:cubicBezTo>
                  <a:cubicBezTo>
                    <a:pt x="9" y="81"/>
                    <a:pt x="12" y="80"/>
                    <a:pt x="15" y="79"/>
                  </a:cubicBezTo>
                  <a:cubicBezTo>
                    <a:pt x="15" y="82"/>
                    <a:pt x="14" y="82"/>
                    <a:pt x="12" y="82"/>
                  </a:cubicBezTo>
                  <a:cubicBezTo>
                    <a:pt x="12" y="82"/>
                    <a:pt x="11" y="82"/>
                    <a:pt x="11" y="82"/>
                  </a:cubicBezTo>
                  <a:cubicBezTo>
                    <a:pt x="11" y="82"/>
                    <a:pt x="10" y="82"/>
                    <a:pt x="10" y="82"/>
                  </a:cubicBezTo>
                  <a:cubicBezTo>
                    <a:pt x="8" y="82"/>
                    <a:pt x="7" y="82"/>
                    <a:pt x="6" y="85"/>
                  </a:cubicBezTo>
                  <a:cubicBezTo>
                    <a:pt x="6" y="88"/>
                    <a:pt x="7" y="89"/>
                    <a:pt x="9" y="89"/>
                  </a:cubicBezTo>
                  <a:cubicBezTo>
                    <a:pt x="10" y="89"/>
                    <a:pt x="10" y="89"/>
                    <a:pt x="11" y="89"/>
                  </a:cubicBezTo>
                  <a:cubicBezTo>
                    <a:pt x="9" y="85"/>
                    <a:pt x="16" y="86"/>
                    <a:pt x="18" y="84"/>
                  </a:cubicBezTo>
                  <a:cubicBezTo>
                    <a:pt x="20" y="84"/>
                    <a:pt x="18" y="87"/>
                    <a:pt x="17" y="89"/>
                  </a:cubicBezTo>
                  <a:cubicBezTo>
                    <a:pt x="21" y="89"/>
                    <a:pt x="21" y="89"/>
                    <a:pt x="21" y="89"/>
                  </a:cubicBezTo>
                  <a:cubicBezTo>
                    <a:pt x="21" y="89"/>
                    <a:pt x="21" y="89"/>
                    <a:pt x="21" y="89"/>
                  </a:cubicBezTo>
                  <a:cubicBezTo>
                    <a:pt x="21" y="89"/>
                    <a:pt x="21" y="89"/>
                    <a:pt x="21" y="89"/>
                  </a:cubicBezTo>
                  <a:cubicBezTo>
                    <a:pt x="27" y="89"/>
                    <a:pt x="27" y="89"/>
                    <a:pt x="27" y="89"/>
                  </a:cubicBezTo>
                  <a:cubicBezTo>
                    <a:pt x="27" y="87"/>
                    <a:pt x="26" y="85"/>
                    <a:pt x="25" y="83"/>
                  </a:cubicBezTo>
                  <a:cubicBezTo>
                    <a:pt x="25" y="78"/>
                    <a:pt x="29" y="77"/>
                    <a:pt x="30" y="73"/>
                  </a:cubicBezTo>
                  <a:cubicBezTo>
                    <a:pt x="32" y="76"/>
                    <a:pt x="27" y="81"/>
                    <a:pt x="28" y="86"/>
                  </a:cubicBezTo>
                  <a:cubicBezTo>
                    <a:pt x="28" y="87"/>
                    <a:pt x="29" y="88"/>
                    <a:pt x="29" y="89"/>
                  </a:cubicBezTo>
                  <a:cubicBezTo>
                    <a:pt x="35" y="89"/>
                    <a:pt x="35" y="89"/>
                    <a:pt x="35" y="89"/>
                  </a:cubicBezTo>
                  <a:cubicBezTo>
                    <a:pt x="34" y="86"/>
                    <a:pt x="34" y="84"/>
                    <a:pt x="31" y="80"/>
                  </a:cubicBezTo>
                  <a:cubicBezTo>
                    <a:pt x="32" y="71"/>
                    <a:pt x="42" y="66"/>
                    <a:pt x="52" y="66"/>
                  </a:cubicBezTo>
                  <a:cubicBezTo>
                    <a:pt x="61" y="66"/>
                    <a:pt x="69" y="70"/>
                    <a:pt x="71" y="77"/>
                  </a:cubicBezTo>
                  <a:cubicBezTo>
                    <a:pt x="67" y="79"/>
                    <a:pt x="63" y="80"/>
                    <a:pt x="64" y="86"/>
                  </a:cubicBezTo>
                  <a:cubicBezTo>
                    <a:pt x="67" y="83"/>
                    <a:pt x="70" y="82"/>
                    <a:pt x="73" y="82"/>
                  </a:cubicBezTo>
                  <a:cubicBezTo>
                    <a:pt x="77" y="82"/>
                    <a:pt x="82" y="85"/>
                    <a:pt x="85" y="88"/>
                  </a:cubicBezTo>
                  <a:cubicBezTo>
                    <a:pt x="85" y="78"/>
                    <a:pt x="73" y="80"/>
                    <a:pt x="75" y="69"/>
                  </a:cubicBezTo>
                  <a:cubicBezTo>
                    <a:pt x="74" y="69"/>
                    <a:pt x="74" y="69"/>
                    <a:pt x="73" y="69"/>
                  </a:cubicBezTo>
                  <a:cubicBezTo>
                    <a:pt x="64" y="69"/>
                    <a:pt x="53" y="60"/>
                    <a:pt x="60" y="49"/>
                  </a:cubicBezTo>
                  <a:cubicBezTo>
                    <a:pt x="61" y="49"/>
                    <a:pt x="62" y="49"/>
                    <a:pt x="62" y="49"/>
                  </a:cubicBezTo>
                  <a:cubicBezTo>
                    <a:pt x="63" y="49"/>
                    <a:pt x="64" y="49"/>
                    <a:pt x="66" y="49"/>
                  </a:cubicBezTo>
                  <a:cubicBezTo>
                    <a:pt x="70" y="58"/>
                    <a:pt x="72" y="68"/>
                    <a:pt x="81" y="69"/>
                  </a:cubicBezTo>
                  <a:cubicBezTo>
                    <a:pt x="81" y="70"/>
                    <a:pt x="81" y="70"/>
                    <a:pt x="80" y="70"/>
                  </a:cubicBezTo>
                  <a:cubicBezTo>
                    <a:pt x="80" y="70"/>
                    <a:pt x="79" y="70"/>
                    <a:pt x="79" y="70"/>
                  </a:cubicBezTo>
                  <a:cubicBezTo>
                    <a:pt x="78" y="69"/>
                    <a:pt x="77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5" y="78"/>
                    <a:pt x="84" y="83"/>
                    <a:pt x="90" y="83"/>
                  </a:cubicBezTo>
                  <a:cubicBezTo>
                    <a:pt x="90" y="83"/>
                    <a:pt x="90" y="83"/>
                    <a:pt x="90" y="83"/>
                  </a:cubicBezTo>
                  <a:cubicBezTo>
                    <a:pt x="80" y="71"/>
                    <a:pt x="71" y="29"/>
                    <a:pt x="99" y="29"/>
                  </a:cubicBezTo>
                  <a:cubicBezTo>
                    <a:pt x="100" y="29"/>
                    <a:pt x="100" y="29"/>
                    <a:pt x="101" y="29"/>
                  </a:cubicBezTo>
                  <a:cubicBezTo>
                    <a:pt x="101" y="30"/>
                    <a:pt x="103" y="31"/>
                    <a:pt x="104" y="31"/>
                  </a:cubicBezTo>
                  <a:cubicBezTo>
                    <a:pt x="104" y="34"/>
                    <a:pt x="104" y="36"/>
                    <a:pt x="103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0" y="38"/>
                    <a:pt x="100" y="35"/>
                    <a:pt x="99" y="34"/>
                  </a:cubicBezTo>
                  <a:cubicBezTo>
                    <a:pt x="95" y="38"/>
                    <a:pt x="100" y="42"/>
                    <a:pt x="103" y="43"/>
                  </a:cubicBezTo>
                  <a:cubicBezTo>
                    <a:pt x="110" y="41"/>
                    <a:pt x="112" y="36"/>
                    <a:pt x="111" y="30"/>
                  </a:cubicBezTo>
                  <a:cubicBezTo>
                    <a:pt x="110" y="24"/>
                    <a:pt x="103" y="25"/>
                    <a:pt x="103" y="19"/>
                  </a:cubicBezTo>
                  <a:cubicBezTo>
                    <a:pt x="102" y="19"/>
                    <a:pt x="102" y="19"/>
                    <a:pt x="102" y="19"/>
                  </a:cubicBezTo>
                  <a:cubicBezTo>
                    <a:pt x="100" y="19"/>
                    <a:pt x="99" y="20"/>
                    <a:pt x="98" y="20"/>
                  </a:cubicBezTo>
                  <a:cubicBezTo>
                    <a:pt x="97" y="21"/>
                    <a:pt x="96" y="21"/>
                    <a:pt x="95" y="21"/>
                  </a:cubicBezTo>
                  <a:cubicBezTo>
                    <a:pt x="95" y="21"/>
                    <a:pt x="94" y="21"/>
                    <a:pt x="93" y="19"/>
                  </a:cubicBezTo>
                  <a:cubicBezTo>
                    <a:pt x="93" y="19"/>
                    <a:pt x="92" y="19"/>
                    <a:pt x="92" y="19"/>
                  </a:cubicBezTo>
                  <a:cubicBezTo>
                    <a:pt x="90" y="19"/>
                    <a:pt x="90" y="23"/>
                    <a:pt x="89" y="24"/>
                  </a:cubicBezTo>
                  <a:cubicBezTo>
                    <a:pt x="89" y="24"/>
                    <a:pt x="89" y="24"/>
                    <a:pt x="88" y="24"/>
                  </a:cubicBezTo>
                  <a:cubicBezTo>
                    <a:pt x="88" y="24"/>
                    <a:pt x="88" y="24"/>
                    <a:pt x="87" y="24"/>
                  </a:cubicBezTo>
                  <a:cubicBezTo>
                    <a:pt x="87" y="24"/>
                    <a:pt x="86" y="23"/>
                    <a:pt x="86" y="23"/>
                  </a:cubicBezTo>
                  <a:cubicBezTo>
                    <a:pt x="86" y="23"/>
                    <a:pt x="86" y="23"/>
                    <a:pt x="86" y="24"/>
                  </a:cubicBezTo>
                  <a:cubicBezTo>
                    <a:pt x="84" y="25"/>
                    <a:pt x="84" y="28"/>
                    <a:pt x="82" y="29"/>
                  </a:cubicBezTo>
                  <a:cubicBezTo>
                    <a:pt x="82" y="29"/>
                    <a:pt x="82" y="29"/>
                    <a:pt x="82" y="29"/>
                  </a:cubicBezTo>
                  <a:cubicBezTo>
                    <a:pt x="82" y="29"/>
                    <a:pt x="82" y="29"/>
                    <a:pt x="82" y="28"/>
                  </a:cubicBezTo>
                  <a:cubicBezTo>
                    <a:pt x="81" y="28"/>
                    <a:pt x="81" y="28"/>
                    <a:pt x="80" y="28"/>
                  </a:cubicBezTo>
                  <a:cubicBezTo>
                    <a:pt x="80" y="28"/>
                    <a:pt x="80" y="28"/>
                    <a:pt x="80" y="28"/>
                  </a:cubicBezTo>
                  <a:cubicBezTo>
                    <a:pt x="79" y="30"/>
                    <a:pt x="80" y="35"/>
                    <a:pt x="75" y="35"/>
                  </a:cubicBezTo>
                  <a:cubicBezTo>
                    <a:pt x="76" y="43"/>
                    <a:pt x="72" y="48"/>
                    <a:pt x="77" y="55"/>
                  </a:cubicBezTo>
                  <a:cubicBezTo>
                    <a:pt x="76" y="54"/>
                    <a:pt x="76" y="54"/>
                    <a:pt x="75" y="54"/>
                  </a:cubicBezTo>
                  <a:cubicBezTo>
                    <a:pt x="73" y="54"/>
                    <a:pt x="74" y="59"/>
                    <a:pt x="75" y="61"/>
                  </a:cubicBezTo>
                  <a:cubicBezTo>
                    <a:pt x="68" y="52"/>
                    <a:pt x="69" y="34"/>
                    <a:pt x="65" y="22"/>
                  </a:cubicBezTo>
                  <a:cubicBezTo>
                    <a:pt x="65" y="22"/>
                    <a:pt x="66" y="22"/>
                    <a:pt x="66" y="22"/>
                  </a:cubicBezTo>
                  <a:cubicBezTo>
                    <a:pt x="66" y="22"/>
                    <a:pt x="66" y="22"/>
                    <a:pt x="67" y="22"/>
                  </a:cubicBezTo>
                  <a:cubicBezTo>
                    <a:pt x="67" y="22"/>
                    <a:pt x="67" y="22"/>
                    <a:pt x="67" y="22"/>
                  </a:cubicBezTo>
                  <a:cubicBezTo>
                    <a:pt x="68" y="22"/>
                    <a:pt x="68" y="22"/>
                    <a:pt x="69" y="21"/>
                  </a:cubicBezTo>
                  <a:cubicBezTo>
                    <a:pt x="64" y="16"/>
                    <a:pt x="67" y="7"/>
                    <a:pt x="70" y="1"/>
                  </a:cubicBezTo>
                  <a:cubicBezTo>
                    <a:pt x="71" y="2"/>
                    <a:pt x="73" y="3"/>
                    <a:pt x="75" y="3"/>
                  </a:cubicBezTo>
                  <a:cubicBezTo>
                    <a:pt x="77" y="3"/>
                    <a:pt x="79" y="2"/>
                    <a:pt x="81" y="1"/>
                  </a:cubicBezTo>
                  <a:cubicBezTo>
                    <a:pt x="80" y="3"/>
                    <a:pt x="80" y="4"/>
                    <a:pt x="81" y="5"/>
                  </a:cubicBezTo>
                  <a:cubicBezTo>
                    <a:pt x="86" y="5"/>
                    <a:pt x="87" y="2"/>
                    <a:pt x="87" y="0"/>
                  </a:cubicBezTo>
                </a:path>
              </a:pathLst>
            </a:custGeom>
            <a:solidFill>
              <a:srgbClr val="19181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23" name="Freeform 1775"/>
            <p:cNvSpPr>
              <a:spLocks/>
            </p:cNvSpPr>
            <p:nvPr/>
          </p:nvSpPr>
          <p:spPr bwMode="auto">
            <a:xfrm>
              <a:off x="777" y="359"/>
              <a:ext cx="89" cy="121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9" y="20"/>
                </a:cxn>
                <a:cxn ang="0">
                  <a:pos x="13" y="13"/>
                </a:cxn>
                <a:cxn ang="0">
                  <a:pos x="10" y="6"/>
                </a:cxn>
                <a:cxn ang="0">
                  <a:pos x="14" y="2"/>
                </a:cxn>
                <a:cxn ang="0">
                  <a:pos x="10" y="0"/>
                </a:cxn>
              </a:cxnLst>
              <a:rect l="0" t="0" r="r" b="b"/>
              <a:pathLst>
                <a:path w="15" h="20">
                  <a:moveTo>
                    <a:pt x="10" y="0"/>
                  </a:moveTo>
                  <a:cubicBezTo>
                    <a:pt x="3" y="0"/>
                    <a:pt x="0" y="19"/>
                    <a:pt x="9" y="20"/>
                  </a:cubicBezTo>
                  <a:cubicBezTo>
                    <a:pt x="10" y="18"/>
                    <a:pt x="11" y="15"/>
                    <a:pt x="13" y="13"/>
                  </a:cubicBezTo>
                  <a:cubicBezTo>
                    <a:pt x="12" y="11"/>
                    <a:pt x="9" y="10"/>
                    <a:pt x="10" y="6"/>
                  </a:cubicBezTo>
                  <a:cubicBezTo>
                    <a:pt x="9" y="3"/>
                    <a:pt x="15" y="6"/>
                    <a:pt x="14" y="2"/>
                  </a:cubicBezTo>
                  <a:cubicBezTo>
                    <a:pt x="13" y="1"/>
                    <a:pt x="11" y="0"/>
                    <a:pt x="10" y="0"/>
                  </a:cubicBezTo>
                </a:path>
              </a:pathLst>
            </a:custGeom>
            <a:solidFill>
              <a:srgbClr val="19181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24" name="Freeform 1776"/>
            <p:cNvSpPr>
              <a:spLocks/>
            </p:cNvSpPr>
            <p:nvPr/>
          </p:nvSpPr>
          <p:spPr bwMode="auto">
            <a:xfrm>
              <a:off x="724" y="389"/>
              <a:ext cx="89" cy="10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7" y="18"/>
                </a:cxn>
                <a:cxn ang="0">
                  <a:pos x="9" y="17"/>
                </a:cxn>
                <a:cxn ang="0">
                  <a:pos x="11" y="17"/>
                </a:cxn>
                <a:cxn ang="0">
                  <a:pos x="12" y="17"/>
                </a:cxn>
                <a:cxn ang="0">
                  <a:pos x="15" y="16"/>
                </a:cxn>
                <a:cxn ang="0">
                  <a:pos x="11" y="4"/>
                </a:cxn>
                <a:cxn ang="0">
                  <a:pos x="11" y="4"/>
                </a:cxn>
                <a:cxn ang="0">
                  <a:pos x="6" y="2"/>
                </a:cxn>
                <a:cxn ang="0">
                  <a:pos x="2" y="0"/>
                </a:cxn>
              </a:cxnLst>
              <a:rect l="0" t="0" r="r" b="b"/>
              <a:pathLst>
                <a:path w="15" h="18">
                  <a:moveTo>
                    <a:pt x="2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3" y="6"/>
                    <a:pt x="2" y="12"/>
                    <a:pt x="7" y="18"/>
                  </a:cubicBezTo>
                  <a:cubicBezTo>
                    <a:pt x="8" y="17"/>
                    <a:pt x="9" y="17"/>
                    <a:pt x="9" y="17"/>
                  </a:cubicBezTo>
                  <a:cubicBezTo>
                    <a:pt x="10" y="17"/>
                    <a:pt x="11" y="17"/>
                    <a:pt x="11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3" y="17"/>
                    <a:pt x="14" y="17"/>
                    <a:pt x="15" y="16"/>
                  </a:cubicBezTo>
                  <a:cubicBezTo>
                    <a:pt x="13" y="13"/>
                    <a:pt x="11" y="9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9" y="4"/>
                    <a:pt x="8" y="3"/>
                    <a:pt x="6" y="2"/>
                  </a:cubicBezTo>
                  <a:cubicBezTo>
                    <a:pt x="5" y="1"/>
                    <a:pt x="3" y="0"/>
                    <a:pt x="2" y="0"/>
                  </a:cubicBezTo>
                </a:path>
              </a:pathLst>
            </a:custGeom>
            <a:solidFill>
              <a:srgbClr val="19181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25" name="Freeform 1777"/>
            <p:cNvSpPr>
              <a:spLocks/>
            </p:cNvSpPr>
            <p:nvPr/>
          </p:nvSpPr>
          <p:spPr bwMode="auto">
            <a:xfrm>
              <a:off x="730" y="498"/>
              <a:ext cx="71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7" y="2"/>
                </a:cxn>
                <a:cxn ang="0">
                  <a:pos x="5" y="2"/>
                </a:cxn>
                <a:cxn ang="0">
                  <a:pos x="2" y="2"/>
                </a:cxn>
                <a:cxn ang="0">
                  <a:pos x="1" y="2"/>
                </a:cxn>
                <a:cxn ang="0">
                  <a:pos x="1" y="6"/>
                </a:cxn>
                <a:cxn ang="0">
                  <a:pos x="10" y="6"/>
                </a:cxn>
                <a:cxn ang="0">
                  <a:pos x="9" y="0"/>
                </a:cxn>
              </a:cxnLst>
              <a:rect l="0" t="0" r="r" b="b"/>
              <a:pathLst>
                <a:path w="12" h="6">
                  <a:moveTo>
                    <a:pt x="9" y="0"/>
                  </a:moveTo>
                  <a:cubicBezTo>
                    <a:pt x="9" y="2"/>
                    <a:pt x="8" y="2"/>
                    <a:pt x="7" y="2"/>
                  </a:cubicBezTo>
                  <a:cubicBezTo>
                    <a:pt x="6" y="2"/>
                    <a:pt x="5" y="2"/>
                    <a:pt x="5" y="2"/>
                  </a:cubicBezTo>
                  <a:cubicBezTo>
                    <a:pt x="4" y="2"/>
                    <a:pt x="3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4"/>
                    <a:pt x="1" y="5"/>
                    <a:pt x="1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3"/>
                    <a:pt x="12" y="0"/>
                    <a:pt x="9" y="0"/>
                  </a:cubicBezTo>
                </a:path>
              </a:pathLst>
            </a:custGeom>
            <a:solidFill>
              <a:srgbClr val="19181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26" name="Freeform 1778"/>
            <p:cNvSpPr>
              <a:spLocks/>
            </p:cNvSpPr>
            <p:nvPr/>
          </p:nvSpPr>
          <p:spPr bwMode="auto">
            <a:xfrm>
              <a:off x="623" y="498"/>
              <a:ext cx="89" cy="3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6"/>
                </a:cxn>
                <a:cxn ang="0">
                  <a:pos x="15" y="6"/>
                </a:cxn>
                <a:cxn ang="0">
                  <a:pos x="4" y="0"/>
                </a:cxn>
              </a:cxnLst>
              <a:rect l="0" t="0" r="r" b="b"/>
              <a:pathLst>
                <a:path w="15" h="6">
                  <a:moveTo>
                    <a:pt x="4" y="0"/>
                  </a:moveTo>
                  <a:cubicBezTo>
                    <a:pt x="3" y="2"/>
                    <a:pt x="1" y="4"/>
                    <a:pt x="0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3" y="3"/>
                    <a:pt x="9" y="0"/>
                    <a:pt x="4" y="0"/>
                  </a:cubicBezTo>
                </a:path>
              </a:pathLst>
            </a:custGeom>
            <a:solidFill>
              <a:srgbClr val="19181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27" name="Freeform 1779"/>
            <p:cNvSpPr>
              <a:spLocks/>
            </p:cNvSpPr>
            <p:nvPr/>
          </p:nvSpPr>
          <p:spPr bwMode="auto">
            <a:xfrm>
              <a:off x="486" y="413"/>
              <a:ext cx="125" cy="85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9" y="5"/>
                </a:cxn>
                <a:cxn ang="0">
                  <a:pos x="5" y="1"/>
                </a:cxn>
                <a:cxn ang="0">
                  <a:pos x="1" y="11"/>
                </a:cxn>
                <a:cxn ang="0">
                  <a:pos x="2" y="11"/>
                </a:cxn>
                <a:cxn ang="0">
                  <a:pos x="4" y="9"/>
                </a:cxn>
                <a:cxn ang="0">
                  <a:pos x="7" y="7"/>
                </a:cxn>
                <a:cxn ang="0">
                  <a:pos x="9" y="8"/>
                </a:cxn>
                <a:cxn ang="0">
                  <a:pos x="4" y="12"/>
                </a:cxn>
                <a:cxn ang="0">
                  <a:pos x="6" y="14"/>
                </a:cxn>
                <a:cxn ang="0">
                  <a:pos x="7" y="14"/>
                </a:cxn>
                <a:cxn ang="0">
                  <a:pos x="9" y="13"/>
                </a:cxn>
                <a:cxn ang="0">
                  <a:pos x="10" y="14"/>
                </a:cxn>
                <a:cxn ang="0">
                  <a:pos x="10" y="8"/>
                </a:cxn>
                <a:cxn ang="0">
                  <a:pos x="21" y="4"/>
                </a:cxn>
                <a:cxn ang="0">
                  <a:pos x="19" y="4"/>
                </a:cxn>
                <a:cxn ang="0">
                  <a:pos x="10" y="0"/>
                </a:cxn>
              </a:cxnLst>
              <a:rect l="0" t="0" r="r" b="b"/>
              <a:pathLst>
                <a:path w="21" h="14">
                  <a:moveTo>
                    <a:pt x="10" y="0"/>
                  </a:moveTo>
                  <a:cubicBezTo>
                    <a:pt x="7" y="1"/>
                    <a:pt x="11" y="5"/>
                    <a:pt x="9" y="5"/>
                  </a:cubicBezTo>
                  <a:cubicBezTo>
                    <a:pt x="5" y="4"/>
                    <a:pt x="7" y="3"/>
                    <a:pt x="5" y="1"/>
                  </a:cubicBezTo>
                  <a:cubicBezTo>
                    <a:pt x="0" y="2"/>
                    <a:pt x="0" y="7"/>
                    <a:pt x="1" y="11"/>
                  </a:cubicBezTo>
                  <a:cubicBezTo>
                    <a:pt x="1" y="11"/>
                    <a:pt x="1" y="11"/>
                    <a:pt x="2" y="11"/>
                  </a:cubicBezTo>
                  <a:cubicBezTo>
                    <a:pt x="3" y="11"/>
                    <a:pt x="4" y="10"/>
                    <a:pt x="4" y="9"/>
                  </a:cubicBezTo>
                  <a:cubicBezTo>
                    <a:pt x="5" y="8"/>
                    <a:pt x="6" y="7"/>
                    <a:pt x="7" y="7"/>
                  </a:cubicBezTo>
                  <a:cubicBezTo>
                    <a:pt x="7" y="7"/>
                    <a:pt x="8" y="7"/>
                    <a:pt x="9" y="8"/>
                  </a:cubicBezTo>
                  <a:cubicBezTo>
                    <a:pt x="6" y="8"/>
                    <a:pt x="4" y="10"/>
                    <a:pt x="4" y="12"/>
                  </a:cubicBezTo>
                  <a:cubicBezTo>
                    <a:pt x="4" y="13"/>
                    <a:pt x="5" y="14"/>
                    <a:pt x="6" y="14"/>
                  </a:cubicBezTo>
                  <a:cubicBezTo>
                    <a:pt x="6" y="14"/>
                    <a:pt x="7" y="14"/>
                    <a:pt x="7" y="14"/>
                  </a:cubicBez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3"/>
                    <a:pt x="10" y="14"/>
                  </a:cubicBezTo>
                  <a:cubicBezTo>
                    <a:pt x="10" y="10"/>
                    <a:pt x="10" y="11"/>
                    <a:pt x="10" y="8"/>
                  </a:cubicBezTo>
                  <a:cubicBezTo>
                    <a:pt x="12" y="5"/>
                    <a:pt x="20" y="8"/>
                    <a:pt x="21" y="4"/>
                  </a:cubicBezTo>
                  <a:cubicBezTo>
                    <a:pt x="20" y="4"/>
                    <a:pt x="19" y="4"/>
                    <a:pt x="19" y="4"/>
                  </a:cubicBezTo>
                  <a:cubicBezTo>
                    <a:pt x="14" y="4"/>
                    <a:pt x="13" y="1"/>
                    <a:pt x="10" y="0"/>
                  </a:cubicBezTo>
                </a:path>
              </a:pathLst>
            </a:custGeom>
            <a:solidFill>
              <a:srgbClr val="19181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28" name="Freeform 1780"/>
            <p:cNvSpPr>
              <a:spLocks/>
            </p:cNvSpPr>
            <p:nvPr/>
          </p:nvSpPr>
          <p:spPr bwMode="auto">
            <a:xfrm>
              <a:off x="558" y="462"/>
              <a:ext cx="29" cy="3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1" y="0"/>
                </a:cxn>
                <a:cxn ang="0">
                  <a:pos x="0" y="4"/>
                </a:cxn>
                <a:cxn ang="0">
                  <a:pos x="2" y="5"/>
                </a:cxn>
                <a:cxn ang="0">
                  <a:pos x="5" y="4"/>
                </a:cxn>
                <a:cxn ang="0">
                  <a:pos x="5" y="1"/>
                </a:cxn>
                <a:cxn ang="0">
                  <a:pos x="2" y="0"/>
                </a:cxn>
              </a:cxnLst>
              <a:rect l="0" t="0" r="r" b="b"/>
              <a:pathLst>
                <a:path w="5" h="5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2"/>
                    <a:pt x="0" y="3"/>
                    <a:pt x="0" y="4"/>
                  </a:cubicBezTo>
                  <a:cubicBezTo>
                    <a:pt x="0" y="5"/>
                    <a:pt x="1" y="5"/>
                    <a:pt x="2" y="5"/>
                  </a:cubicBezTo>
                  <a:cubicBezTo>
                    <a:pt x="3" y="5"/>
                    <a:pt x="4" y="5"/>
                    <a:pt x="5" y="4"/>
                  </a:cubicBezTo>
                  <a:cubicBezTo>
                    <a:pt x="5" y="3"/>
                    <a:pt x="5" y="2"/>
                    <a:pt x="5" y="1"/>
                  </a:cubicBezTo>
                  <a:cubicBezTo>
                    <a:pt x="4" y="1"/>
                    <a:pt x="3" y="0"/>
                    <a:pt x="2" y="0"/>
                  </a:cubicBezTo>
                </a:path>
              </a:pathLst>
            </a:custGeom>
            <a:solidFill>
              <a:srgbClr val="19181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29" name="Freeform 1781"/>
            <p:cNvSpPr>
              <a:spLocks/>
            </p:cNvSpPr>
            <p:nvPr/>
          </p:nvSpPr>
          <p:spPr bwMode="auto">
            <a:xfrm>
              <a:off x="172" y="6"/>
              <a:ext cx="24" cy="2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4"/>
                </a:cxn>
                <a:cxn ang="0">
                  <a:pos x="4" y="4"/>
                </a:cxn>
                <a:cxn ang="0">
                  <a:pos x="2" y="0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cubicBezTo>
                    <a:pt x="1" y="2"/>
                    <a:pt x="0" y="2"/>
                    <a:pt x="0" y="4"/>
                  </a:cubicBezTo>
                  <a:cubicBezTo>
                    <a:pt x="2" y="4"/>
                    <a:pt x="3" y="4"/>
                    <a:pt x="4" y="4"/>
                  </a:cubicBezTo>
                  <a:cubicBezTo>
                    <a:pt x="4" y="2"/>
                    <a:pt x="3" y="0"/>
                    <a:pt x="2" y="0"/>
                  </a:cubicBezTo>
                </a:path>
              </a:pathLst>
            </a:custGeom>
            <a:solidFill>
              <a:srgbClr val="19181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30" name="Freeform 1782"/>
            <p:cNvSpPr>
              <a:spLocks/>
            </p:cNvSpPr>
            <p:nvPr/>
          </p:nvSpPr>
          <p:spPr bwMode="auto">
            <a:xfrm>
              <a:off x="65" y="19"/>
              <a:ext cx="131" cy="103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0" y="6"/>
                </a:cxn>
                <a:cxn ang="0">
                  <a:pos x="4" y="5"/>
                </a:cxn>
                <a:cxn ang="0">
                  <a:pos x="18" y="17"/>
                </a:cxn>
                <a:cxn ang="0">
                  <a:pos x="22" y="10"/>
                </a:cxn>
                <a:cxn ang="0">
                  <a:pos x="12" y="0"/>
                </a:cxn>
              </a:cxnLst>
              <a:rect l="0" t="0" r="r" b="b"/>
              <a:pathLst>
                <a:path w="22" h="17">
                  <a:moveTo>
                    <a:pt x="12" y="0"/>
                  </a:moveTo>
                  <a:cubicBezTo>
                    <a:pt x="7" y="1"/>
                    <a:pt x="3" y="3"/>
                    <a:pt x="0" y="6"/>
                  </a:cubicBezTo>
                  <a:cubicBezTo>
                    <a:pt x="2" y="5"/>
                    <a:pt x="3" y="5"/>
                    <a:pt x="4" y="5"/>
                  </a:cubicBezTo>
                  <a:cubicBezTo>
                    <a:pt x="14" y="5"/>
                    <a:pt x="19" y="11"/>
                    <a:pt x="18" y="17"/>
                  </a:cubicBezTo>
                  <a:cubicBezTo>
                    <a:pt x="21" y="14"/>
                    <a:pt x="22" y="13"/>
                    <a:pt x="22" y="10"/>
                  </a:cubicBezTo>
                  <a:cubicBezTo>
                    <a:pt x="21" y="4"/>
                    <a:pt x="13" y="5"/>
                    <a:pt x="12" y="0"/>
                  </a:cubicBezTo>
                </a:path>
              </a:pathLst>
            </a:custGeom>
            <a:solidFill>
              <a:srgbClr val="19181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31" name="Freeform 1783"/>
            <p:cNvSpPr>
              <a:spLocks/>
            </p:cNvSpPr>
            <p:nvPr/>
          </p:nvSpPr>
          <p:spPr bwMode="auto">
            <a:xfrm>
              <a:off x="142" y="-6"/>
              <a:ext cx="24" cy="18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" y="0"/>
                </a:cxn>
                <a:cxn ang="0">
                  <a:pos x="0" y="3"/>
                </a:cxn>
                <a:cxn ang="0">
                  <a:pos x="3" y="3"/>
                </a:cxn>
                <a:cxn ang="0">
                  <a:pos x="3" y="0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1" y="3"/>
                    <a:pt x="2" y="3"/>
                    <a:pt x="3" y="3"/>
                  </a:cubicBezTo>
                  <a:cubicBezTo>
                    <a:pt x="4" y="2"/>
                    <a:pt x="3" y="0"/>
                    <a:pt x="3" y="0"/>
                  </a:cubicBezTo>
                </a:path>
              </a:pathLst>
            </a:custGeom>
            <a:solidFill>
              <a:srgbClr val="19181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32" name="Freeform 1784"/>
            <p:cNvSpPr>
              <a:spLocks/>
            </p:cNvSpPr>
            <p:nvPr/>
          </p:nvSpPr>
          <p:spPr bwMode="auto">
            <a:xfrm>
              <a:off x="6" y="-6"/>
              <a:ext cx="131" cy="73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19" y="0"/>
                </a:cxn>
                <a:cxn ang="0">
                  <a:pos x="11" y="1"/>
                </a:cxn>
                <a:cxn ang="0">
                  <a:pos x="6" y="6"/>
                </a:cxn>
                <a:cxn ang="0">
                  <a:pos x="6" y="4"/>
                </a:cxn>
                <a:cxn ang="0">
                  <a:pos x="0" y="12"/>
                </a:cxn>
                <a:cxn ang="0">
                  <a:pos x="19" y="3"/>
                </a:cxn>
                <a:cxn ang="0">
                  <a:pos x="22" y="0"/>
                </a:cxn>
              </a:cxnLst>
              <a:rect l="0" t="0" r="r" b="b"/>
              <a:pathLst>
                <a:path w="22" h="12">
                  <a:moveTo>
                    <a:pt x="22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6" y="0"/>
                    <a:pt x="14" y="0"/>
                    <a:pt x="11" y="1"/>
                  </a:cubicBezTo>
                  <a:cubicBezTo>
                    <a:pt x="11" y="4"/>
                    <a:pt x="7" y="4"/>
                    <a:pt x="6" y="6"/>
                  </a:cubicBezTo>
                  <a:cubicBezTo>
                    <a:pt x="4" y="6"/>
                    <a:pt x="5" y="6"/>
                    <a:pt x="6" y="4"/>
                  </a:cubicBezTo>
                  <a:cubicBezTo>
                    <a:pt x="3" y="6"/>
                    <a:pt x="2" y="9"/>
                    <a:pt x="0" y="12"/>
                  </a:cubicBezTo>
                  <a:cubicBezTo>
                    <a:pt x="5" y="9"/>
                    <a:pt x="14" y="7"/>
                    <a:pt x="19" y="3"/>
                  </a:cubicBezTo>
                  <a:cubicBezTo>
                    <a:pt x="20" y="2"/>
                    <a:pt x="21" y="1"/>
                    <a:pt x="22" y="0"/>
                  </a:cubicBezTo>
                </a:path>
              </a:pathLst>
            </a:custGeom>
            <a:solidFill>
              <a:srgbClr val="19181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33" name="Freeform 1785"/>
            <p:cNvSpPr>
              <a:spLocks noEditPoints="1"/>
            </p:cNvSpPr>
            <p:nvPr/>
          </p:nvSpPr>
          <p:spPr bwMode="auto">
            <a:xfrm>
              <a:off x="0" y="61"/>
              <a:ext cx="190" cy="474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8"/>
                </a:cxn>
                <a:cxn ang="0">
                  <a:pos x="11" y="78"/>
                </a:cxn>
                <a:cxn ang="0">
                  <a:pos x="13" y="73"/>
                </a:cxn>
                <a:cxn ang="0">
                  <a:pos x="12" y="72"/>
                </a:cxn>
                <a:cxn ang="0">
                  <a:pos x="10" y="73"/>
                </a:cxn>
                <a:cxn ang="0">
                  <a:pos x="7" y="75"/>
                </a:cxn>
                <a:cxn ang="0">
                  <a:pos x="6" y="75"/>
                </a:cxn>
                <a:cxn ang="0">
                  <a:pos x="0" y="70"/>
                </a:cxn>
                <a:cxn ang="0">
                  <a:pos x="0" y="60"/>
                </a:cxn>
                <a:cxn ang="0">
                  <a:pos x="0" y="69"/>
                </a:cxn>
                <a:cxn ang="0">
                  <a:pos x="5" y="70"/>
                </a:cxn>
                <a:cxn ang="0">
                  <a:pos x="12" y="66"/>
                </a:cxn>
                <a:cxn ang="0">
                  <a:pos x="9" y="61"/>
                </a:cxn>
                <a:cxn ang="0">
                  <a:pos x="8" y="67"/>
                </a:cxn>
                <a:cxn ang="0">
                  <a:pos x="0" y="60"/>
                </a:cxn>
                <a:cxn ang="0">
                  <a:pos x="9" y="10"/>
                </a:cxn>
                <a:cxn ang="0">
                  <a:pos x="2" y="11"/>
                </a:cxn>
                <a:cxn ang="0">
                  <a:pos x="0" y="11"/>
                </a:cxn>
                <a:cxn ang="0">
                  <a:pos x="0" y="19"/>
                </a:cxn>
                <a:cxn ang="0">
                  <a:pos x="2" y="18"/>
                </a:cxn>
                <a:cxn ang="0">
                  <a:pos x="8" y="16"/>
                </a:cxn>
                <a:cxn ang="0">
                  <a:pos x="11" y="20"/>
                </a:cxn>
                <a:cxn ang="0">
                  <a:pos x="10" y="21"/>
                </a:cxn>
                <a:cxn ang="0">
                  <a:pos x="7" y="18"/>
                </a:cxn>
                <a:cxn ang="0">
                  <a:pos x="10" y="25"/>
                </a:cxn>
                <a:cxn ang="0">
                  <a:pos x="11" y="24"/>
                </a:cxn>
                <a:cxn ang="0">
                  <a:pos x="17" y="15"/>
                </a:cxn>
                <a:cxn ang="0">
                  <a:pos x="9" y="10"/>
                </a:cxn>
                <a:cxn ang="0">
                  <a:pos x="12" y="0"/>
                </a:cxn>
                <a:cxn ang="0">
                  <a:pos x="1" y="3"/>
                </a:cxn>
                <a:cxn ang="0">
                  <a:pos x="0" y="9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3" y="7"/>
                </a:cxn>
                <a:cxn ang="0">
                  <a:pos x="4" y="7"/>
                </a:cxn>
                <a:cxn ang="0">
                  <a:pos x="4" y="7"/>
                </a:cxn>
                <a:cxn ang="0">
                  <a:pos x="6" y="5"/>
                </a:cxn>
                <a:cxn ang="0">
                  <a:pos x="7" y="4"/>
                </a:cxn>
                <a:cxn ang="0">
                  <a:pos x="12" y="7"/>
                </a:cxn>
                <a:cxn ang="0">
                  <a:pos x="13" y="7"/>
                </a:cxn>
                <a:cxn ang="0">
                  <a:pos x="14" y="5"/>
                </a:cxn>
                <a:cxn ang="0">
                  <a:pos x="12" y="4"/>
                </a:cxn>
                <a:cxn ang="0">
                  <a:pos x="11" y="4"/>
                </a:cxn>
                <a:cxn ang="0">
                  <a:pos x="13" y="3"/>
                </a:cxn>
                <a:cxn ang="0">
                  <a:pos x="15" y="6"/>
                </a:cxn>
                <a:cxn ang="0">
                  <a:pos x="19" y="8"/>
                </a:cxn>
                <a:cxn ang="0">
                  <a:pos x="19" y="8"/>
                </a:cxn>
                <a:cxn ang="0">
                  <a:pos x="18" y="4"/>
                </a:cxn>
                <a:cxn ang="0">
                  <a:pos x="18" y="4"/>
                </a:cxn>
                <a:cxn ang="0">
                  <a:pos x="18" y="4"/>
                </a:cxn>
                <a:cxn ang="0">
                  <a:pos x="22" y="10"/>
                </a:cxn>
                <a:cxn ang="0">
                  <a:pos x="18" y="12"/>
                </a:cxn>
                <a:cxn ang="0">
                  <a:pos x="17" y="11"/>
                </a:cxn>
                <a:cxn ang="0">
                  <a:pos x="23" y="15"/>
                </a:cxn>
                <a:cxn ang="0">
                  <a:pos x="24" y="15"/>
                </a:cxn>
                <a:cxn ang="0">
                  <a:pos x="12" y="0"/>
                </a:cxn>
              </a:cxnLst>
              <a:rect l="0" t="0" r="r" b="b"/>
              <a:pathLst>
                <a:path w="32" h="78">
                  <a:moveTo>
                    <a:pt x="0" y="70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11" y="78"/>
                    <a:pt x="11" y="78"/>
                    <a:pt x="11" y="78"/>
                  </a:cubicBezTo>
                  <a:cubicBezTo>
                    <a:pt x="12" y="77"/>
                    <a:pt x="13" y="75"/>
                    <a:pt x="13" y="73"/>
                  </a:cubicBezTo>
                  <a:cubicBezTo>
                    <a:pt x="13" y="72"/>
                    <a:pt x="12" y="72"/>
                    <a:pt x="12" y="72"/>
                  </a:cubicBezTo>
                  <a:cubicBezTo>
                    <a:pt x="11" y="72"/>
                    <a:pt x="11" y="73"/>
                    <a:pt x="10" y="73"/>
                  </a:cubicBezTo>
                  <a:cubicBezTo>
                    <a:pt x="9" y="74"/>
                    <a:pt x="8" y="75"/>
                    <a:pt x="7" y="75"/>
                  </a:cubicBezTo>
                  <a:cubicBezTo>
                    <a:pt x="7" y="75"/>
                    <a:pt x="6" y="75"/>
                    <a:pt x="6" y="75"/>
                  </a:cubicBezTo>
                  <a:cubicBezTo>
                    <a:pt x="3" y="74"/>
                    <a:pt x="1" y="72"/>
                    <a:pt x="0" y="70"/>
                  </a:cubicBezTo>
                  <a:moveTo>
                    <a:pt x="0" y="60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2" y="69"/>
                    <a:pt x="4" y="70"/>
                    <a:pt x="5" y="70"/>
                  </a:cubicBezTo>
                  <a:cubicBezTo>
                    <a:pt x="8" y="70"/>
                    <a:pt x="10" y="69"/>
                    <a:pt x="12" y="66"/>
                  </a:cubicBezTo>
                  <a:cubicBezTo>
                    <a:pt x="13" y="63"/>
                    <a:pt x="11" y="62"/>
                    <a:pt x="9" y="61"/>
                  </a:cubicBezTo>
                  <a:cubicBezTo>
                    <a:pt x="6" y="62"/>
                    <a:pt x="11" y="65"/>
                    <a:pt x="8" y="67"/>
                  </a:cubicBezTo>
                  <a:cubicBezTo>
                    <a:pt x="6" y="66"/>
                    <a:pt x="3" y="63"/>
                    <a:pt x="0" y="60"/>
                  </a:cubicBezTo>
                  <a:moveTo>
                    <a:pt x="9" y="10"/>
                  </a:moveTo>
                  <a:cubicBezTo>
                    <a:pt x="7" y="10"/>
                    <a:pt x="5" y="10"/>
                    <a:pt x="2" y="11"/>
                  </a:cubicBezTo>
                  <a:cubicBezTo>
                    <a:pt x="1" y="11"/>
                    <a:pt x="0" y="11"/>
                    <a:pt x="0" y="11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" y="19"/>
                    <a:pt x="2" y="19"/>
                    <a:pt x="2" y="18"/>
                  </a:cubicBezTo>
                  <a:cubicBezTo>
                    <a:pt x="4" y="17"/>
                    <a:pt x="6" y="16"/>
                    <a:pt x="8" y="16"/>
                  </a:cubicBezTo>
                  <a:cubicBezTo>
                    <a:pt x="9" y="16"/>
                    <a:pt x="11" y="17"/>
                    <a:pt x="11" y="20"/>
                  </a:cubicBezTo>
                  <a:cubicBezTo>
                    <a:pt x="11" y="21"/>
                    <a:pt x="10" y="21"/>
                    <a:pt x="10" y="21"/>
                  </a:cubicBezTo>
                  <a:cubicBezTo>
                    <a:pt x="9" y="21"/>
                    <a:pt x="8" y="19"/>
                    <a:pt x="7" y="18"/>
                  </a:cubicBezTo>
                  <a:cubicBezTo>
                    <a:pt x="4" y="20"/>
                    <a:pt x="7" y="25"/>
                    <a:pt x="10" y="25"/>
                  </a:cubicBezTo>
                  <a:cubicBezTo>
                    <a:pt x="10" y="25"/>
                    <a:pt x="11" y="24"/>
                    <a:pt x="11" y="24"/>
                  </a:cubicBezTo>
                  <a:cubicBezTo>
                    <a:pt x="16" y="23"/>
                    <a:pt x="17" y="17"/>
                    <a:pt x="17" y="15"/>
                  </a:cubicBezTo>
                  <a:cubicBezTo>
                    <a:pt x="16" y="11"/>
                    <a:pt x="13" y="10"/>
                    <a:pt x="9" y="10"/>
                  </a:cubicBezTo>
                  <a:moveTo>
                    <a:pt x="12" y="0"/>
                  </a:moveTo>
                  <a:cubicBezTo>
                    <a:pt x="8" y="0"/>
                    <a:pt x="4" y="1"/>
                    <a:pt x="1" y="3"/>
                  </a:cubicBezTo>
                  <a:cubicBezTo>
                    <a:pt x="0" y="5"/>
                    <a:pt x="0" y="7"/>
                    <a:pt x="0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7"/>
                    <a:pt x="1" y="7"/>
                    <a:pt x="3" y="7"/>
                  </a:cubicBezTo>
                  <a:cubicBezTo>
                    <a:pt x="3" y="7"/>
                    <a:pt x="3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6" y="7"/>
                    <a:pt x="6" y="7"/>
                    <a:pt x="6" y="5"/>
                  </a:cubicBezTo>
                  <a:cubicBezTo>
                    <a:pt x="6" y="5"/>
                    <a:pt x="6" y="4"/>
                    <a:pt x="7" y="4"/>
                  </a:cubicBezTo>
                  <a:cubicBezTo>
                    <a:pt x="8" y="4"/>
                    <a:pt x="11" y="7"/>
                    <a:pt x="12" y="7"/>
                  </a:cubicBezTo>
                  <a:cubicBezTo>
                    <a:pt x="12" y="7"/>
                    <a:pt x="12" y="7"/>
                    <a:pt x="13" y="7"/>
                  </a:cubicBezTo>
                  <a:cubicBezTo>
                    <a:pt x="13" y="7"/>
                    <a:pt x="14" y="6"/>
                    <a:pt x="14" y="5"/>
                  </a:cubicBezTo>
                  <a:cubicBezTo>
                    <a:pt x="14" y="5"/>
                    <a:pt x="13" y="4"/>
                    <a:pt x="12" y="4"/>
                  </a:cubicBezTo>
                  <a:cubicBezTo>
                    <a:pt x="12" y="4"/>
                    <a:pt x="12" y="4"/>
                    <a:pt x="11" y="4"/>
                  </a:cubicBezTo>
                  <a:cubicBezTo>
                    <a:pt x="12" y="3"/>
                    <a:pt x="12" y="3"/>
                    <a:pt x="13" y="3"/>
                  </a:cubicBezTo>
                  <a:cubicBezTo>
                    <a:pt x="14" y="3"/>
                    <a:pt x="14" y="4"/>
                    <a:pt x="15" y="6"/>
                  </a:cubicBezTo>
                  <a:cubicBezTo>
                    <a:pt x="16" y="7"/>
                    <a:pt x="17" y="8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21" y="8"/>
                    <a:pt x="20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20" y="4"/>
                    <a:pt x="23" y="7"/>
                    <a:pt x="22" y="10"/>
                  </a:cubicBezTo>
                  <a:cubicBezTo>
                    <a:pt x="21" y="11"/>
                    <a:pt x="20" y="12"/>
                    <a:pt x="18" y="12"/>
                  </a:cubicBezTo>
                  <a:cubicBezTo>
                    <a:pt x="18" y="12"/>
                    <a:pt x="17" y="12"/>
                    <a:pt x="17" y="11"/>
                  </a:cubicBezTo>
                  <a:cubicBezTo>
                    <a:pt x="18" y="14"/>
                    <a:pt x="20" y="15"/>
                    <a:pt x="23" y="15"/>
                  </a:cubicBezTo>
                  <a:cubicBezTo>
                    <a:pt x="23" y="15"/>
                    <a:pt x="24" y="15"/>
                    <a:pt x="24" y="15"/>
                  </a:cubicBezTo>
                  <a:cubicBezTo>
                    <a:pt x="32" y="5"/>
                    <a:pt x="22" y="0"/>
                    <a:pt x="12" y="0"/>
                  </a:cubicBezTo>
                </a:path>
              </a:pathLst>
            </a:custGeom>
            <a:solidFill>
              <a:srgbClr val="19181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34" name="Freeform 1786"/>
            <p:cNvSpPr>
              <a:spLocks/>
            </p:cNvSpPr>
            <p:nvPr/>
          </p:nvSpPr>
          <p:spPr bwMode="auto">
            <a:xfrm>
              <a:off x="77" y="164"/>
              <a:ext cx="83" cy="110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6" y="0"/>
                </a:cxn>
                <a:cxn ang="0">
                  <a:pos x="9" y="12"/>
                </a:cxn>
                <a:cxn ang="0">
                  <a:pos x="6" y="13"/>
                </a:cxn>
                <a:cxn ang="0">
                  <a:pos x="0" y="11"/>
                </a:cxn>
                <a:cxn ang="0">
                  <a:pos x="3" y="18"/>
                </a:cxn>
                <a:cxn ang="0">
                  <a:pos x="5" y="18"/>
                </a:cxn>
                <a:cxn ang="0">
                  <a:pos x="14" y="9"/>
                </a:cxn>
                <a:cxn ang="0">
                  <a:pos x="8" y="0"/>
                </a:cxn>
              </a:cxnLst>
              <a:rect l="0" t="0" r="r" b="b"/>
              <a:pathLst>
                <a:path w="14" h="18">
                  <a:moveTo>
                    <a:pt x="8" y="0"/>
                  </a:moveTo>
                  <a:cubicBezTo>
                    <a:pt x="7" y="0"/>
                    <a:pt x="6" y="0"/>
                    <a:pt x="6" y="0"/>
                  </a:cubicBezTo>
                  <a:cubicBezTo>
                    <a:pt x="12" y="3"/>
                    <a:pt x="2" y="11"/>
                    <a:pt x="9" y="12"/>
                  </a:cubicBezTo>
                  <a:cubicBezTo>
                    <a:pt x="8" y="13"/>
                    <a:pt x="7" y="13"/>
                    <a:pt x="6" y="13"/>
                  </a:cubicBezTo>
                  <a:cubicBezTo>
                    <a:pt x="4" y="13"/>
                    <a:pt x="2" y="11"/>
                    <a:pt x="0" y="11"/>
                  </a:cubicBezTo>
                  <a:cubicBezTo>
                    <a:pt x="0" y="15"/>
                    <a:pt x="1" y="16"/>
                    <a:pt x="3" y="18"/>
                  </a:cubicBezTo>
                  <a:cubicBezTo>
                    <a:pt x="4" y="18"/>
                    <a:pt x="4" y="18"/>
                    <a:pt x="5" y="18"/>
                  </a:cubicBezTo>
                  <a:cubicBezTo>
                    <a:pt x="11" y="18"/>
                    <a:pt x="14" y="14"/>
                    <a:pt x="14" y="9"/>
                  </a:cubicBezTo>
                  <a:cubicBezTo>
                    <a:pt x="14" y="4"/>
                    <a:pt x="12" y="0"/>
                    <a:pt x="8" y="0"/>
                  </a:cubicBezTo>
                </a:path>
              </a:pathLst>
            </a:custGeom>
            <a:solidFill>
              <a:srgbClr val="19181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35" name="Freeform 1787"/>
            <p:cNvSpPr>
              <a:spLocks noEditPoints="1"/>
            </p:cNvSpPr>
            <p:nvPr/>
          </p:nvSpPr>
          <p:spPr bwMode="auto">
            <a:xfrm>
              <a:off x="3932" y="-6"/>
              <a:ext cx="522" cy="541"/>
            </a:xfrm>
            <a:custGeom>
              <a:avLst/>
              <a:gdLst/>
              <a:ahLst/>
              <a:cxnLst>
                <a:cxn ang="0">
                  <a:pos x="15" y="89"/>
                </a:cxn>
                <a:cxn ang="0">
                  <a:pos x="22" y="89"/>
                </a:cxn>
                <a:cxn ang="0">
                  <a:pos x="22" y="88"/>
                </a:cxn>
                <a:cxn ang="0">
                  <a:pos x="25" y="76"/>
                </a:cxn>
                <a:cxn ang="0">
                  <a:pos x="20" y="78"/>
                </a:cxn>
                <a:cxn ang="0">
                  <a:pos x="32" y="63"/>
                </a:cxn>
                <a:cxn ang="0">
                  <a:pos x="39" y="65"/>
                </a:cxn>
                <a:cxn ang="0">
                  <a:pos x="31" y="62"/>
                </a:cxn>
                <a:cxn ang="0">
                  <a:pos x="31" y="61"/>
                </a:cxn>
                <a:cxn ang="0">
                  <a:pos x="67" y="0"/>
                </a:cxn>
                <a:cxn ang="0">
                  <a:pos x="64" y="0"/>
                </a:cxn>
                <a:cxn ang="0">
                  <a:pos x="53" y="2"/>
                </a:cxn>
                <a:cxn ang="0">
                  <a:pos x="39" y="6"/>
                </a:cxn>
                <a:cxn ang="0">
                  <a:pos x="45" y="18"/>
                </a:cxn>
                <a:cxn ang="0">
                  <a:pos x="67" y="43"/>
                </a:cxn>
                <a:cxn ang="0">
                  <a:pos x="50" y="64"/>
                </a:cxn>
                <a:cxn ang="0">
                  <a:pos x="28" y="40"/>
                </a:cxn>
                <a:cxn ang="0">
                  <a:pos x="26" y="28"/>
                </a:cxn>
                <a:cxn ang="0">
                  <a:pos x="36" y="68"/>
                </a:cxn>
                <a:cxn ang="0">
                  <a:pos x="12" y="68"/>
                </a:cxn>
                <a:cxn ang="0">
                  <a:pos x="16" y="69"/>
                </a:cxn>
                <a:cxn ang="0">
                  <a:pos x="15" y="77"/>
                </a:cxn>
                <a:cxn ang="0">
                  <a:pos x="7" y="81"/>
                </a:cxn>
                <a:cxn ang="0">
                  <a:pos x="11" y="82"/>
                </a:cxn>
                <a:cxn ang="0">
                  <a:pos x="10" y="89"/>
                </a:cxn>
                <a:cxn ang="0">
                  <a:pos x="18" y="89"/>
                </a:cxn>
                <a:cxn ang="0">
                  <a:pos x="21" y="89"/>
                </a:cxn>
                <a:cxn ang="0">
                  <a:pos x="30" y="73"/>
                </a:cxn>
                <a:cxn ang="0">
                  <a:pos x="35" y="89"/>
                </a:cxn>
                <a:cxn ang="0">
                  <a:pos x="71" y="77"/>
                </a:cxn>
                <a:cxn ang="0">
                  <a:pos x="85" y="88"/>
                </a:cxn>
                <a:cxn ang="0">
                  <a:pos x="60" y="49"/>
                </a:cxn>
                <a:cxn ang="0">
                  <a:pos x="82" y="69"/>
                </a:cxn>
                <a:cxn ang="0">
                  <a:pos x="77" y="69"/>
                </a:cxn>
                <a:cxn ang="0">
                  <a:pos x="88" y="79"/>
                </a:cxn>
                <a:cxn ang="0">
                  <a:pos x="88" y="24"/>
                </a:cxn>
                <a:cxn ang="0">
                  <a:pos x="83" y="29"/>
                </a:cxn>
                <a:cxn ang="0">
                  <a:pos x="81" y="28"/>
                </a:cxn>
                <a:cxn ang="0">
                  <a:pos x="77" y="55"/>
                </a:cxn>
                <a:cxn ang="0">
                  <a:pos x="66" y="22"/>
                </a:cxn>
                <a:cxn ang="0">
                  <a:pos x="68" y="22"/>
                </a:cxn>
                <a:cxn ang="0">
                  <a:pos x="75" y="3"/>
                </a:cxn>
                <a:cxn ang="0">
                  <a:pos x="87" y="0"/>
                </a:cxn>
              </a:cxnLst>
              <a:rect l="0" t="0" r="r" b="b"/>
              <a:pathLst>
                <a:path w="88" h="89">
                  <a:moveTo>
                    <a:pt x="13" y="88"/>
                  </a:moveTo>
                  <a:cubicBezTo>
                    <a:pt x="13" y="88"/>
                    <a:pt x="13" y="89"/>
                    <a:pt x="13" y="89"/>
                  </a:cubicBezTo>
                  <a:cubicBezTo>
                    <a:pt x="15" y="89"/>
                    <a:pt x="15" y="89"/>
                    <a:pt x="15" y="89"/>
                  </a:cubicBezTo>
                  <a:cubicBezTo>
                    <a:pt x="14" y="89"/>
                    <a:pt x="14" y="88"/>
                    <a:pt x="13" y="88"/>
                  </a:cubicBezTo>
                  <a:moveTo>
                    <a:pt x="22" y="89"/>
                  </a:moveTo>
                  <a:cubicBezTo>
                    <a:pt x="22" y="89"/>
                    <a:pt x="22" y="89"/>
                    <a:pt x="22" y="89"/>
                  </a:cubicBezTo>
                  <a:cubicBezTo>
                    <a:pt x="22" y="89"/>
                    <a:pt x="22" y="89"/>
                    <a:pt x="22" y="89"/>
                  </a:cubicBezTo>
                  <a:moveTo>
                    <a:pt x="22" y="88"/>
                  </a:moveTo>
                  <a:cubicBezTo>
                    <a:pt x="22" y="88"/>
                    <a:pt x="22" y="88"/>
                    <a:pt x="22" y="88"/>
                  </a:cubicBezTo>
                  <a:cubicBezTo>
                    <a:pt x="22" y="88"/>
                    <a:pt x="22" y="88"/>
                    <a:pt x="22" y="88"/>
                  </a:cubicBezTo>
                  <a:moveTo>
                    <a:pt x="20" y="78"/>
                  </a:moveTo>
                  <a:cubicBezTo>
                    <a:pt x="23" y="78"/>
                    <a:pt x="24" y="78"/>
                    <a:pt x="25" y="76"/>
                  </a:cubicBezTo>
                  <a:cubicBezTo>
                    <a:pt x="26" y="77"/>
                    <a:pt x="24" y="84"/>
                    <a:pt x="21" y="84"/>
                  </a:cubicBezTo>
                  <a:cubicBezTo>
                    <a:pt x="21" y="84"/>
                    <a:pt x="21" y="84"/>
                    <a:pt x="21" y="84"/>
                  </a:cubicBezTo>
                  <a:cubicBezTo>
                    <a:pt x="22" y="81"/>
                    <a:pt x="19" y="81"/>
                    <a:pt x="20" y="78"/>
                  </a:cubicBezTo>
                  <a:cubicBezTo>
                    <a:pt x="20" y="78"/>
                    <a:pt x="20" y="78"/>
                    <a:pt x="20" y="78"/>
                  </a:cubicBezTo>
                  <a:moveTo>
                    <a:pt x="38" y="68"/>
                  </a:moveTo>
                  <a:cubicBezTo>
                    <a:pt x="36" y="66"/>
                    <a:pt x="35" y="64"/>
                    <a:pt x="32" y="63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4" y="63"/>
                    <a:pt x="35" y="63"/>
                    <a:pt x="36" y="64"/>
                  </a:cubicBezTo>
                  <a:cubicBezTo>
                    <a:pt x="37" y="65"/>
                    <a:pt x="38" y="65"/>
                    <a:pt x="39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7"/>
                    <a:pt x="38" y="66"/>
                    <a:pt x="38" y="68"/>
                  </a:cubicBezTo>
                  <a:moveTo>
                    <a:pt x="31" y="62"/>
                  </a:moveTo>
                  <a:cubicBezTo>
                    <a:pt x="30" y="62"/>
                    <a:pt x="28" y="59"/>
                    <a:pt x="28" y="58"/>
                  </a:cubicBezTo>
                  <a:cubicBezTo>
                    <a:pt x="30" y="58"/>
                    <a:pt x="29" y="61"/>
                    <a:pt x="31" y="61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2"/>
                    <a:pt x="31" y="62"/>
                    <a:pt x="31" y="62"/>
                  </a:cubicBezTo>
                  <a:moveTo>
                    <a:pt x="87" y="0"/>
                  </a:moveTo>
                  <a:cubicBezTo>
                    <a:pt x="67" y="0"/>
                    <a:pt x="67" y="0"/>
                    <a:pt x="67" y="0"/>
                  </a:cubicBezTo>
                  <a:cubicBezTo>
                    <a:pt x="67" y="1"/>
                    <a:pt x="67" y="3"/>
                    <a:pt x="67" y="4"/>
                  </a:cubicBezTo>
                  <a:cubicBezTo>
                    <a:pt x="66" y="4"/>
                    <a:pt x="66" y="2"/>
                    <a:pt x="66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4" y="3"/>
                    <a:pt x="64" y="6"/>
                    <a:pt x="64" y="9"/>
                  </a:cubicBezTo>
                  <a:cubicBezTo>
                    <a:pt x="61" y="7"/>
                    <a:pt x="59" y="6"/>
                    <a:pt x="57" y="3"/>
                  </a:cubicBezTo>
                  <a:cubicBezTo>
                    <a:pt x="55" y="3"/>
                    <a:pt x="54" y="2"/>
                    <a:pt x="53" y="2"/>
                  </a:cubicBezTo>
                  <a:cubicBezTo>
                    <a:pt x="46" y="2"/>
                    <a:pt x="44" y="9"/>
                    <a:pt x="39" y="12"/>
                  </a:cubicBezTo>
                  <a:cubicBezTo>
                    <a:pt x="38" y="9"/>
                    <a:pt x="41" y="10"/>
                    <a:pt x="42" y="9"/>
                  </a:cubicBezTo>
                  <a:cubicBezTo>
                    <a:pt x="42" y="7"/>
                    <a:pt x="41" y="6"/>
                    <a:pt x="39" y="6"/>
                  </a:cubicBezTo>
                  <a:cubicBezTo>
                    <a:pt x="38" y="6"/>
                    <a:pt x="36" y="7"/>
                    <a:pt x="35" y="8"/>
                  </a:cubicBezTo>
                  <a:cubicBezTo>
                    <a:pt x="33" y="15"/>
                    <a:pt x="36" y="18"/>
                    <a:pt x="42" y="18"/>
                  </a:cubicBezTo>
                  <a:cubicBezTo>
                    <a:pt x="43" y="18"/>
                    <a:pt x="44" y="18"/>
                    <a:pt x="45" y="18"/>
                  </a:cubicBezTo>
                  <a:cubicBezTo>
                    <a:pt x="49" y="16"/>
                    <a:pt x="49" y="11"/>
                    <a:pt x="54" y="11"/>
                  </a:cubicBezTo>
                  <a:cubicBezTo>
                    <a:pt x="52" y="13"/>
                    <a:pt x="54" y="14"/>
                    <a:pt x="55" y="16"/>
                  </a:cubicBezTo>
                  <a:cubicBezTo>
                    <a:pt x="63" y="21"/>
                    <a:pt x="66" y="31"/>
                    <a:pt x="67" y="43"/>
                  </a:cubicBezTo>
                  <a:cubicBezTo>
                    <a:pt x="65" y="41"/>
                    <a:pt x="63" y="41"/>
                    <a:pt x="61" y="41"/>
                  </a:cubicBezTo>
                  <a:cubicBezTo>
                    <a:pt x="51" y="41"/>
                    <a:pt x="46" y="59"/>
                    <a:pt x="57" y="63"/>
                  </a:cubicBezTo>
                  <a:cubicBezTo>
                    <a:pt x="55" y="64"/>
                    <a:pt x="52" y="64"/>
                    <a:pt x="50" y="64"/>
                  </a:cubicBezTo>
                  <a:cubicBezTo>
                    <a:pt x="34" y="64"/>
                    <a:pt x="22" y="54"/>
                    <a:pt x="24" y="34"/>
                  </a:cubicBezTo>
                  <a:cubicBezTo>
                    <a:pt x="24" y="34"/>
                    <a:pt x="25" y="34"/>
                    <a:pt x="26" y="34"/>
                  </a:cubicBezTo>
                  <a:cubicBezTo>
                    <a:pt x="29" y="34"/>
                    <a:pt x="30" y="37"/>
                    <a:pt x="28" y="40"/>
                  </a:cubicBezTo>
                  <a:cubicBezTo>
                    <a:pt x="29" y="40"/>
                    <a:pt x="29" y="40"/>
                    <a:pt x="30" y="40"/>
                  </a:cubicBezTo>
                  <a:cubicBezTo>
                    <a:pt x="32" y="40"/>
                    <a:pt x="31" y="37"/>
                    <a:pt x="33" y="36"/>
                  </a:cubicBezTo>
                  <a:cubicBezTo>
                    <a:pt x="32" y="32"/>
                    <a:pt x="30" y="29"/>
                    <a:pt x="26" y="28"/>
                  </a:cubicBezTo>
                  <a:cubicBezTo>
                    <a:pt x="14" y="28"/>
                    <a:pt x="14" y="50"/>
                    <a:pt x="23" y="55"/>
                  </a:cubicBezTo>
                  <a:cubicBezTo>
                    <a:pt x="18" y="60"/>
                    <a:pt x="25" y="68"/>
                    <a:pt x="32" y="68"/>
                  </a:cubicBezTo>
                  <a:cubicBezTo>
                    <a:pt x="33" y="68"/>
                    <a:pt x="34" y="68"/>
                    <a:pt x="36" y="68"/>
                  </a:cubicBezTo>
                  <a:cubicBezTo>
                    <a:pt x="31" y="70"/>
                    <a:pt x="26" y="73"/>
                    <a:pt x="22" y="76"/>
                  </a:cubicBezTo>
                  <a:cubicBezTo>
                    <a:pt x="18" y="74"/>
                    <a:pt x="16" y="70"/>
                    <a:pt x="11" y="70"/>
                  </a:cubicBezTo>
                  <a:cubicBezTo>
                    <a:pt x="11" y="68"/>
                    <a:pt x="12" y="68"/>
                    <a:pt x="12" y="68"/>
                  </a:cubicBezTo>
                  <a:cubicBezTo>
                    <a:pt x="13" y="68"/>
                    <a:pt x="13" y="68"/>
                    <a:pt x="14" y="68"/>
                  </a:cubicBezTo>
                  <a:cubicBezTo>
                    <a:pt x="14" y="68"/>
                    <a:pt x="15" y="69"/>
                    <a:pt x="15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66"/>
                    <a:pt x="14" y="65"/>
                    <a:pt x="12" y="65"/>
                  </a:cubicBezTo>
                  <a:cubicBezTo>
                    <a:pt x="10" y="65"/>
                    <a:pt x="8" y="65"/>
                    <a:pt x="7" y="66"/>
                  </a:cubicBezTo>
                  <a:cubicBezTo>
                    <a:pt x="4" y="75"/>
                    <a:pt x="14" y="72"/>
                    <a:pt x="15" y="77"/>
                  </a:cubicBezTo>
                  <a:cubicBezTo>
                    <a:pt x="13" y="76"/>
                    <a:pt x="10" y="75"/>
                    <a:pt x="7" y="75"/>
                  </a:cubicBezTo>
                  <a:cubicBezTo>
                    <a:pt x="5" y="75"/>
                    <a:pt x="2" y="76"/>
                    <a:pt x="0" y="77"/>
                  </a:cubicBezTo>
                  <a:cubicBezTo>
                    <a:pt x="2" y="80"/>
                    <a:pt x="4" y="81"/>
                    <a:pt x="7" y="81"/>
                  </a:cubicBezTo>
                  <a:cubicBezTo>
                    <a:pt x="9" y="81"/>
                    <a:pt x="12" y="80"/>
                    <a:pt x="15" y="79"/>
                  </a:cubicBezTo>
                  <a:cubicBezTo>
                    <a:pt x="15" y="82"/>
                    <a:pt x="14" y="82"/>
                    <a:pt x="13" y="82"/>
                  </a:cubicBezTo>
                  <a:cubicBezTo>
                    <a:pt x="12" y="82"/>
                    <a:pt x="12" y="82"/>
                    <a:pt x="11" y="82"/>
                  </a:cubicBezTo>
                  <a:cubicBezTo>
                    <a:pt x="11" y="82"/>
                    <a:pt x="10" y="82"/>
                    <a:pt x="10" y="82"/>
                  </a:cubicBezTo>
                  <a:cubicBezTo>
                    <a:pt x="8" y="82"/>
                    <a:pt x="7" y="82"/>
                    <a:pt x="7" y="85"/>
                  </a:cubicBezTo>
                  <a:cubicBezTo>
                    <a:pt x="6" y="88"/>
                    <a:pt x="7" y="89"/>
                    <a:pt x="10" y="89"/>
                  </a:cubicBezTo>
                  <a:cubicBezTo>
                    <a:pt x="10" y="89"/>
                    <a:pt x="11" y="89"/>
                    <a:pt x="11" y="89"/>
                  </a:cubicBezTo>
                  <a:cubicBezTo>
                    <a:pt x="9" y="85"/>
                    <a:pt x="16" y="86"/>
                    <a:pt x="19" y="84"/>
                  </a:cubicBezTo>
                  <a:cubicBezTo>
                    <a:pt x="21" y="84"/>
                    <a:pt x="19" y="87"/>
                    <a:pt x="18" y="89"/>
                  </a:cubicBezTo>
                  <a:cubicBezTo>
                    <a:pt x="21" y="89"/>
                    <a:pt x="21" y="89"/>
                    <a:pt x="21" y="89"/>
                  </a:cubicBezTo>
                  <a:cubicBezTo>
                    <a:pt x="22" y="89"/>
                    <a:pt x="22" y="89"/>
                    <a:pt x="22" y="89"/>
                  </a:cubicBezTo>
                  <a:cubicBezTo>
                    <a:pt x="21" y="89"/>
                    <a:pt x="21" y="89"/>
                    <a:pt x="21" y="89"/>
                  </a:cubicBezTo>
                  <a:cubicBezTo>
                    <a:pt x="28" y="89"/>
                    <a:pt x="28" y="89"/>
                    <a:pt x="28" y="89"/>
                  </a:cubicBezTo>
                  <a:cubicBezTo>
                    <a:pt x="28" y="87"/>
                    <a:pt x="27" y="85"/>
                    <a:pt x="25" y="83"/>
                  </a:cubicBezTo>
                  <a:cubicBezTo>
                    <a:pt x="25" y="78"/>
                    <a:pt x="29" y="77"/>
                    <a:pt x="30" y="73"/>
                  </a:cubicBezTo>
                  <a:cubicBezTo>
                    <a:pt x="32" y="76"/>
                    <a:pt x="27" y="81"/>
                    <a:pt x="28" y="86"/>
                  </a:cubicBezTo>
                  <a:cubicBezTo>
                    <a:pt x="28" y="87"/>
                    <a:pt x="29" y="88"/>
                    <a:pt x="30" y="89"/>
                  </a:cubicBezTo>
                  <a:cubicBezTo>
                    <a:pt x="35" y="89"/>
                    <a:pt x="35" y="89"/>
                    <a:pt x="35" y="89"/>
                  </a:cubicBezTo>
                  <a:cubicBezTo>
                    <a:pt x="34" y="86"/>
                    <a:pt x="34" y="84"/>
                    <a:pt x="31" y="80"/>
                  </a:cubicBezTo>
                  <a:cubicBezTo>
                    <a:pt x="32" y="71"/>
                    <a:pt x="42" y="66"/>
                    <a:pt x="52" y="66"/>
                  </a:cubicBezTo>
                  <a:cubicBezTo>
                    <a:pt x="61" y="66"/>
                    <a:pt x="69" y="70"/>
                    <a:pt x="71" y="77"/>
                  </a:cubicBezTo>
                  <a:cubicBezTo>
                    <a:pt x="68" y="79"/>
                    <a:pt x="64" y="80"/>
                    <a:pt x="65" y="86"/>
                  </a:cubicBezTo>
                  <a:cubicBezTo>
                    <a:pt x="67" y="83"/>
                    <a:pt x="70" y="82"/>
                    <a:pt x="73" y="82"/>
                  </a:cubicBezTo>
                  <a:cubicBezTo>
                    <a:pt x="77" y="82"/>
                    <a:pt x="82" y="85"/>
                    <a:pt x="85" y="88"/>
                  </a:cubicBezTo>
                  <a:cubicBezTo>
                    <a:pt x="85" y="78"/>
                    <a:pt x="74" y="80"/>
                    <a:pt x="75" y="69"/>
                  </a:cubicBezTo>
                  <a:cubicBezTo>
                    <a:pt x="75" y="69"/>
                    <a:pt x="74" y="69"/>
                    <a:pt x="73" y="69"/>
                  </a:cubicBezTo>
                  <a:cubicBezTo>
                    <a:pt x="64" y="69"/>
                    <a:pt x="53" y="60"/>
                    <a:pt x="60" y="49"/>
                  </a:cubicBezTo>
                  <a:cubicBezTo>
                    <a:pt x="61" y="49"/>
                    <a:pt x="62" y="49"/>
                    <a:pt x="63" y="49"/>
                  </a:cubicBezTo>
                  <a:cubicBezTo>
                    <a:pt x="64" y="49"/>
                    <a:pt x="64" y="49"/>
                    <a:pt x="67" y="49"/>
                  </a:cubicBezTo>
                  <a:cubicBezTo>
                    <a:pt x="70" y="58"/>
                    <a:pt x="72" y="68"/>
                    <a:pt x="82" y="69"/>
                  </a:cubicBezTo>
                  <a:cubicBezTo>
                    <a:pt x="81" y="70"/>
                    <a:pt x="81" y="70"/>
                    <a:pt x="80" y="70"/>
                  </a:cubicBezTo>
                  <a:cubicBezTo>
                    <a:pt x="80" y="70"/>
                    <a:pt x="80" y="70"/>
                    <a:pt x="79" y="70"/>
                  </a:cubicBezTo>
                  <a:cubicBezTo>
                    <a:pt x="78" y="69"/>
                    <a:pt x="78" y="69"/>
                    <a:pt x="77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77"/>
                    <a:pt x="83" y="82"/>
                    <a:pt x="88" y="82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1" y="68"/>
                    <a:pt x="76" y="42"/>
                    <a:pt x="88" y="32"/>
                  </a:cubicBezTo>
                  <a:cubicBezTo>
                    <a:pt x="88" y="24"/>
                    <a:pt x="88" y="24"/>
                    <a:pt x="88" y="24"/>
                  </a:cubicBezTo>
                  <a:cubicBezTo>
                    <a:pt x="88" y="24"/>
                    <a:pt x="88" y="24"/>
                    <a:pt x="88" y="24"/>
                  </a:cubicBezTo>
                  <a:cubicBezTo>
                    <a:pt x="87" y="24"/>
                    <a:pt x="87" y="23"/>
                    <a:pt x="87" y="23"/>
                  </a:cubicBezTo>
                  <a:cubicBezTo>
                    <a:pt x="86" y="23"/>
                    <a:pt x="86" y="23"/>
                    <a:pt x="86" y="24"/>
                  </a:cubicBezTo>
                  <a:cubicBezTo>
                    <a:pt x="84" y="25"/>
                    <a:pt x="84" y="28"/>
                    <a:pt x="83" y="29"/>
                  </a:cubicBezTo>
                  <a:cubicBezTo>
                    <a:pt x="83" y="29"/>
                    <a:pt x="83" y="29"/>
                    <a:pt x="83" y="29"/>
                  </a:cubicBezTo>
                  <a:cubicBezTo>
                    <a:pt x="83" y="29"/>
                    <a:pt x="82" y="29"/>
                    <a:pt x="82" y="28"/>
                  </a:cubicBezTo>
                  <a:cubicBezTo>
                    <a:pt x="81" y="28"/>
                    <a:pt x="81" y="28"/>
                    <a:pt x="81" y="28"/>
                  </a:cubicBezTo>
                  <a:cubicBezTo>
                    <a:pt x="81" y="28"/>
                    <a:pt x="81" y="28"/>
                    <a:pt x="81" y="28"/>
                  </a:cubicBezTo>
                  <a:cubicBezTo>
                    <a:pt x="79" y="30"/>
                    <a:pt x="80" y="35"/>
                    <a:pt x="75" y="35"/>
                  </a:cubicBezTo>
                  <a:cubicBezTo>
                    <a:pt x="77" y="43"/>
                    <a:pt x="72" y="48"/>
                    <a:pt x="77" y="55"/>
                  </a:cubicBezTo>
                  <a:cubicBezTo>
                    <a:pt x="77" y="54"/>
                    <a:pt x="76" y="54"/>
                    <a:pt x="76" y="54"/>
                  </a:cubicBezTo>
                  <a:cubicBezTo>
                    <a:pt x="74" y="54"/>
                    <a:pt x="74" y="59"/>
                    <a:pt x="75" y="61"/>
                  </a:cubicBezTo>
                  <a:cubicBezTo>
                    <a:pt x="68" y="52"/>
                    <a:pt x="70" y="34"/>
                    <a:pt x="66" y="22"/>
                  </a:cubicBezTo>
                  <a:cubicBezTo>
                    <a:pt x="66" y="22"/>
                    <a:pt x="66" y="22"/>
                    <a:pt x="66" y="22"/>
                  </a:cubicBezTo>
                  <a:cubicBezTo>
                    <a:pt x="66" y="22"/>
                    <a:pt x="67" y="22"/>
                    <a:pt x="67" y="22"/>
                  </a:cubicBezTo>
                  <a:cubicBezTo>
                    <a:pt x="67" y="22"/>
                    <a:pt x="67" y="22"/>
                    <a:pt x="68" y="22"/>
                  </a:cubicBezTo>
                  <a:cubicBezTo>
                    <a:pt x="68" y="22"/>
                    <a:pt x="68" y="22"/>
                    <a:pt x="69" y="21"/>
                  </a:cubicBezTo>
                  <a:cubicBezTo>
                    <a:pt x="65" y="16"/>
                    <a:pt x="68" y="7"/>
                    <a:pt x="70" y="1"/>
                  </a:cubicBezTo>
                  <a:cubicBezTo>
                    <a:pt x="72" y="2"/>
                    <a:pt x="74" y="3"/>
                    <a:pt x="75" y="3"/>
                  </a:cubicBezTo>
                  <a:cubicBezTo>
                    <a:pt x="77" y="3"/>
                    <a:pt x="79" y="2"/>
                    <a:pt x="82" y="1"/>
                  </a:cubicBezTo>
                  <a:cubicBezTo>
                    <a:pt x="80" y="3"/>
                    <a:pt x="80" y="4"/>
                    <a:pt x="82" y="5"/>
                  </a:cubicBezTo>
                  <a:cubicBezTo>
                    <a:pt x="86" y="5"/>
                    <a:pt x="87" y="2"/>
                    <a:pt x="87" y="0"/>
                  </a:cubicBezTo>
                </a:path>
              </a:pathLst>
            </a:custGeom>
            <a:solidFill>
              <a:srgbClr val="19181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36" name="Freeform 1788"/>
            <p:cNvSpPr>
              <a:spLocks/>
            </p:cNvSpPr>
            <p:nvPr/>
          </p:nvSpPr>
          <p:spPr bwMode="auto">
            <a:xfrm>
              <a:off x="4436" y="389"/>
              <a:ext cx="18" cy="5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3" y="9"/>
                </a:cxn>
                <a:cxn ang="0">
                  <a:pos x="3" y="0"/>
                </a:cxn>
                <a:cxn ang="0">
                  <a:pos x="2" y="0"/>
                </a:cxn>
              </a:cxnLst>
              <a:rect l="0" t="0" r="r" b="b"/>
              <a:pathLst>
                <a:path w="3" h="9">
                  <a:moveTo>
                    <a:pt x="2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2" y="3"/>
                    <a:pt x="2" y="6"/>
                    <a:pt x="3" y="9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2" y="0"/>
                  </a:cubicBezTo>
                </a:path>
              </a:pathLst>
            </a:custGeom>
            <a:solidFill>
              <a:srgbClr val="19181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37" name="Freeform 1789"/>
            <p:cNvSpPr>
              <a:spLocks/>
            </p:cNvSpPr>
            <p:nvPr/>
          </p:nvSpPr>
          <p:spPr bwMode="auto">
            <a:xfrm>
              <a:off x="4448" y="511"/>
              <a:ext cx="6" cy="24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0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1" h="4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19181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38" name="Freeform 1790"/>
            <p:cNvSpPr>
              <a:spLocks/>
            </p:cNvSpPr>
            <p:nvPr/>
          </p:nvSpPr>
          <p:spPr bwMode="auto">
            <a:xfrm>
              <a:off x="4335" y="498"/>
              <a:ext cx="95" cy="3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6"/>
                </a:cxn>
                <a:cxn ang="0">
                  <a:pos x="16" y="6"/>
                </a:cxn>
                <a:cxn ang="0">
                  <a:pos x="4" y="0"/>
                </a:cxn>
              </a:cxnLst>
              <a:rect l="0" t="0" r="r" b="b"/>
              <a:pathLst>
                <a:path w="16" h="6">
                  <a:moveTo>
                    <a:pt x="4" y="0"/>
                  </a:moveTo>
                  <a:cubicBezTo>
                    <a:pt x="4" y="2"/>
                    <a:pt x="2" y="4"/>
                    <a:pt x="0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3" y="3"/>
                    <a:pt x="9" y="0"/>
                    <a:pt x="4" y="0"/>
                  </a:cubicBezTo>
                </a:path>
              </a:pathLst>
            </a:custGeom>
            <a:solidFill>
              <a:srgbClr val="19181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39" name="Freeform 1791"/>
            <p:cNvSpPr>
              <a:spLocks/>
            </p:cNvSpPr>
            <p:nvPr/>
          </p:nvSpPr>
          <p:spPr bwMode="auto">
            <a:xfrm>
              <a:off x="4199" y="413"/>
              <a:ext cx="130" cy="85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9" y="5"/>
                </a:cxn>
                <a:cxn ang="0">
                  <a:pos x="6" y="1"/>
                </a:cxn>
                <a:cxn ang="0">
                  <a:pos x="1" y="11"/>
                </a:cxn>
                <a:cxn ang="0">
                  <a:pos x="2" y="11"/>
                </a:cxn>
                <a:cxn ang="0">
                  <a:pos x="5" y="9"/>
                </a:cxn>
                <a:cxn ang="0">
                  <a:pos x="7" y="7"/>
                </a:cxn>
                <a:cxn ang="0">
                  <a:pos x="9" y="8"/>
                </a:cxn>
                <a:cxn ang="0">
                  <a:pos x="5" y="12"/>
                </a:cxn>
                <a:cxn ang="0">
                  <a:pos x="6" y="14"/>
                </a:cxn>
                <a:cxn ang="0">
                  <a:pos x="8" y="14"/>
                </a:cxn>
                <a:cxn ang="0">
                  <a:pos x="9" y="13"/>
                </a:cxn>
                <a:cxn ang="0">
                  <a:pos x="10" y="14"/>
                </a:cxn>
                <a:cxn ang="0">
                  <a:pos x="10" y="8"/>
                </a:cxn>
                <a:cxn ang="0">
                  <a:pos x="22" y="4"/>
                </a:cxn>
                <a:cxn ang="0">
                  <a:pos x="19" y="4"/>
                </a:cxn>
                <a:cxn ang="0">
                  <a:pos x="10" y="0"/>
                </a:cxn>
              </a:cxnLst>
              <a:rect l="0" t="0" r="r" b="b"/>
              <a:pathLst>
                <a:path w="22" h="14">
                  <a:moveTo>
                    <a:pt x="10" y="0"/>
                  </a:moveTo>
                  <a:cubicBezTo>
                    <a:pt x="7" y="1"/>
                    <a:pt x="11" y="5"/>
                    <a:pt x="9" y="5"/>
                  </a:cubicBezTo>
                  <a:cubicBezTo>
                    <a:pt x="5" y="4"/>
                    <a:pt x="7" y="3"/>
                    <a:pt x="6" y="1"/>
                  </a:cubicBezTo>
                  <a:cubicBezTo>
                    <a:pt x="0" y="2"/>
                    <a:pt x="1" y="7"/>
                    <a:pt x="1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3" y="11"/>
                    <a:pt x="4" y="10"/>
                    <a:pt x="5" y="9"/>
                  </a:cubicBezTo>
                  <a:cubicBezTo>
                    <a:pt x="5" y="8"/>
                    <a:pt x="6" y="7"/>
                    <a:pt x="7" y="7"/>
                  </a:cubicBezTo>
                  <a:cubicBezTo>
                    <a:pt x="7" y="7"/>
                    <a:pt x="8" y="7"/>
                    <a:pt x="9" y="8"/>
                  </a:cubicBezTo>
                  <a:cubicBezTo>
                    <a:pt x="6" y="8"/>
                    <a:pt x="5" y="10"/>
                    <a:pt x="5" y="12"/>
                  </a:cubicBezTo>
                  <a:cubicBezTo>
                    <a:pt x="4" y="13"/>
                    <a:pt x="5" y="14"/>
                    <a:pt x="6" y="14"/>
                  </a:cubicBezTo>
                  <a:cubicBezTo>
                    <a:pt x="6" y="14"/>
                    <a:pt x="7" y="14"/>
                    <a:pt x="8" y="14"/>
                  </a:cubicBezTo>
                  <a:cubicBezTo>
                    <a:pt x="8" y="13"/>
                    <a:pt x="9" y="13"/>
                    <a:pt x="9" y="13"/>
                  </a:cubicBezTo>
                  <a:cubicBezTo>
                    <a:pt x="9" y="13"/>
                    <a:pt x="10" y="13"/>
                    <a:pt x="10" y="14"/>
                  </a:cubicBezTo>
                  <a:cubicBezTo>
                    <a:pt x="11" y="10"/>
                    <a:pt x="11" y="11"/>
                    <a:pt x="10" y="8"/>
                  </a:cubicBezTo>
                  <a:cubicBezTo>
                    <a:pt x="12" y="5"/>
                    <a:pt x="21" y="8"/>
                    <a:pt x="22" y="4"/>
                  </a:cubicBezTo>
                  <a:cubicBezTo>
                    <a:pt x="21" y="4"/>
                    <a:pt x="20" y="4"/>
                    <a:pt x="19" y="4"/>
                  </a:cubicBezTo>
                  <a:cubicBezTo>
                    <a:pt x="14" y="4"/>
                    <a:pt x="13" y="1"/>
                    <a:pt x="10" y="0"/>
                  </a:cubicBezTo>
                </a:path>
              </a:pathLst>
            </a:custGeom>
            <a:solidFill>
              <a:srgbClr val="19181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40" name="Freeform 1792"/>
            <p:cNvSpPr>
              <a:spLocks/>
            </p:cNvSpPr>
            <p:nvPr/>
          </p:nvSpPr>
          <p:spPr bwMode="auto">
            <a:xfrm>
              <a:off x="4270" y="462"/>
              <a:ext cx="30" cy="3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1" y="0"/>
                </a:cxn>
                <a:cxn ang="0">
                  <a:pos x="0" y="4"/>
                </a:cxn>
                <a:cxn ang="0">
                  <a:pos x="3" y="5"/>
                </a:cxn>
                <a:cxn ang="0">
                  <a:pos x="5" y="4"/>
                </a:cxn>
                <a:cxn ang="0">
                  <a:pos x="5" y="1"/>
                </a:cxn>
                <a:cxn ang="0">
                  <a:pos x="2" y="0"/>
                </a:cxn>
              </a:cxnLst>
              <a:rect l="0" t="0" r="r" b="b"/>
              <a:pathLst>
                <a:path w="5" h="5">
                  <a:moveTo>
                    <a:pt x="2" y="0"/>
                  </a:moveTo>
                  <a:cubicBezTo>
                    <a:pt x="2" y="0"/>
                    <a:pt x="1" y="0"/>
                    <a:pt x="1" y="0"/>
                  </a:cubicBezTo>
                  <a:cubicBezTo>
                    <a:pt x="1" y="2"/>
                    <a:pt x="0" y="3"/>
                    <a:pt x="0" y="4"/>
                  </a:cubicBezTo>
                  <a:cubicBezTo>
                    <a:pt x="1" y="5"/>
                    <a:pt x="2" y="5"/>
                    <a:pt x="3" y="5"/>
                  </a:cubicBezTo>
                  <a:cubicBezTo>
                    <a:pt x="4" y="5"/>
                    <a:pt x="5" y="5"/>
                    <a:pt x="5" y="4"/>
                  </a:cubicBezTo>
                  <a:cubicBezTo>
                    <a:pt x="5" y="3"/>
                    <a:pt x="5" y="2"/>
                    <a:pt x="5" y="1"/>
                  </a:cubicBezTo>
                  <a:cubicBezTo>
                    <a:pt x="4" y="1"/>
                    <a:pt x="4" y="0"/>
                    <a:pt x="2" y="0"/>
                  </a:cubicBezTo>
                </a:path>
              </a:pathLst>
            </a:custGeom>
            <a:solidFill>
              <a:srgbClr val="19181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41" name="Freeform 1793"/>
            <p:cNvSpPr>
              <a:spLocks/>
            </p:cNvSpPr>
            <p:nvPr/>
          </p:nvSpPr>
          <p:spPr bwMode="auto">
            <a:xfrm>
              <a:off x="3884" y="6"/>
              <a:ext cx="24" cy="2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1" y="4"/>
                </a:cxn>
                <a:cxn ang="0">
                  <a:pos x="4" y="4"/>
                </a:cxn>
                <a:cxn ang="0">
                  <a:pos x="2" y="0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cubicBezTo>
                    <a:pt x="2" y="2"/>
                    <a:pt x="0" y="2"/>
                    <a:pt x="1" y="4"/>
                  </a:cubicBezTo>
                  <a:cubicBezTo>
                    <a:pt x="2" y="4"/>
                    <a:pt x="3" y="4"/>
                    <a:pt x="4" y="4"/>
                  </a:cubicBezTo>
                  <a:cubicBezTo>
                    <a:pt x="4" y="2"/>
                    <a:pt x="4" y="0"/>
                    <a:pt x="2" y="0"/>
                  </a:cubicBezTo>
                </a:path>
              </a:pathLst>
            </a:custGeom>
            <a:solidFill>
              <a:srgbClr val="19181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42" name="Freeform 1794"/>
            <p:cNvSpPr>
              <a:spLocks/>
            </p:cNvSpPr>
            <p:nvPr/>
          </p:nvSpPr>
          <p:spPr bwMode="auto">
            <a:xfrm>
              <a:off x="3784" y="19"/>
              <a:ext cx="124" cy="103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6"/>
                </a:cxn>
                <a:cxn ang="0">
                  <a:pos x="4" y="5"/>
                </a:cxn>
                <a:cxn ang="0">
                  <a:pos x="18" y="17"/>
                </a:cxn>
                <a:cxn ang="0">
                  <a:pos x="21" y="10"/>
                </a:cxn>
                <a:cxn ang="0">
                  <a:pos x="11" y="0"/>
                </a:cxn>
              </a:cxnLst>
              <a:rect l="0" t="0" r="r" b="b"/>
              <a:pathLst>
                <a:path w="21" h="17">
                  <a:moveTo>
                    <a:pt x="11" y="0"/>
                  </a:moveTo>
                  <a:cubicBezTo>
                    <a:pt x="7" y="1"/>
                    <a:pt x="2" y="3"/>
                    <a:pt x="0" y="6"/>
                  </a:cubicBezTo>
                  <a:cubicBezTo>
                    <a:pt x="1" y="5"/>
                    <a:pt x="2" y="5"/>
                    <a:pt x="4" y="5"/>
                  </a:cubicBezTo>
                  <a:cubicBezTo>
                    <a:pt x="13" y="5"/>
                    <a:pt x="19" y="11"/>
                    <a:pt x="18" y="17"/>
                  </a:cubicBezTo>
                  <a:cubicBezTo>
                    <a:pt x="21" y="14"/>
                    <a:pt x="21" y="13"/>
                    <a:pt x="21" y="10"/>
                  </a:cubicBezTo>
                  <a:cubicBezTo>
                    <a:pt x="20" y="4"/>
                    <a:pt x="12" y="5"/>
                    <a:pt x="11" y="0"/>
                  </a:cubicBezTo>
                </a:path>
              </a:pathLst>
            </a:custGeom>
            <a:solidFill>
              <a:srgbClr val="19181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43" name="Freeform 1795"/>
            <p:cNvSpPr>
              <a:spLocks/>
            </p:cNvSpPr>
            <p:nvPr/>
          </p:nvSpPr>
          <p:spPr bwMode="auto">
            <a:xfrm>
              <a:off x="3855" y="-6"/>
              <a:ext cx="24" cy="18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" y="0"/>
                </a:cxn>
                <a:cxn ang="0">
                  <a:pos x="0" y="3"/>
                </a:cxn>
                <a:cxn ang="0">
                  <a:pos x="4" y="3"/>
                </a:cxn>
                <a:cxn ang="0">
                  <a:pos x="3" y="0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0" y="1"/>
                    <a:pt x="0" y="3"/>
                  </a:cubicBezTo>
                  <a:cubicBezTo>
                    <a:pt x="1" y="3"/>
                    <a:pt x="3" y="3"/>
                    <a:pt x="4" y="3"/>
                  </a:cubicBezTo>
                  <a:cubicBezTo>
                    <a:pt x="4" y="2"/>
                    <a:pt x="4" y="0"/>
                    <a:pt x="3" y="0"/>
                  </a:cubicBezTo>
                </a:path>
              </a:pathLst>
            </a:custGeom>
            <a:solidFill>
              <a:srgbClr val="19181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44" name="Freeform 1796"/>
            <p:cNvSpPr>
              <a:spLocks noEditPoints="1"/>
            </p:cNvSpPr>
            <p:nvPr/>
          </p:nvSpPr>
          <p:spPr bwMode="auto">
            <a:xfrm>
              <a:off x="3072" y="-6"/>
              <a:ext cx="830" cy="541"/>
            </a:xfrm>
            <a:custGeom>
              <a:avLst/>
              <a:gdLst/>
              <a:ahLst/>
              <a:cxnLst>
                <a:cxn ang="0">
                  <a:pos x="75" y="88"/>
                </a:cxn>
                <a:cxn ang="0">
                  <a:pos x="69" y="25"/>
                </a:cxn>
                <a:cxn ang="0">
                  <a:pos x="42" y="53"/>
                </a:cxn>
                <a:cxn ang="0">
                  <a:pos x="131" y="0"/>
                </a:cxn>
                <a:cxn ang="0">
                  <a:pos x="121" y="0"/>
                </a:cxn>
                <a:cxn ang="0">
                  <a:pos x="112" y="0"/>
                </a:cxn>
                <a:cxn ang="0">
                  <a:pos x="104" y="0"/>
                </a:cxn>
                <a:cxn ang="0">
                  <a:pos x="101" y="7"/>
                </a:cxn>
                <a:cxn ang="0">
                  <a:pos x="91" y="0"/>
                </a:cxn>
                <a:cxn ang="0">
                  <a:pos x="95" y="1"/>
                </a:cxn>
                <a:cxn ang="0">
                  <a:pos x="85" y="17"/>
                </a:cxn>
                <a:cxn ang="0">
                  <a:pos x="87" y="6"/>
                </a:cxn>
                <a:cxn ang="0">
                  <a:pos x="80" y="6"/>
                </a:cxn>
                <a:cxn ang="0">
                  <a:pos x="77" y="5"/>
                </a:cxn>
                <a:cxn ang="0">
                  <a:pos x="73" y="14"/>
                </a:cxn>
                <a:cxn ang="0">
                  <a:pos x="61" y="0"/>
                </a:cxn>
                <a:cxn ang="0">
                  <a:pos x="42" y="0"/>
                </a:cxn>
                <a:cxn ang="0">
                  <a:pos x="42" y="16"/>
                </a:cxn>
                <a:cxn ang="0">
                  <a:pos x="38" y="21"/>
                </a:cxn>
                <a:cxn ang="0">
                  <a:pos x="33" y="57"/>
                </a:cxn>
                <a:cxn ang="0">
                  <a:pos x="8" y="36"/>
                </a:cxn>
                <a:cxn ang="0">
                  <a:pos x="18" y="46"/>
                </a:cxn>
                <a:cxn ang="0">
                  <a:pos x="16" y="51"/>
                </a:cxn>
                <a:cxn ang="0">
                  <a:pos x="15" y="76"/>
                </a:cxn>
                <a:cxn ang="0">
                  <a:pos x="26" y="80"/>
                </a:cxn>
                <a:cxn ang="0">
                  <a:pos x="41" y="88"/>
                </a:cxn>
                <a:cxn ang="0">
                  <a:pos x="45" y="89"/>
                </a:cxn>
                <a:cxn ang="0">
                  <a:pos x="48" y="89"/>
                </a:cxn>
                <a:cxn ang="0">
                  <a:pos x="61" y="86"/>
                </a:cxn>
                <a:cxn ang="0">
                  <a:pos x="41" y="80"/>
                </a:cxn>
                <a:cxn ang="0">
                  <a:pos x="40" y="71"/>
                </a:cxn>
                <a:cxn ang="0">
                  <a:pos x="36" y="70"/>
                </a:cxn>
                <a:cxn ang="0">
                  <a:pos x="19" y="75"/>
                </a:cxn>
                <a:cxn ang="0">
                  <a:pos x="67" y="65"/>
                </a:cxn>
                <a:cxn ang="0">
                  <a:pos x="75" y="60"/>
                </a:cxn>
                <a:cxn ang="0">
                  <a:pos x="88" y="78"/>
                </a:cxn>
                <a:cxn ang="0">
                  <a:pos x="100" y="89"/>
                </a:cxn>
                <a:cxn ang="0">
                  <a:pos x="118" y="84"/>
                </a:cxn>
                <a:cxn ang="0">
                  <a:pos x="92" y="73"/>
                </a:cxn>
                <a:cxn ang="0">
                  <a:pos x="116" y="78"/>
                </a:cxn>
                <a:cxn ang="0">
                  <a:pos x="86" y="71"/>
                </a:cxn>
                <a:cxn ang="0">
                  <a:pos x="77" y="56"/>
                </a:cxn>
                <a:cxn ang="0">
                  <a:pos x="61" y="50"/>
                </a:cxn>
                <a:cxn ang="0">
                  <a:pos x="86" y="26"/>
                </a:cxn>
                <a:cxn ang="0">
                  <a:pos x="104" y="31"/>
                </a:cxn>
                <a:cxn ang="0">
                  <a:pos x="118" y="32"/>
                </a:cxn>
                <a:cxn ang="0">
                  <a:pos x="125" y="26"/>
                </a:cxn>
                <a:cxn ang="0">
                  <a:pos x="100" y="22"/>
                </a:cxn>
                <a:cxn ang="0">
                  <a:pos x="112" y="18"/>
                </a:cxn>
                <a:cxn ang="0">
                  <a:pos x="121" y="18"/>
                </a:cxn>
                <a:cxn ang="0">
                  <a:pos x="120" y="15"/>
                </a:cxn>
                <a:cxn ang="0">
                  <a:pos x="127" y="19"/>
                </a:cxn>
                <a:cxn ang="0">
                  <a:pos x="130" y="21"/>
                </a:cxn>
                <a:cxn ang="0">
                  <a:pos x="132" y="26"/>
                </a:cxn>
                <a:cxn ang="0">
                  <a:pos x="131" y="0"/>
                </a:cxn>
              </a:cxnLst>
              <a:rect l="0" t="0" r="r" b="b"/>
              <a:pathLst>
                <a:path w="140" h="89">
                  <a:moveTo>
                    <a:pt x="75" y="88"/>
                  </a:moveTo>
                  <a:cubicBezTo>
                    <a:pt x="74" y="88"/>
                    <a:pt x="73" y="89"/>
                    <a:pt x="73" y="89"/>
                  </a:cubicBezTo>
                  <a:cubicBezTo>
                    <a:pt x="74" y="89"/>
                    <a:pt x="74" y="89"/>
                    <a:pt x="74" y="89"/>
                  </a:cubicBezTo>
                  <a:cubicBezTo>
                    <a:pt x="74" y="89"/>
                    <a:pt x="74" y="88"/>
                    <a:pt x="75" y="88"/>
                  </a:cubicBezTo>
                  <a:moveTo>
                    <a:pt x="69" y="25"/>
                  </a:moveTo>
                  <a:cubicBezTo>
                    <a:pt x="68" y="23"/>
                    <a:pt x="71" y="20"/>
                    <a:pt x="75" y="20"/>
                  </a:cubicBezTo>
                  <a:cubicBezTo>
                    <a:pt x="76" y="20"/>
                    <a:pt x="77" y="21"/>
                    <a:pt x="78" y="21"/>
                  </a:cubicBezTo>
                  <a:cubicBezTo>
                    <a:pt x="76" y="24"/>
                    <a:pt x="70" y="22"/>
                    <a:pt x="69" y="25"/>
                  </a:cubicBezTo>
                  <a:moveTo>
                    <a:pt x="42" y="53"/>
                  </a:moveTo>
                  <a:cubicBezTo>
                    <a:pt x="42" y="48"/>
                    <a:pt x="47" y="40"/>
                    <a:pt x="48" y="31"/>
                  </a:cubicBezTo>
                  <a:cubicBezTo>
                    <a:pt x="49" y="21"/>
                    <a:pt x="45" y="10"/>
                    <a:pt x="54" y="9"/>
                  </a:cubicBezTo>
                  <a:cubicBezTo>
                    <a:pt x="57" y="27"/>
                    <a:pt x="50" y="41"/>
                    <a:pt x="42" y="53"/>
                  </a:cubicBezTo>
                  <a:moveTo>
                    <a:pt x="50" y="8"/>
                  </a:moveTo>
                  <a:cubicBezTo>
                    <a:pt x="47" y="5"/>
                    <a:pt x="52" y="2"/>
                    <a:pt x="54" y="0"/>
                  </a:cubicBezTo>
                  <a:cubicBezTo>
                    <a:pt x="56" y="2"/>
                    <a:pt x="50" y="4"/>
                    <a:pt x="50" y="8"/>
                  </a:cubicBezTo>
                  <a:moveTo>
                    <a:pt x="131" y="0"/>
                  </a:moveTo>
                  <a:cubicBezTo>
                    <a:pt x="114" y="0"/>
                    <a:pt x="114" y="0"/>
                    <a:pt x="114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4" y="1"/>
                    <a:pt x="115" y="2"/>
                    <a:pt x="115" y="2"/>
                  </a:cubicBezTo>
                  <a:cubicBezTo>
                    <a:pt x="117" y="2"/>
                    <a:pt x="118" y="0"/>
                    <a:pt x="121" y="0"/>
                  </a:cubicBezTo>
                  <a:cubicBezTo>
                    <a:pt x="121" y="4"/>
                    <a:pt x="117" y="4"/>
                    <a:pt x="115" y="6"/>
                  </a:cubicBezTo>
                  <a:cubicBezTo>
                    <a:pt x="112" y="6"/>
                    <a:pt x="117" y="5"/>
                    <a:pt x="115" y="2"/>
                  </a:cubicBezTo>
                  <a:cubicBezTo>
                    <a:pt x="111" y="3"/>
                    <a:pt x="112" y="9"/>
                    <a:pt x="110" y="11"/>
                  </a:cubicBezTo>
                  <a:cubicBezTo>
                    <a:pt x="110" y="8"/>
                    <a:pt x="112" y="4"/>
                    <a:pt x="112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2"/>
                  </a:cubicBezTo>
                  <a:cubicBezTo>
                    <a:pt x="108" y="1"/>
                    <a:pt x="107" y="0"/>
                    <a:pt x="107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5" y="2"/>
                    <a:pt x="106" y="4"/>
                    <a:pt x="107" y="6"/>
                  </a:cubicBezTo>
                  <a:cubicBezTo>
                    <a:pt x="105" y="5"/>
                    <a:pt x="105" y="2"/>
                    <a:pt x="102" y="2"/>
                  </a:cubicBezTo>
                  <a:cubicBezTo>
                    <a:pt x="102" y="5"/>
                    <a:pt x="105" y="11"/>
                    <a:pt x="102" y="13"/>
                  </a:cubicBezTo>
                  <a:cubicBezTo>
                    <a:pt x="102" y="11"/>
                    <a:pt x="103" y="7"/>
                    <a:pt x="101" y="7"/>
                  </a:cubicBezTo>
                  <a:cubicBezTo>
                    <a:pt x="101" y="7"/>
                    <a:pt x="101" y="7"/>
                    <a:pt x="100" y="8"/>
                  </a:cubicBezTo>
                  <a:cubicBezTo>
                    <a:pt x="101" y="12"/>
                    <a:pt x="103" y="20"/>
                    <a:pt x="97" y="20"/>
                  </a:cubicBezTo>
                  <a:cubicBezTo>
                    <a:pt x="96" y="12"/>
                    <a:pt x="102" y="6"/>
                    <a:pt x="101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3" y="0"/>
                    <a:pt x="95" y="0"/>
                    <a:pt x="95" y="1"/>
                  </a:cubicBezTo>
                  <a:cubicBezTo>
                    <a:pt x="94" y="8"/>
                    <a:pt x="88" y="17"/>
                    <a:pt x="95" y="22"/>
                  </a:cubicBezTo>
                  <a:cubicBezTo>
                    <a:pt x="94" y="23"/>
                    <a:pt x="92" y="23"/>
                    <a:pt x="90" y="23"/>
                  </a:cubicBezTo>
                  <a:cubicBezTo>
                    <a:pt x="87" y="23"/>
                    <a:pt x="84" y="23"/>
                    <a:pt x="82" y="21"/>
                  </a:cubicBezTo>
                  <a:cubicBezTo>
                    <a:pt x="83" y="19"/>
                    <a:pt x="86" y="21"/>
                    <a:pt x="85" y="17"/>
                  </a:cubicBezTo>
                  <a:cubicBezTo>
                    <a:pt x="81" y="15"/>
                    <a:pt x="78" y="17"/>
                    <a:pt x="76" y="13"/>
                  </a:cubicBezTo>
                  <a:cubicBezTo>
                    <a:pt x="77" y="13"/>
                    <a:pt x="78" y="13"/>
                    <a:pt x="79" y="13"/>
                  </a:cubicBezTo>
                  <a:cubicBezTo>
                    <a:pt x="80" y="13"/>
                    <a:pt x="82" y="13"/>
                    <a:pt x="84" y="14"/>
                  </a:cubicBezTo>
                  <a:cubicBezTo>
                    <a:pt x="83" y="10"/>
                    <a:pt x="92" y="10"/>
                    <a:pt x="87" y="6"/>
                  </a:cubicBezTo>
                  <a:cubicBezTo>
                    <a:pt x="87" y="7"/>
                    <a:pt x="86" y="7"/>
                    <a:pt x="85" y="7"/>
                  </a:cubicBezTo>
                  <a:cubicBezTo>
                    <a:pt x="84" y="7"/>
                    <a:pt x="83" y="7"/>
                    <a:pt x="82" y="7"/>
                  </a:cubicBezTo>
                  <a:cubicBezTo>
                    <a:pt x="81" y="7"/>
                    <a:pt x="80" y="6"/>
                    <a:pt x="80" y="6"/>
                  </a:cubicBezTo>
                  <a:cubicBezTo>
                    <a:pt x="80" y="6"/>
                    <a:pt x="80" y="6"/>
                    <a:pt x="80" y="6"/>
                  </a:cubicBezTo>
                  <a:cubicBezTo>
                    <a:pt x="81" y="4"/>
                    <a:pt x="82" y="2"/>
                    <a:pt x="83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8" y="3"/>
                    <a:pt x="80" y="8"/>
                    <a:pt x="77" y="12"/>
                  </a:cubicBezTo>
                  <a:cubicBezTo>
                    <a:pt x="77" y="8"/>
                    <a:pt x="78" y="9"/>
                    <a:pt x="77" y="5"/>
                  </a:cubicBezTo>
                  <a:cubicBezTo>
                    <a:pt x="76" y="6"/>
                    <a:pt x="76" y="6"/>
                    <a:pt x="75" y="6"/>
                  </a:cubicBezTo>
                  <a:cubicBezTo>
                    <a:pt x="73" y="6"/>
                    <a:pt x="73" y="3"/>
                    <a:pt x="71" y="2"/>
                  </a:cubicBezTo>
                  <a:cubicBezTo>
                    <a:pt x="73" y="7"/>
                    <a:pt x="70" y="7"/>
                    <a:pt x="69" y="10"/>
                  </a:cubicBezTo>
                  <a:cubicBezTo>
                    <a:pt x="71" y="11"/>
                    <a:pt x="74" y="11"/>
                    <a:pt x="73" y="14"/>
                  </a:cubicBezTo>
                  <a:cubicBezTo>
                    <a:pt x="74" y="18"/>
                    <a:pt x="72" y="20"/>
                    <a:pt x="69" y="21"/>
                  </a:cubicBezTo>
                  <a:cubicBezTo>
                    <a:pt x="68" y="19"/>
                    <a:pt x="72" y="17"/>
                    <a:pt x="69" y="16"/>
                  </a:cubicBezTo>
                  <a:cubicBezTo>
                    <a:pt x="67" y="25"/>
                    <a:pt x="60" y="30"/>
                    <a:pt x="55" y="36"/>
                  </a:cubicBezTo>
                  <a:cubicBezTo>
                    <a:pt x="60" y="27"/>
                    <a:pt x="54" y="7"/>
                    <a:pt x="61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5" y="2"/>
                    <a:pt x="43" y="5"/>
                    <a:pt x="45" y="11"/>
                  </a:cubicBezTo>
                  <a:cubicBezTo>
                    <a:pt x="42" y="9"/>
                    <a:pt x="41" y="5"/>
                    <a:pt x="38" y="3"/>
                  </a:cubicBezTo>
                  <a:cubicBezTo>
                    <a:pt x="40" y="2"/>
                    <a:pt x="41" y="1"/>
                    <a:pt x="4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7" y="3"/>
                    <a:pt x="21" y="6"/>
                    <a:pt x="26" y="6"/>
                  </a:cubicBezTo>
                  <a:cubicBezTo>
                    <a:pt x="28" y="6"/>
                    <a:pt x="30" y="6"/>
                    <a:pt x="33" y="4"/>
                  </a:cubicBezTo>
                  <a:cubicBezTo>
                    <a:pt x="38" y="6"/>
                    <a:pt x="41" y="10"/>
                    <a:pt x="42" y="16"/>
                  </a:cubicBezTo>
                  <a:cubicBezTo>
                    <a:pt x="40" y="14"/>
                    <a:pt x="38" y="13"/>
                    <a:pt x="36" y="13"/>
                  </a:cubicBezTo>
                  <a:cubicBezTo>
                    <a:pt x="28" y="13"/>
                    <a:pt x="22" y="26"/>
                    <a:pt x="32" y="30"/>
                  </a:cubicBezTo>
                  <a:cubicBezTo>
                    <a:pt x="36" y="29"/>
                    <a:pt x="32" y="26"/>
                    <a:pt x="32" y="24"/>
                  </a:cubicBezTo>
                  <a:cubicBezTo>
                    <a:pt x="33" y="22"/>
                    <a:pt x="35" y="21"/>
                    <a:pt x="38" y="21"/>
                  </a:cubicBezTo>
                  <a:cubicBezTo>
                    <a:pt x="39" y="21"/>
                    <a:pt x="39" y="21"/>
                    <a:pt x="40" y="21"/>
                  </a:cubicBezTo>
                  <a:cubicBezTo>
                    <a:pt x="50" y="35"/>
                    <a:pt x="36" y="52"/>
                    <a:pt x="31" y="63"/>
                  </a:cubicBezTo>
                  <a:cubicBezTo>
                    <a:pt x="30" y="62"/>
                    <a:pt x="31" y="55"/>
                    <a:pt x="31" y="51"/>
                  </a:cubicBezTo>
                  <a:cubicBezTo>
                    <a:pt x="33" y="52"/>
                    <a:pt x="31" y="56"/>
                    <a:pt x="33" y="57"/>
                  </a:cubicBezTo>
                  <a:cubicBezTo>
                    <a:pt x="39" y="49"/>
                    <a:pt x="30" y="38"/>
                    <a:pt x="21" y="38"/>
                  </a:cubicBezTo>
                  <a:cubicBezTo>
                    <a:pt x="18" y="38"/>
                    <a:pt x="15" y="39"/>
                    <a:pt x="12" y="42"/>
                  </a:cubicBezTo>
                  <a:cubicBezTo>
                    <a:pt x="10" y="41"/>
                    <a:pt x="12" y="37"/>
                    <a:pt x="10" y="36"/>
                  </a:cubicBezTo>
                  <a:cubicBezTo>
                    <a:pt x="9" y="36"/>
                    <a:pt x="8" y="36"/>
                    <a:pt x="8" y="36"/>
                  </a:cubicBezTo>
                  <a:cubicBezTo>
                    <a:pt x="1" y="36"/>
                    <a:pt x="0" y="43"/>
                    <a:pt x="1" y="46"/>
                  </a:cubicBezTo>
                  <a:cubicBezTo>
                    <a:pt x="2" y="49"/>
                    <a:pt x="3" y="51"/>
                    <a:pt x="5" y="51"/>
                  </a:cubicBezTo>
                  <a:cubicBezTo>
                    <a:pt x="10" y="51"/>
                    <a:pt x="16" y="45"/>
                    <a:pt x="19" y="42"/>
                  </a:cubicBezTo>
                  <a:cubicBezTo>
                    <a:pt x="18" y="43"/>
                    <a:pt x="18" y="44"/>
                    <a:pt x="18" y="46"/>
                  </a:cubicBezTo>
                  <a:cubicBezTo>
                    <a:pt x="24" y="46"/>
                    <a:pt x="23" y="50"/>
                    <a:pt x="28" y="55"/>
                  </a:cubicBezTo>
                  <a:cubicBezTo>
                    <a:pt x="23" y="58"/>
                    <a:pt x="27" y="71"/>
                    <a:pt x="19" y="72"/>
                  </a:cubicBezTo>
                  <a:cubicBezTo>
                    <a:pt x="16" y="69"/>
                    <a:pt x="22" y="66"/>
                    <a:pt x="22" y="63"/>
                  </a:cubicBezTo>
                  <a:cubicBezTo>
                    <a:pt x="22" y="57"/>
                    <a:pt x="19" y="54"/>
                    <a:pt x="16" y="51"/>
                  </a:cubicBezTo>
                  <a:cubicBezTo>
                    <a:pt x="13" y="54"/>
                    <a:pt x="13" y="63"/>
                    <a:pt x="16" y="68"/>
                  </a:cubicBezTo>
                  <a:cubicBezTo>
                    <a:pt x="13" y="73"/>
                    <a:pt x="7" y="74"/>
                    <a:pt x="3" y="77"/>
                  </a:cubicBezTo>
                  <a:cubicBezTo>
                    <a:pt x="4" y="78"/>
                    <a:pt x="5" y="78"/>
                    <a:pt x="6" y="78"/>
                  </a:cubicBezTo>
                  <a:cubicBezTo>
                    <a:pt x="9" y="78"/>
                    <a:pt x="13" y="77"/>
                    <a:pt x="15" y="76"/>
                  </a:cubicBezTo>
                  <a:cubicBezTo>
                    <a:pt x="18" y="78"/>
                    <a:pt x="25" y="82"/>
                    <a:pt x="22" y="87"/>
                  </a:cubicBezTo>
                  <a:cubicBezTo>
                    <a:pt x="23" y="87"/>
                    <a:pt x="23" y="87"/>
                    <a:pt x="23" y="87"/>
                  </a:cubicBezTo>
                  <a:cubicBezTo>
                    <a:pt x="27" y="87"/>
                    <a:pt x="27" y="82"/>
                    <a:pt x="24" y="81"/>
                  </a:cubicBezTo>
                  <a:cubicBezTo>
                    <a:pt x="25" y="81"/>
                    <a:pt x="26" y="80"/>
                    <a:pt x="26" y="80"/>
                  </a:cubicBezTo>
                  <a:cubicBezTo>
                    <a:pt x="29" y="80"/>
                    <a:pt x="31" y="83"/>
                    <a:pt x="33" y="84"/>
                  </a:cubicBezTo>
                  <a:cubicBezTo>
                    <a:pt x="32" y="85"/>
                    <a:pt x="31" y="87"/>
                    <a:pt x="31" y="89"/>
                  </a:cubicBezTo>
                  <a:cubicBezTo>
                    <a:pt x="40" y="89"/>
                    <a:pt x="40" y="89"/>
                    <a:pt x="40" y="89"/>
                  </a:cubicBezTo>
                  <a:cubicBezTo>
                    <a:pt x="41" y="89"/>
                    <a:pt x="41" y="88"/>
                    <a:pt x="41" y="88"/>
                  </a:cubicBezTo>
                  <a:cubicBezTo>
                    <a:pt x="40" y="85"/>
                    <a:pt x="37" y="84"/>
                    <a:pt x="34" y="83"/>
                  </a:cubicBezTo>
                  <a:cubicBezTo>
                    <a:pt x="34" y="82"/>
                    <a:pt x="35" y="82"/>
                    <a:pt x="35" y="82"/>
                  </a:cubicBezTo>
                  <a:cubicBezTo>
                    <a:pt x="38" y="82"/>
                    <a:pt x="42" y="86"/>
                    <a:pt x="44" y="89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6" y="87"/>
                    <a:pt x="43" y="84"/>
                    <a:pt x="41" y="84"/>
                  </a:cubicBezTo>
                  <a:cubicBezTo>
                    <a:pt x="42" y="83"/>
                    <a:pt x="42" y="83"/>
                    <a:pt x="42" y="83"/>
                  </a:cubicBezTo>
                  <a:cubicBezTo>
                    <a:pt x="44" y="83"/>
                    <a:pt x="47" y="86"/>
                    <a:pt x="48" y="88"/>
                  </a:cubicBezTo>
                  <a:cubicBezTo>
                    <a:pt x="48" y="88"/>
                    <a:pt x="48" y="89"/>
                    <a:pt x="48" y="89"/>
                  </a:cubicBezTo>
                  <a:cubicBezTo>
                    <a:pt x="52" y="89"/>
                    <a:pt x="52" y="89"/>
                    <a:pt x="52" y="89"/>
                  </a:cubicBezTo>
                  <a:cubicBezTo>
                    <a:pt x="52" y="88"/>
                    <a:pt x="51" y="88"/>
                    <a:pt x="51" y="87"/>
                  </a:cubicBezTo>
                  <a:cubicBezTo>
                    <a:pt x="52" y="87"/>
                    <a:pt x="52" y="87"/>
                    <a:pt x="53" y="87"/>
                  </a:cubicBezTo>
                  <a:cubicBezTo>
                    <a:pt x="56" y="87"/>
                    <a:pt x="58" y="86"/>
                    <a:pt x="61" y="86"/>
                  </a:cubicBezTo>
                  <a:cubicBezTo>
                    <a:pt x="61" y="81"/>
                    <a:pt x="56" y="83"/>
                    <a:pt x="56" y="79"/>
                  </a:cubicBezTo>
                  <a:cubicBezTo>
                    <a:pt x="53" y="80"/>
                    <a:pt x="51" y="81"/>
                    <a:pt x="49" y="83"/>
                  </a:cubicBezTo>
                  <a:cubicBezTo>
                    <a:pt x="49" y="81"/>
                    <a:pt x="47" y="80"/>
                    <a:pt x="44" y="80"/>
                  </a:cubicBezTo>
                  <a:cubicBezTo>
                    <a:pt x="43" y="80"/>
                    <a:pt x="42" y="80"/>
                    <a:pt x="41" y="80"/>
                  </a:cubicBezTo>
                  <a:cubicBezTo>
                    <a:pt x="40" y="80"/>
                    <a:pt x="39" y="80"/>
                    <a:pt x="38" y="80"/>
                  </a:cubicBezTo>
                  <a:cubicBezTo>
                    <a:pt x="37" y="80"/>
                    <a:pt x="36" y="80"/>
                    <a:pt x="36" y="80"/>
                  </a:cubicBezTo>
                  <a:cubicBezTo>
                    <a:pt x="36" y="78"/>
                    <a:pt x="41" y="80"/>
                    <a:pt x="41" y="78"/>
                  </a:cubicBezTo>
                  <a:cubicBezTo>
                    <a:pt x="40" y="75"/>
                    <a:pt x="43" y="74"/>
                    <a:pt x="40" y="71"/>
                  </a:cubicBezTo>
                  <a:cubicBezTo>
                    <a:pt x="40" y="71"/>
                    <a:pt x="40" y="71"/>
                    <a:pt x="40" y="71"/>
                  </a:cubicBezTo>
                  <a:cubicBezTo>
                    <a:pt x="39" y="71"/>
                    <a:pt x="38" y="71"/>
                    <a:pt x="38" y="72"/>
                  </a:cubicBezTo>
                  <a:cubicBezTo>
                    <a:pt x="37" y="72"/>
                    <a:pt x="37" y="73"/>
                    <a:pt x="36" y="73"/>
                  </a:cubicBezTo>
                  <a:cubicBezTo>
                    <a:pt x="36" y="73"/>
                    <a:pt x="36" y="72"/>
                    <a:pt x="36" y="70"/>
                  </a:cubicBezTo>
                  <a:cubicBezTo>
                    <a:pt x="32" y="71"/>
                    <a:pt x="33" y="78"/>
                    <a:pt x="28" y="79"/>
                  </a:cubicBezTo>
                  <a:cubicBezTo>
                    <a:pt x="29" y="76"/>
                    <a:pt x="27" y="75"/>
                    <a:pt x="26" y="73"/>
                  </a:cubicBezTo>
                  <a:cubicBezTo>
                    <a:pt x="26" y="75"/>
                    <a:pt x="24" y="76"/>
                    <a:pt x="23" y="76"/>
                  </a:cubicBezTo>
                  <a:cubicBezTo>
                    <a:pt x="21" y="76"/>
                    <a:pt x="20" y="76"/>
                    <a:pt x="19" y="75"/>
                  </a:cubicBezTo>
                  <a:cubicBezTo>
                    <a:pt x="24" y="73"/>
                    <a:pt x="28" y="70"/>
                    <a:pt x="34" y="66"/>
                  </a:cubicBezTo>
                  <a:cubicBezTo>
                    <a:pt x="40" y="62"/>
                    <a:pt x="49" y="52"/>
                    <a:pt x="59" y="52"/>
                  </a:cubicBezTo>
                  <a:cubicBezTo>
                    <a:pt x="62" y="52"/>
                    <a:pt x="65" y="54"/>
                    <a:pt x="68" y="57"/>
                  </a:cubicBezTo>
                  <a:cubicBezTo>
                    <a:pt x="69" y="60"/>
                    <a:pt x="68" y="63"/>
                    <a:pt x="67" y="65"/>
                  </a:cubicBezTo>
                  <a:cubicBezTo>
                    <a:pt x="67" y="65"/>
                    <a:pt x="66" y="65"/>
                    <a:pt x="66" y="65"/>
                  </a:cubicBezTo>
                  <a:cubicBezTo>
                    <a:pt x="63" y="65"/>
                    <a:pt x="63" y="64"/>
                    <a:pt x="61" y="63"/>
                  </a:cubicBezTo>
                  <a:cubicBezTo>
                    <a:pt x="60" y="68"/>
                    <a:pt x="63" y="70"/>
                    <a:pt x="66" y="70"/>
                  </a:cubicBezTo>
                  <a:cubicBezTo>
                    <a:pt x="71" y="70"/>
                    <a:pt x="76" y="66"/>
                    <a:pt x="75" y="60"/>
                  </a:cubicBezTo>
                  <a:cubicBezTo>
                    <a:pt x="80" y="63"/>
                    <a:pt x="82" y="69"/>
                    <a:pt x="84" y="75"/>
                  </a:cubicBezTo>
                  <a:cubicBezTo>
                    <a:pt x="76" y="76"/>
                    <a:pt x="77" y="83"/>
                    <a:pt x="77" y="89"/>
                  </a:cubicBezTo>
                  <a:cubicBezTo>
                    <a:pt x="84" y="89"/>
                    <a:pt x="84" y="89"/>
                    <a:pt x="84" y="89"/>
                  </a:cubicBezTo>
                  <a:cubicBezTo>
                    <a:pt x="84" y="84"/>
                    <a:pt x="84" y="79"/>
                    <a:pt x="88" y="78"/>
                  </a:cubicBezTo>
                  <a:cubicBezTo>
                    <a:pt x="87" y="81"/>
                    <a:pt x="87" y="85"/>
                    <a:pt x="87" y="89"/>
                  </a:cubicBezTo>
                  <a:cubicBezTo>
                    <a:pt x="94" y="89"/>
                    <a:pt x="94" y="89"/>
                    <a:pt x="94" y="89"/>
                  </a:cubicBezTo>
                  <a:cubicBezTo>
                    <a:pt x="95" y="87"/>
                    <a:pt x="94" y="85"/>
                    <a:pt x="94" y="83"/>
                  </a:cubicBezTo>
                  <a:cubicBezTo>
                    <a:pt x="95" y="85"/>
                    <a:pt x="97" y="87"/>
                    <a:pt x="100" y="89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120" y="88"/>
                    <a:pt x="121" y="86"/>
                    <a:pt x="122" y="84"/>
                  </a:cubicBezTo>
                  <a:cubicBezTo>
                    <a:pt x="121" y="83"/>
                    <a:pt x="121" y="83"/>
                    <a:pt x="120" y="83"/>
                  </a:cubicBezTo>
                  <a:cubicBezTo>
                    <a:pt x="119" y="83"/>
                    <a:pt x="119" y="84"/>
                    <a:pt x="118" y="84"/>
                  </a:cubicBezTo>
                  <a:cubicBezTo>
                    <a:pt x="118" y="85"/>
                    <a:pt x="117" y="86"/>
                    <a:pt x="115" y="86"/>
                  </a:cubicBezTo>
                  <a:cubicBezTo>
                    <a:pt x="115" y="86"/>
                    <a:pt x="115" y="86"/>
                    <a:pt x="114" y="86"/>
                  </a:cubicBezTo>
                  <a:cubicBezTo>
                    <a:pt x="110" y="85"/>
                    <a:pt x="109" y="82"/>
                    <a:pt x="107" y="79"/>
                  </a:cubicBezTo>
                  <a:cubicBezTo>
                    <a:pt x="102" y="77"/>
                    <a:pt x="94" y="78"/>
                    <a:pt x="92" y="73"/>
                  </a:cubicBezTo>
                  <a:cubicBezTo>
                    <a:pt x="99" y="73"/>
                    <a:pt x="107" y="81"/>
                    <a:pt x="114" y="81"/>
                  </a:cubicBezTo>
                  <a:cubicBezTo>
                    <a:pt x="116" y="81"/>
                    <a:pt x="119" y="80"/>
                    <a:pt x="121" y="77"/>
                  </a:cubicBezTo>
                  <a:cubicBezTo>
                    <a:pt x="121" y="74"/>
                    <a:pt x="119" y="73"/>
                    <a:pt x="117" y="72"/>
                  </a:cubicBezTo>
                  <a:cubicBezTo>
                    <a:pt x="115" y="73"/>
                    <a:pt x="119" y="76"/>
                    <a:pt x="116" y="78"/>
                  </a:cubicBezTo>
                  <a:cubicBezTo>
                    <a:pt x="112" y="76"/>
                    <a:pt x="106" y="66"/>
                    <a:pt x="100" y="66"/>
                  </a:cubicBezTo>
                  <a:cubicBezTo>
                    <a:pt x="98" y="66"/>
                    <a:pt x="96" y="67"/>
                    <a:pt x="94" y="71"/>
                  </a:cubicBezTo>
                  <a:cubicBezTo>
                    <a:pt x="93" y="70"/>
                    <a:pt x="91" y="69"/>
                    <a:pt x="89" y="69"/>
                  </a:cubicBezTo>
                  <a:cubicBezTo>
                    <a:pt x="88" y="69"/>
                    <a:pt x="87" y="70"/>
                    <a:pt x="86" y="71"/>
                  </a:cubicBezTo>
                  <a:cubicBezTo>
                    <a:pt x="84" y="69"/>
                    <a:pt x="85" y="64"/>
                    <a:pt x="82" y="63"/>
                  </a:cubicBezTo>
                  <a:cubicBezTo>
                    <a:pt x="88" y="61"/>
                    <a:pt x="97" y="62"/>
                    <a:pt x="96" y="54"/>
                  </a:cubicBezTo>
                  <a:cubicBezTo>
                    <a:pt x="94" y="57"/>
                    <a:pt x="91" y="59"/>
                    <a:pt x="87" y="60"/>
                  </a:cubicBezTo>
                  <a:cubicBezTo>
                    <a:pt x="82" y="60"/>
                    <a:pt x="80" y="57"/>
                    <a:pt x="77" y="56"/>
                  </a:cubicBezTo>
                  <a:cubicBezTo>
                    <a:pt x="78" y="53"/>
                    <a:pt x="82" y="52"/>
                    <a:pt x="82" y="47"/>
                  </a:cubicBezTo>
                  <a:cubicBezTo>
                    <a:pt x="81" y="47"/>
                    <a:pt x="81" y="46"/>
                    <a:pt x="81" y="46"/>
                  </a:cubicBezTo>
                  <a:cubicBezTo>
                    <a:pt x="79" y="46"/>
                    <a:pt x="78" y="50"/>
                    <a:pt x="76" y="50"/>
                  </a:cubicBezTo>
                  <a:cubicBezTo>
                    <a:pt x="71" y="50"/>
                    <a:pt x="66" y="50"/>
                    <a:pt x="61" y="50"/>
                  </a:cubicBezTo>
                  <a:cubicBezTo>
                    <a:pt x="55" y="50"/>
                    <a:pt x="50" y="50"/>
                    <a:pt x="46" y="54"/>
                  </a:cubicBezTo>
                  <a:cubicBezTo>
                    <a:pt x="56" y="43"/>
                    <a:pt x="62" y="26"/>
                    <a:pt x="80" y="25"/>
                  </a:cubicBezTo>
                  <a:cubicBezTo>
                    <a:pt x="80" y="25"/>
                    <a:pt x="80" y="25"/>
                    <a:pt x="80" y="25"/>
                  </a:cubicBezTo>
                  <a:cubicBezTo>
                    <a:pt x="82" y="25"/>
                    <a:pt x="84" y="25"/>
                    <a:pt x="86" y="26"/>
                  </a:cubicBezTo>
                  <a:cubicBezTo>
                    <a:pt x="88" y="26"/>
                    <a:pt x="90" y="27"/>
                    <a:pt x="93" y="27"/>
                  </a:cubicBezTo>
                  <a:cubicBezTo>
                    <a:pt x="95" y="27"/>
                    <a:pt x="97" y="26"/>
                    <a:pt x="99" y="25"/>
                  </a:cubicBezTo>
                  <a:cubicBezTo>
                    <a:pt x="98" y="29"/>
                    <a:pt x="101" y="29"/>
                    <a:pt x="102" y="31"/>
                  </a:cubicBezTo>
                  <a:cubicBezTo>
                    <a:pt x="103" y="31"/>
                    <a:pt x="104" y="31"/>
                    <a:pt x="104" y="31"/>
                  </a:cubicBezTo>
                  <a:cubicBezTo>
                    <a:pt x="106" y="31"/>
                    <a:pt x="109" y="30"/>
                    <a:pt x="111" y="29"/>
                  </a:cubicBezTo>
                  <a:cubicBezTo>
                    <a:pt x="113" y="28"/>
                    <a:pt x="115" y="27"/>
                    <a:pt x="116" y="27"/>
                  </a:cubicBezTo>
                  <a:cubicBezTo>
                    <a:pt x="118" y="27"/>
                    <a:pt x="119" y="28"/>
                    <a:pt x="120" y="31"/>
                  </a:cubicBezTo>
                  <a:cubicBezTo>
                    <a:pt x="119" y="32"/>
                    <a:pt x="118" y="32"/>
                    <a:pt x="118" y="32"/>
                  </a:cubicBezTo>
                  <a:cubicBezTo>
                    <a:pt x="117" y="32"/>
                    <a:pt x="117" y="30"/>
                    <a:pt x="115" y="29"/>
                  </a:cubicBezTo>
                  <a:cubicBezTo>
                    <a:pt x="113" y="31"/>
                    <a:pt x="115" y="36"/>
                    <a:pt x="118" y="36"/>
                  </a:cubicBezTo>
                  <a:cubicBezTo>
                    <a:pt x="119" y="36"/>
                    <a:pt x="119" y="35"/>
                    <a:pt x="120" y="35"/>
                  </a:cubicBezTo>
                  <a:cubicBezTo>
                    <a:pt x="124" y="34"/>
                    <a:pt x="126" y="28"/>
                    <a:pt x="125" y="26"/>
                  </a:cubicBezTo>
                  <a:cubicBezTo>
                    <a:pt x="124" y="22"/>
                    <a:pt x="121" y="21"/>
                    <a:pt x="118" y="21"/>
                  </a:cubicBezTo>
                  <a:cubicBezTo>
                    <a:pt x="115" y="21"/>
                    <a:pt x="113" y="21"/>
                    <a:pt x="110" y="22"/>
                  </a:cubicBezTo>
                  <a:cubicBezTo>
                    <a:pt x="108" y="22"/>
                    <a:pt x="105" y="23"/>
                    <a:pt x="102" y="23"/>
                  </a:cubicBezTo>
                  <a:cubicBezTo>
                    <a:pt x="102" y="23"/>
                    <a:pt x="101" y="23"/>
                    <a:pt x="100" y="22"/>
                  </a:cubicBezTo>
                  <a:cubicBezTo>
                    <a:pt x="101" y="21"/>
                    <a:pt x="103" y="20"/>
                    <a:pt x="104" y="20"/>
                  </a:cubicBezTo>
                  <a:cubicBezTo>
                    <a:pt x="106" y="20"/>
                    <a:pt x="107" y="21"/>
                    <a:pt x="109" y="21"/>
                  </a:cubicBezTo>
                  <a:cubicBezTo>
                    <a:pt x="108" y="18"/>
                    <a:pt x="110" y="18"/>
                    <a:pt x="111" y="18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2" y="18"/>
                    <a:pt x="112" y="18"/>
                    <a:pt x="113" y="18"/>
                  </a:cubicBezTo>
                  <a:cubicBezTo>
                    <a:pt x="114" y="18"/>
                    <a:pt x="115" y="18"/>
                    <a:pt x="114" y="16"/>
                  </a:cubicBezTo>
                  <a:cubicBezTo>
                    <a:pt x="114" y="16"/>
                    <a:pt x="115" y="15"/>
                    <a:pt x="115" y="15"/>
                  </a:cubicBezTo>
                  <a:cubicBezTo>
                    <a:pt x="117" y="15"/>
                    <a:pt x="120" y="18"/>
                    <a:pt x="121" y="18"/>
                  </a:cubicBezTo>
                  <a:cubicBezTo>
                    <a:pt x="121" y="18"/>
                    <a:pt x="121" y="18"/>
                    <a:pt x="121" y="18"/>
                  </a:cubicBezTo>
                  <a:cubicBezTo>
                    <a:pt x="122" y="18"/>
                    <a:pt x="122" y="17"/>
                    <a:pt x="122" y="16"/>
                  </a:cubicBezTo>
                  <a:cubicBezTo>
                    <a:pt x="122" y="16"/>
                    <a:pt x="121" y="15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4"/>
                    <a:pt x="121" y="14"/>
                    <a:pt x="121" y="14"/>
                  </a:cubicBezTo>
                  <a:cubicBezTo>
                    <a:pt x="122" y="14"/>
                    <a:pt x="123" y="15"/>
                    <a:pt x="124" y="17"/>
                  </a:cubicBezTo>
                  <a:cubicBezTo>
                    <a:pt x="125" y="18"/>
                    <a:pt x="126" y="19"/>
                    <a:pt x="127" y="19"/>
                  </a:cubicBezTo>
                  <a:cubicBezTo>
                    <a:pt x="127" y="19"/>
                    <a:pt x="127" y="19"/>
                    <a:pt x="127" y="19"/>
                  </a:cubicBezTo>
                  <a:cubicBezTo>
                    <a:pt x="129" y="19"/>
                    <a:pt x="128" y="15"/>
                    <a:pt x="126" y="15"/>
                  </a:cubicBezTo>
                  <a:cubicBezTo>
                    <a:pt x="126" y="15"/>
                    <a:pt x="126" y="15"/>
                    <a:pt x="126" y="15"/>
                  </a:cubicBezTo>
                  <a:cubicBezTo>
                    <a:pt x="126" y="15"/>
                    <a:pt x="126" y="15"/>
                    <a:pt x="127" y="15"/>
                  </a:cubicBezTo>
                  <a:cubicBezTo>
                    <a:pt x="128" y="15"/>
                    <a:pt x="131" y="18"/>
                    <a:pt x="130" y="21"/>
                  </a:cubicBezTo>
                  <a:cubicBezTo>
                    <a:pt x="129" y="22"/>
                    <a:pt x="128" y="23"/>
                    <a:pt x="126" y="23"/>
                  </a:cubicBezTo>
                  <a:cubicBezTo>
                    <a:pt x="126" y="23"/>
                    <a:pt x="125" y="23"/>
                    <a:pt x="125" y="22"/>
                  </a:cubicBezTo>
                  <a:cubicBezTo>
                    <a:pt x="126" y="25"/>
                    <a:pt x="128" y="26"/>
                    <a:pt x="131" y="26"/>
                  </a:cubicBezTo>
                  <a:cubicBezTo>
                    <a:pt x="132" y="26"/>
                    <a:pt x="132" y="26"/>
                    <a:pt x="132" y="26"/>
                  </a:cubicBezTo>
                  <a:cubicBezTo>
                    <a:pt x="140" y="16"/>
                    <a:pt x="130" y="11"/>
                    <a:pt x="120" y="11"/>
                  </a:cubicBezTo>
                  <a:cubicBezTo>
                    <a:pt x="114" y="11"/>
                    <a:pt x="108" y="13"/>
                    <a:pt x="106" y="17"/>
                  </a:cubicBezTo>
                  <a:cubicBezTo>
                    <a:pt x="106" y="10"/>
                    <a:pt x="122" y="9"/>
                    <a:pt x="128" y="3"/>
                  </a:cubicBezTo>
                  <a:cubicBezTo>
                    <a:pt x="129" y="2"/>
                    <a:pt x="130" y="1"/>
                    <a:pt x="131" y="0"/>
                  </a:cubicBezTo>
                </a:path>
              </a:pathLst>
            </a:custGeom>
            <a:solidFill>
              <a:srgbClr val="19181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45" name="Freeform 1797"/>
            <p:cNvSpPr>
              <a:spLocks/>
            </p:cNvSpPr>
            <p:nvPr/>
          </p:nvSpPr>
          <p:spPr bwMode="auto">
            <a:xfrm>
              <a:off x="3790" y="164"/>
              <a:ext cx="83" cy="110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6" y="0"/>
                </a:cxn>
                <a:cxn ang="0">
                  <a:pos x="9" y="12"/>
                </a:cxn>
                <a:cxn ang="0">
                  <a:pos x="7" y="13"/>
                </a:cxn>
                <a:cxn ang="0">
                  <a:pos x="1" y="11"/>
                </a:cxn>
                <a:cxn ang="0">
                  <a:pos x="3" y="18"/>
                </a:cxn>
                <a:cxn ang="0">
                  <a:pos x="6" y="18"/>
                </a:cxn>
                <a:cxn ang="0">
                  <a:pos x="14" y="9"/>
                </a:cxn>
                <a:cxn ang="0">
                  <a:pos x="8" y="0"/>
                </a:cxn>
              </a:cxnLst>
              <a:rect l="0" t="0" r="r" b="b"/>
              <a:pathLst>
                <a:path w="14" h="18">
                  <a:moveTo>
                    <a:pt x="8" y="0"/>
                  </a:moveTo>
                  <a:cubicBezTo>
                    <a:pt x="7" y="0"/>
                    <a:pt x="7" y="0"/>
                    <a:pt x="6" y="0"/>
                  </a:cubicBezTo>
                  <a:cubicBezTo>
                    <a:pt x="12" y="3"/>
                    <a:pt x="2" y="11"/>
                    <a:pt x="9" y="12"/>
                  </a:cubicBezTo>
                  <a:cubicBezTo>
                    <a:pt x="8" y="13"/>
                    <a:pt x="8" y="13"/>
                    <a:pt x="7" y="13"/>
                  </a:cubicBezTo>
                  <a:cubicBezTo>
                    <a:pt x="5" y="13"/>
                    <a:pt x="3" y="11"/>
                    <a:pt x="1" y="11"/>
                  </a:cubicBezTo>
                  <a:cubicBezTo>
                    <a:pt x="0" y="15"/>
                    <a:pt x="1" y="16"/>
                    <a:pt x="3" y="18"/>
                  </a:cubicBezTo>
                  <a:cubicBezTo>
                    <a:pt x="4" y="18"/>
                    <a:pt x="5" y="18"/>
                    <a:pt x="6" y="18"/>
                  </a:cubicBezTo>
                  <a:cubicBezTo>
                    <a:pt x="11" y="18"/>
                    <a:pt x="14" y="14"/>
                    <a:pt x="14" y="9"/>
                  </a:cubicBezTo>
                  <a:cubicBezTo>
                    <a:pt x="14" y="4"/>
                    <a:pt x="12" y="0"/>
                    <a:pt x="8" y="0"/>
                  </a:cubicBezTo>
                </a:path>
              </a:pathLst>
            </a:custGeom>
            <a:solidFill>
              <a:srgbClr val="19181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46" name="Freeform 1798"/>
            <p:cNvSpPr>
              <a:spLocks/>
            </p:cNvSpPr>
            <p:nvPr/>
          </p:nvSpPr>
          <p:spPr bwMode="auto">
            <a:xfrm>
              <a:off x="3635" y="523"/>
              <a:ext cx="24" cy="12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4" y="2"/>
                </a:cxn>
                <a:cxn ang="0">
                  <a:pos x="1" y="0"/>
                </a:cxn>
              </a:cxnLst>
              <a:rect l="0" t="0" r="r" b="b"/>
              <a:pathLst>
                <a:path w="4" h="2">
                  <a:moveTo>
                    <a:pt x="1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1"/>
                    <a:pt x="2" y="0"/>
                    <a:pt x="1" y="0"/>
                  </a:cubicBezTo>
                </a:path>
              </a:pathLst>
            </a:custGeom>
            <a:solidFill>
              <a:srgbClr val="19181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47" name="Freeform 1799"/>
            <p:cNvSpPr>
              <a:spLocks/>
            </p:cNvSpPr>
            <p:nvPr/>
          </p:nvSpPr>
          <p:spPr bwMode="auto">
            <a:xfrm>
              <a:off x="3487" y="164"/>
              <a:ext cx="30" cy="1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5" y="1"/>
                </a:cxn>
                <a:cxn ang="0">
                  <a:pos x="1" y="0"/>
                </a:cxn>
              </a:cxnLst>
              <a:rect l="0" t="0" r="r" b="b"/>
              <a:pathLst>
                <a:path w="5" h="3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3" y="3"/>
                    <a:pt x="4" y="2"/>
                    <a:pt x="5" y="1"/>
                  </a:cubicBezTo>
                  <a:cubicBezTo>
                    <a:pt x="3" y="1"/>
                    <a:pt x="3" y="0"/>
                    <a:pt x="1" y="0"/>
                  </a:cubicBezTo>
                </a:path>
              </a:pathLst>
            </a:custGeom>
            <a:solidFill>
              <a:srgbClr val="19181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48" name="Freeform 1800"/>
            <p:cNvSpPr>
              <a:spLocks/>
            </p:cNvSpPr>
            <p:nvPr/>
          </p:nvSpPr>
          <p:spPr bwMode="auto">
            <a:xfrm>
              <a:off x="3458" y="177"/>
              <a:ext cx="29" cy="3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2" y="0"/>
                </a:cxn>
                <a:cxn ang="0">
                  <a:pos x="3" y="5"/>
                </a:cxn>
                <a:cxn ang="0">
                  <a:pos x="5" y="4"/>
                </a:cxn>
                <a:cxn ang="0">
                  <a:pos x="3" y="0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2"/>
                    <a:pt x="1" y="5"/>
                    <a:pt x="3" y="5"/>
                  </a:cubicBezTo>
                  <a:cubicBezTo>
                    <a:pt x="4" y="5"/>
                    <a:pt x="4" y="5"/>
                    <a:pt x="5" y="4"/>
                  </a:cubicBezTo>
                  <a:cubicBezTo>
                    <a:pt x="5" y="2"/>
                    <a:pt x="5" y="0"/>
                    <a:pt x="3" y="0"/>
                  </a:cubicBezTo>
                </a:path>
              </a:pathLst>
            </a:custGeom>
            <a:solidFill>
              <a:srgbClr val="19181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49" name="Freeform 1801"/>
            <p:cNvSpPr>
              <a:spLocks/>
            </p:cNvSpPr>
            <p:nvPr/>
          </p:nvSpPr>
          <p:spPr bwMode="auto">
            <a:xfrm>
              <a:off x="3434" y="201"/>
              <a:ext cx="24" cy="3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4"/>
                </a:cxn>
                <a:cxn ang="0">
                  <a:pos x="3" y="5"/>
                </a:cxn>
                <a:cxn ang="0">
                  <a:pos x="4" y="5"/>
                </a:cxn>
                <a:cxn ang="0">
                  <a:pos x="2" y="0"/>
                </a:cxn>
              </a:cxnLst>
              <a:rect l="0" t="0" r="r" b="b"/>
              <a:pathLst>
                <a:path w="4" h="5">
                  <a:moveTo>
                    <a:pt x="2" y="0"/>
                  </a:moveTo>
                  <a:cubicBezTo>
                    <a:pt x="2" y="2"/>
                    <a:pt x="0" y="2"/>
                    <a:pt x="0" y="4"/>
                  </a:cubicBezTo>
                  <a:cubicBezTo>
                    <a:pt x="1" y="4"/>
                    <a:pt x="1" y="5"/>
                    <a:pt x="3" y="5"/>
                  </a:cubicBezTo>
                  <a:cubicBezTo>
                    <a:pt x="3" y="5"/>
                    <a:pt x="4" y="5"/>
                    <a:pt x="4" y="5"/>
                  </a:cubicBezTo>
                  <a:cubicBezTo>
                    <a:pt x="4" y="2"/>
                    <a:pt x="4" y="1"/>
                    <a:pt x="2" y="0"/>
                  </a:cubicBezTo>
                </a:path>
              </a:pathLst>
            </a:custGeom>
            <a:solidFill>
              <a:srgbClr val="19181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50" name="Freeform 1802"/>
            <p:cNvSpPr>
              <a:spLocks noEditPoints="1"/>
            </p:cNvSpPr>
            <p:nvPr/>
          </p:nvSpPr>
          <p:spPr bwMode="auto">
            <a:xfrm>
              <a:off x="2639" y="359"/>
              <a:ext cx="445" cy="176"/>
            </a:xfrm>
            <a:custGeom>
              <a:avLst/>
              <a:gdLst/>
              <a:ahLst/>
              <a:cxnLst>
                <a:cxn ang="0">
                  <a:pos x="2" y="29"/>
                </a:cxn>
                <a:cxn ang="0">
                  <a:pos x="4" y="29"/>
                </a:cxn>
                <a:cxn ang="0">
                  <a:pos x="1" y="14"/>
                </a:cxn>
                <a:cxn ang="0">
                  <a:pos x="8" y="29"/>
                </a:cxn>
                <a:cxn ang="0">
                  <a:pos x="19" y="29"/>
                </a:cxn>
                <a:cxn ang="0">
                  <a:pos x="18" y="27"/>
                </a:cxn>
                <a:cxn ang="0">
                  <a:pos x="11" y="28"/>
                </a:cxn>
                <a:cxn ang="0">
                  <a:pos x="8" y="16"/>
                </a:cxn>
                <a:cxn ang="0">
                  <a:pos x="1" y="14"/>
                </a:cxn>
                <a:cxn ang="0">
                  <a:pos x="38" y="25"/>
                </a:cxn>
                <a:cxn ang="0">
                  <a:pos x="36" y="28"/>
                </a:cxn>
                <a:cxn ang="0">
                  <a:pos x="31" y="26"/>
                </a:cxn>
                <a:cxn ang="0">
                  <a:pos x="31" y="13"/>
                </a:cxn>
                <a:cxn ang="0">
                  <a:pos x="31" y="26"/>
                </a:cxn>
                <a:cxn ang="0">
                  <a:pos x="26" y="12"/>
                </a:cxn>
                <a:cxn ang="0">
                  <a:pos x="29" y="27"/>
                </a:cxn>
                <a:cxn ang="0">
                  <a:pos x="37" y="15"/>
                </a:cxn>
                <a:cxn ang="0">
                  <a:pos x="40" y="16"/>
                </a:cxn>
                <a:cxn ang="0">
                  <a:pos x="38" y="4"/>
                </a:cxn>
                <a:cxn ang="0">
                  <a:pos x="33" y="11"/>
                </a:cxn>
                <a:cxn ang="0">
                  <a:pos x="23" y="9"/>
                </a:cxn>
                <a:cxn ang="0">
                  <a:pos x="39" y="29"/>
                </a:cxn>
                <a:cxn ang="0">
                  <a:pos x="44" y="29"/>
                </a:cxn>
                <a:cxn ang="0">
                  <a:pos x="47" y="22"/>
                </a:cxn>
                <a:cxn ang="0">
                  <a:pos x="40" y="19"/>
                </a:cxn>
                <a:cxn ang="0">
                  <a:pos x="37" y="19"/>
                </a:cxn>
                <a:cxn ang="0">
                  <a:pos x="37" y="2"/>
                </a:cxn>
                <a:cxn ang="0">
                  <a:pos x="62" y="11"/>
                </a:cxn>
                <a:cxn ang="0">
                  <a:pos x="55" y="18"/>
                </a:cxn>
                <a:cxn ang="0">
                  <a:pos x="47" y="21"/>
                </a:cxn>
                <a:cxn ang="0">
                  <a:pos x="47" y="23"/>
                </a:cxn>
                <a:cxn ang="0">
                  <a:pos x="46" y="29"/>
                </a:cxn>
                <a:cxn ang="0">
                  <a:pos x="50" y="28"/>
                </a:cxn>
                <a:cxn ang="0">
                  <a:pos x="58" y="29"/>
                </a:cxn>
                <a:cxn ang="0">
                  <a:pos x="62" y="29"/>
                </a:cxn>
                <a:cxn ang="0">
                  <a:pos x="75" y="19"/>
                </a:cxn>
                <a:cxn ang="0">
                  <a:pos x="65" y="18"/>
                </a:cxn>
                <a:cxn ang="0">
                  <a:pos x="74" y="9"/>
                </a:cxn>
                <a:cxn ang="0">
                  <a:pos x="69" y="4"/>
                </a:cxn>
                <a:cxn ang="0">
                  <a:pos x="65" y="5"/>
                </a:cxn>
                <a:cxn ang="0">
                  <a:pos x="65" y="1"/>
                </a:cxn>
                <a:cxn ang="0">
                  <a:pos x="59" y="0"/>
                </a:cxn>
              </a:cxnLst>
              <a:rect l="0" t="0" r="r" b="b"/>
              <a:pathLst>
                <a:path w="75" h="29">
                  <a:moveTo>
                    <a:pt x="3" y="29"/>
                  </a:move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9"/>
                    <a:pt x="3" y="29"/>
                    <a:pt x="3" y="29"/>
                  </a:cubicBezTo>
                  <a:moveTo>
                    <a:pt x="1" y="14"/>
                  </a:moveTo>
                  <a:cubicBezTo>
                    <a:pt x="1" y="20"/>
                    <a:pt x="3" y="19"/>
                    <a:pt x="0" y="23"/>
                  </a:cubicBezTo>
                  <a:cubicBezTo>
                    <a:pt x="3" y="24"/>
                    <a:pt x="8" y="24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8"/>
                    <a:pt x="19" y="28"/>
                    <a:pt x="19" y="27"/>
                  </a:cubicBezTo>
                  <a:cubicBezTo>
                    <a:pt x="19" y="27"/>
                    <a:pt x="18" y="27"/>
                    <a:pt x="18" y="27"/>
                  </a:cubicBezTo>
                  <a:cubicBezTo>
                    <a:pt x="16" y="27"/>
                    <a:pt x="15" y="27"/>
                    <a:pt x="14" y="27"/>
                  </a:cubicBezTo>
                  <a:cubicBezTo>
                    <a:pt x="13" y="28"/>
                    <a:pt x="12" y="28"/>
                    <a:pt x="11" y="28"/>
                  </a:cubicBezTo>
                  <a:cubicBezTo>
                    <a:pt x="11" y="28"/>
                    <a:pt x="11" y="28"/>
                    <a:pt x="10" y="28"/>
                  </a:cubicBezTo>
                  <a:cubicBezTo>
                    <a:pt x="10" y="24"/>
                    <a:pt x="10" y="21"/>
                    <a:pt x="8" y="16"/>
                  </a:cubicBezTo>
                  <a:cubicBezTo>
                    <a:pt x="7" y="17"/>
                    <a:pt x="7" y="17"/>
                    <a:pt x="6" y="17"/>
                  </a:cubicBezTo>
                  <a:cubicBezTo>
                    <a:pt x="4" y="17"/>
                    <a:pt x="3" y="15"/>
                    <a:pt x="1" y="14"/>
                  </a:cubicBezTo>
                  <a:moveTo>
                    <a:pt x="36" y="28"/>
                  </a:moveTo>
                  <a:cubicBezTo>
                    <a:pt x="34" y="28"/>
                    <a:pt x="38" y="26"/>
                    <a:pt x="38" y="25"/>
                  </a:cubicBezTo>
                  <a:cubicBezTo>
                    <a:pt x="39" y="25"/>
                    <a:pt x="40" y="25"/>
                    <a:pt x="40" y="25"/>
                  </a:cubicBezTo>
                  <a:cubicBezTo>
                    <a:pt x="40" y="27"/>
                    <a:pt x="38" y="27"/>
                    <a:pt x="36" y="28"/>
                  </a:cubicBezTo>
                  <a:moveTo>
                    <a:pt x="31" y="26"/>
                  </a:moveTo>
                  <a:cubicBezTo>
                    <a:pt x="31" y="26"/>
                    <a:pt x="31" y="26"/>
                    <a:pt x="31" y="26"/>
                  </a:cubicBezTo>
                  <a:cubicBezTo>
                    <a:pt x="31" y="20"/>
                    <a:pt x="34" y="17"/>
                    <a:pt x="31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2" y="13"/>
                    <a:pt x="34" y="16"/>
                    <a:pt x="34" y="19"/>
                  </a:cubicBezTo>
                  <a:cubicBezTo>
                    <a:pt x="35" y="23"/>
                    <a:pt x="34" y="26"/>
                    <a:pt x="31" y="26"/>
                  </a:cubicBezTo>
                  <a:moveTo>
                    <a:pt x="29" y="27"/>
                  </a:moveTo>
                  <a:cubicBezTo>
                    <a:pt x="21" y="25"/>
                    <a:pt x="26" y="18"/>
                    <a:pt x="26" y="12"/>
                  </a:cubicBezTo>
                  <a:cubicBezTo>
                    <a:pt x="31" y="13"/>
                    <a:pt x="25" y="18"/>
                    <a:pt x="31" y="18"/>
                  </a:cubicBezTo>
                  <a:cubicBezTo>
                    <a:pt x="30" y="21"/>
                    <a:pt x="28" y="23"/>
                    <a:pt x="29" y="27"/>
                  </a:cubicBezTo>
                  <a:moveTo>
                    <a:pt x="40" y="16"/>
                  </a:moveTo>
                  <a:cubicBezTo>
                    <a:pt x="39" y="16"/>
                    <a:pt x="38" y="16"/>
                    <a:pt x="37" y="15"/>
                  </a:cubicBezTo>
                  <a:cubicBezTo>
                    <a:pt x="38" y="12"/>
                    <a:pt x="43" y="12"/>
                    <a:pt x="44" y="9"/>
                  </a:cubicBezTo>
                  <a:cubicBezTo>
                    <a:pt x="46" y="11"/>
                    <a:pt x="43" y="16"/>
                    <a:pt x="40" y="16"/>
                  </a:cubicBezTo>
                  <a:moveTo>
                    <a:pt x="33" y="11"/>
                  </a:moveTo>
                  <a:cubicBezTo>
                    <a:pt x="31" y="8"/>
                    <a:pt x="34" y="4"/>
                    <a:pt x="38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7" y="6"/>
                    <a:pt x="34" y="8"/>
                    <a:pt x="33" y="11"/>
                  </a:cubicBezTo>
                  <a:moveTo>
                    <a:pt x="37" y="2"/>
                  </a:moveTo>
                  <a:cubicBezTo>
                    <a:pt x="32" y="2"/>
                    <a:pt x="26" y="4"/>
                    <a:pt x="23" y="9"/>
                  </a:cubicBezTo>
                  <a:cubicBezTo>
                    <a:pt x="19" y="16"/>
                    <a:pt x="20" y="23"/>
                    <a:pt x="25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40" y="29"/>
                    <a:pt x="41" y="29"/>
                    <a:pt x="42" y="29"/>
                  </a:cubicBezTo>
                  <a:cubicBezTo>
                    <a:pt x="42" y="29"/>
                    <a:pt x="43" y="29"/>
                    <a:pt x="44" y="29"/>
                  </a:cubicBezTo>
                  <a:cubicBezTo>
                    <a:pt x="42" y="25"/>
                    <a:pt x="46" y="25"/>
                    <a:pt x="47" y="23"/>
                  </a:cubicBezTo>
                  <a:cubicBezTo>
                    <a:pt x="47" y="22"/>
                    <a:pt x="47" y="22"/>
                    <a:pt x="47" y="22"/>
                  </a:cubicBezTo>
                  <a:cubicBezTo>
                    <a:pt x="46" y="20"/>
                    <a:pt x="43" y="19"/>
                    <a:pt x="41" y="19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39" y="19"/>
                    <a:pt x="39" y="20"/>
                    <a:pt x="39" y="20"/>
                  </a:cubicBezTo>
                  <a:cubicBezTo>
                    <a:pt x="38" y="20"/>
                    <a:pt x="37" y="19"/>
                    <a:pt x="37" y="19"/>
                  </a:cubicBezTo>
                  <a:cubicBezTo>
                    <a:pt x="43" y="18"/>
                    <a:pt x="48" y="16"/>
                    <a:pt x="48" y="11"/>
                  </a:cubicBezTo>
                  <a:cubicBezTo>
                    <a:pt x="48" y="5"/>
                    <a:pt x="43" y="2"/>
                    <a:pt x="37" y="2"/>
                  </a:cubicBezTo>
                  <a:moveTo>
                    <a:pt x="55" y="18"/>
                  </a:moveTo>
                  <a:cubicBezTo>
                    <a:pt x="57" y="16"/>
                    <a:pt x="59" y="11"/>
                    <a:pt x="62" y="11"/>
                  </a:cubicBezTo>
                  <a:cubicBezTo>
                    <a:pt x="63" y="11"/>
                    <a:pt x="63" y="11"/>
                    <a:pt x="64" y="12"/>
                  </a:cubicBezTo>
                  <a:cubicBezTo>
                    <a:pt x="63" y="16"/>
                    <a:pt x="59" y="17"/>
                    <a:pt x="55" y="18"/>
                  </a:cubicBezTo>
                  <a:moveTo>
                    <a:pt x="59" y="0"/>
                  </a:moveTo>
                  <a:cubicBezTo>
                    <a:pt x="59" y="11"/>
                    <a:pt x="52" y="16"/>
                    <a:pt x="47" y="21"/>
                  </a:cubicBezTo>
                  <a:cubicBezTo>
                    <a:pt x="47" y="22"/>
                    <a:pt x="47" y="22"/>
                    <a:pt x="47" y="22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6" y="25"/>
                    <a:pt x="46" y="27"/>
                    <a:pt x="46" y="29"/>
                  </a:cubicBezTo>
                  <a:cubicBezTo>
                    <a:pt x="50" y="29"/>
                    <a:pt x="50" y="29"/>
                    <a:pt x="50" y="29"/>
                  </a:cubicBezTo>
                  <a:cubicBezTo>
                    <a:pt x="50" y="29"/>
                    <a:pt x="50" y="28"/>
                    <a:pt x="50" y="28"/>
                  </a:cubicBezTo>
                  <a:cubicBezTo>
                    <a:pt x="51" y="28"/>
                    <a:pt x="52" y="29"/>
                    <a:pt x="53" y="29"/>
                  </a:cubicBezTo>
                  <a:cubicBezTo>
                    <a:pt x="58" y="29"/>
                    <a:pt x="58" y="29"/>
                    <a:pt x="58" y="29"/>
                  </a:cubicBezTo>
                  <a:cubicBezTo>
                    <a:pt x="55" y="27"/>
                    <a:pt x="51" y="26"/>
                    <a:pt x="49" y="23"/>
                  </a:cubicBezTo>
                  <a:cubicBezTo>
                    <a:pt x="53" y="25"/>
                    <a:pt x="59" y="26"/>
                    <a:pt x="62" y="29"/>
                  </a:cubicBezTo>
                  <a:cubicBezTo>
                    <a:pt x="74" y="29"/>
                    <a:pt x="74" y="29"/>
                    <a:pt x="74" y="29"/>
                  </a:cubicBezTo>
                  <a:cubicBezTo>
                    <a:pt x="71" y="25"/>
                    <a:pt x="74" y="26"/>
                    <a:pt x="75" y="19"/>
                  </a:cubicBezTo>
                  <a:cubicBezTo>
                    <a:pt x="68" y="20"/>
                    <a:pt x="55" y="21"/>
                    <a:pt x="51" y="21"/>
                  </a:cubicBezTo>
                  <a:cubicBezTo>
                    <a:pt x="55" y="20"/>
                    <a:pt x="60" y="18"/>
                    <a:pt x="65" y="18"/>
                  </a:cubicBezTo>
                  <a:cubicBezTo>
                    <a:pt x="67" y="18"/>
                    <a:pt x="69" y="19"/>
                    <a:pt x="70" y="19"/>
                  </a:cubicBezTo>
                  <a:cubicBezTo>
                    <a:pt x="73" y="15"/>
                    <a:pt x="73" y="15"/>
                    <a:pt x="74" y="9"/>
                  </a:cubicBezTo>
                  <a:cubicBezTo>
                    <a:pt x="70" y="7"/>
                    <a:pt x="70" y="7"/>
                    <a:pt x="69" y="4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68" y="4"/>
                    <a:pt x="68" y="5"/>
                    <a:pt x="67" y="5"/>
                  </a:cubicBezTo>
                  <a:cubicBezTo>
                    <a:pt x="67" y="5"/>
                    <a:pt x="66" y="5"/>
                    <a:pt x="65" y="5"/>
                  </a:cubicBezTo>
                  <a:cubicBezTo>
                    <a:pt x="65" y="5"/>
                    <a:pt x="65" y="5"/>
                    <a:pt x="65" y="5"/>
                  </a:cubicBezTo>
                  <a:cubicBezTo>
                    <a:pt x="65" y="4"/>
                    <a:pt x="65" y="3"/>
                    <a:pt x="65" y="1"/>
                  </a:cubicBezTo>
                  <a:cubicBezTo>
                    <a:pt x="63" y="1"/>
                    <a:pt x="62" y="2"/>
                    <a:pt x="61" y="2"/>
                  </a:cubicBezTo>
                  <a:cubicBezTo>
                    <a:pt x="61" y="2"/>
                    <a:pt x="60" y="1"/>
                    <a:pt x="59" y="0"/>
                  </a:cubicBezTo>
                </a:path>
              </a:pathLst>
            </a:custGeom>
            <a:solidFill>
              <a:srgbClr val="19181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51" name="Freeform 1803"/>
            <p:cNvSpPr>
              <a:spLocks/>
            </p:cNvSpPr>
            <p:nvPr/>
          </p:nvSpPr>
          <p:spPr bwMode="auto">
            <a:xfrm>
              <a:off x="2847" y="73"/>
              <a:ext cx="166" cy="122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5"/>
                </a:cxn>
                <a:cxn ang="0">
                  <a:pos x="8" y="20"/>
                </a:cxn>
                <a:cxn ang="0">
                  <a:pos x="10" y="13"/>
                </a:cxn>
                <a:cxn ang="0">
                  <a:pos x="9" y="13"/>
                </a:cxn>
                <a:cxn ang="0">
                  <a:pos x="7" y="11"/>
                </a:cxn>
                <a:cxn ang="0">
                  <a:pos x="7" y="9"/>
                </a:cxn>
                <a:cxn ang="0">
                  <a:pos x="8" y="9"/>
                </a:cxn>
                <a:cxn ang="0">
                  <a:pos x="16" y="17"/>
                </a:cxn>
                <a:cxn ang="0">
                  <a:pos x="16" y="11"/>
                </a:cxn>
                <a:cxn ang="0">
                  <a:pos x="27" y="14"/>
                </a:cxn>
                <a:cxn ang="0">
                  <a:pos x="23" y="8"/>
                </a:cxn>
                <a:cxn ang="0">
                  <a:pos x="28" y="4"/>
                </a:cxn>
                <a:cxn ang="0">
                  <a:pos x="28" y="4"/>
                </a:cxn>
                <a:cxn ang="0">
                  <a:pos x="23" y="6"/>
                </a:cxn>
                <a:cxn ang="0">
                  <a:pos x="18" y="8"/>
                </a:cxn>
                <a:cxn ang="0">
                  <a:pos x="16" y="7"/>
                </a:cxn>
                <a:cxn ang="0">
                  <a:pos x="18" y="5"/>
                </a:cxn>
                <a:cxn ang="0">
                  <a:pos x="17" y="5"/>
                </a:cxn>
                <a:cxn ang="0">
                  <a:pos x="14" y="6"/>
                </a:cxn>
                <a:cxn ang="0">
                  <a:pos x="12" y="7"/>
                </a:cxn>
                <a:cxn ang="0">
                  <a:pos x="11" y="6"/>
                </a:cxn>
                <a:cxn ang="0">
                  <a:pos x="15" y="2"/>
                </a:cxn>
                <a:cxn ang="0">
                  <a:pos x="8" y="0"/>
                </a:cxn>
              </a:cxnLst>
              <a:rect l="0" t="0" r="r" b="b"/>
              <a:pathLst>
                <a:path w="28" h="20">
                  <a:moveTo>
                    <a:pt x="8" y="0"/>
                  </a:moveTo>
                  <a:cubicBezTo>
                    <a:pt x="6" y="3"/>
                    <a:pt x="4" y="5"/>
                    <a:pt x="0" y="5"/>
                  </a:cubicBezTo>
                  <a:cubicBezTo>
                    <a:pt x="0" y="13"/>
                    <a:pt x="2" y="16"/>
                    <a:pt x="8" y="20"/>
                  </a:cubicBezTo>
                  <a:cubicBezTo>
                    <a:pt x="7" y="16"/>
                    <a:pt x="8" y="14"/>
                    <a:pt x="10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8" y="13"/>
                    <a:pt x="7" y="12"/>
                    <a:pt x="7" y="11"/>
                  </a:cubicBezTo>
                  <a:cubicBezTo>
                    <a:pt x="7" y="10"/>
                    <a:pt x="7" y="9"/>
                    <a:pt x="7" y="9"/>
                  </a:cubicBezTo>
                  <a:cubicBezTo>
                    <a:pt x="7" y="9"/>
                    <a:pt x="7" y="9"/>
                    <a:pt x="8" y="9"/>
                  </a:cubicBezTo>
                  <a:cubicBezTo>
                    <a:pt x="12" y="11"/>
                    <a:pt x="14" y="14"/>
                    <a:pt x="16" y="17"/>
                  </a:cubicBezTo>
                  <a:cubicBezTo>
                    <a:pt x="18" y="14"/>
                    <a:pt x="13" y="12"/>
                    <a:pt x="16" y="11"/>
                  </a:cubicBezTo>
                  <a:cubicBezTo>
                    <a:pt x="21" y="11"/>
                    <a:pt x="22" y="14"/>
                    <a:pt x="27" y="14"/>
                  </a:cubicBezTo>
                  <a:cubicBezTo>
                    <a:pt x="28" y="10"/>
                    <a:pt x="23" y="11"/>
                    <a:pt x="23" y="8"/>
                  </a:cubicBezTo>
                  <a:cubicBezTo>
                    <a:pt x="25" y="8"/>
                    <a:pt x="28" y="8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6" y="4"/>
                    <a:pt x="24" y="5"/>
                    <a:pt x="23" y="6"/>
                  </a:cubicBezTo>
                  <a:cubicBezTo>
                    <a:pt x="21" y="7"/>
                    <a:pt x="20" y="8"/>
                    <a:pt x="18" y="8"/>
                  </a:cubicBezTo>
                  <a:cubicBezTo>
                    <a:pt x="18" y="8"/>
                    <a:pt x="17" y="8"/>
                    <a:pt x="16" y="7"/>
                  </a:cubicBezTo>
                  <a:cubicBezTo>
                    <a:pt x="17" y="7"/>
                    <a:pt x="19" y="7"/>
                    <a:pt x="18" y="5"/>
                  </a:cubicBezTo>
                  <a:cubicBezTo>
                    <a:pt x="18" y="5"/>
                    <a:pt x="17" y="5"/>
                    <a:pt x="17" y="5"/>
                  </a:cubicBezTo>
                  <a:cubicBezTo>
                    <a:pt x="16" y="5"/>
                    <a:pt x="15" y="6"/>
                    <a:pt x="14" y="6"/>
                  </a:cubicBezTo>
                  <a:cubicBezTo>
                    <a:pt x="13" y="7"/>
                    <a:pt x="13" y="7"/>
                    <a:pt x="12" y="7"/>
                  </a:cubicBezTo>
                  <a:cubicBezTo>
                    <a:pt x="12" y="7"/>
                    <a:pt x="11" y="7"/>
                    <a:pt x="11" y="6"/>
                  </a:cubicBezTo>
                  <a:cubicBezTo>
                    <a:pt x="11" y="4"/>
                    <a:pt x="15" y="5"/>
                    <a:pt x="15" y="2"/>
                  </a:cubicBezTo>
                  <a:cubicBezTo>
                    <a:pt x="14" y="0"/>
                    <a:pt x="9" y="2"/>
                    <a:pt x="8" y="0"/>
                  </a:cubicBezTo>
                </a:path>
              </a:pathLst>
            </a:custGeom>
            <a:solidFill>
              <a:srgbClr val="19181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52" name="Freeform 1804"/>
            <p:cNvSpPr>
              <a:spLocks/>
            </p:cNvSpPr>
            <p:nvPr/>
          </p:nvSpPr>
          <p:spPr bwMode="auto">
            <a:xfrm>
              <a:off x="2912" y="334"/>
              <a:ext cx="71" cy="14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1" y="5"/>
                </a:cxn>
                <a:cxn ang="0">
                  <a:pos x="0" y="5"/>
                </a:cxn>
                <a:cxn ang="0">
                  <a:pos x="0" y="23"/>
                </a:cxn>
                <a:cxn ang="0">
                  <a:pos x="12" y="2"/>
                </a:cxn>
                <a:cxn ang="0">
                  <a:pos x="9" y="3"/>
                </a:cxn>
                <a:cxn ang="0">
                  <a:pos x="2" y="0"/>
                </a:cxn>
              </a:cxnLst>
              <a:rect l="0" t="0" r="r" b="b"/>
              <a:pathLst>
                <a:path w="12" h="23">
                  <a:moveTo>
                    <a:pt x="2" y="0"/>
                  </a:moveTo>
                  <a:cubicBezTo>
                    <a:pt x="1" y="2"/>
                    <a:pt x="3" y="5"/>
                    <a:pt x="1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" y="10"/>
                    <a:pt x="5" y="19"/>
                    <a:pt x="0" y="23"/>
                  </a:cubicBezTo>
                  <a:cubicBezTo>
                    <a:pt x="8" y="21"/>
                    <a:pt x="10" y="11"/>
                    <a:pt x="12" y="2"/>
                  </a:cubicBezTo>
                  <a:cubicBezTo>
                    <a:pt x="10" y="3"/>
                    <a:pt x="9" y="3"/>
                    <a:pt x="9" y="3"/>
                  </a:cubicBezTo>
                  <a:cubicBezTo>
                    <a:pt x="6" y="3"/>
                    <a:pt x="6" y="0"/>
                    <a:pt x="2" y="0"/>
                  </a:cubicBezTo>
                </a:path>
              </a:pathLst>
            </a:custGeom>
            <a:solidFill>
              <a:srgbClr val="19181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53" name="Freeform 1805"/>
            <p:cNvSpPr>
              <a:spLocks/>
            </p:cNvSpPr>
            <p:nvPr/>
          </p:nvSpPr>
          <p:spPr bwMode="auto">
            <a:xfrm>
              <a:off x="2799" y="-6"/>
              <a:ext cx="95" cy="31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5" y="0"/>
                </a:cxn>
                <a:cxn ang="0">
                  <a:pos x="13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2" y="3"/>
                </a:cxn>
                <a:cxn ang="0">
                  <a:pos x="4" y="3"/>
                </a:cxn>
                <a:cxn ang="0">
                  <a:pos x="8" y="4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12" y="2"/>
                </a:cxn>
                <a:cxn ang="0">
                  <a:pos x="13" y="4"/>
                </a:cxn>
                <a:cxn ang="0">
                  <a:pos x="16" y="0"/>
                </a:cxn>
              </a:cxnLst>
              <a:rect l="0" t="0" r="r" b="b"/>
              <a:pathLst>
                <a:path w="16" h="5">
                  <a:moveTo>
                    <a:pt x="16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4" y="0"/>
                    <a:pt x="14" y="0"/>
                    <a:pt x="13" y="0"/>
                  </a:cubicBezTo>
                  <a:cubicBezTo>
                    <a:pt x="13" y="0"/>
                    <a:pt x="13" y="0"/>
                    <a:pt x="1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2"/>
                    <a:pt x="2" y="3"/>
                  </a:cubicBezTo>
                  <a:cubicBezTo>
                    <a:pt x="2" y="3"/>
                    <a:pt x="3" y="3"/>
                    <a:pt x="4" y="3"/>
                  </a:cubicBezTo>
                  <a:cubicBezTo>
                    <a:pt x="6" y="3"/>
                    <a:pt x="7" y="4"/>
                    <a:pt x="8" y="4"/>
                  </a:cubicBezTo>
                  <a:cubicBezTo>
                    <a:pt x="9" y="5"/>
                    <a:pt x="9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1" y="2"/>
                    <a:pt x="12" y="2"/>
                  </a:cubicBezTo>
                  <a:cubicBezTo>
                    <a:pt x="12" y="2"/>
                    <a:pt x="13" y="3"/>
                    <a:pt x="13" y="4"/>
                  </a:cubicBezTo>
                  <a:cubicBezTo>
                    <a:pt x="14" y="2"/>
                    <a:pt x="15" y="2"/>
                    <a:pt x="16" y="0"/>
                  </a:cubicBezTo>
                </a:path>
              </a:pathLst>
            </a:custGeom>
            <a:solidFill>
              <a:srgbClr val="19181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54" name="Freeform 1806"/>
            <p:cNvSpPr>
              <a:spLocks/>
            </p:cNvSpPr>
            <p:nvPr/>
          </p:nvSpPr>
          <p:spPr bwMode="auto">
            <a:xfrm>
              <a:off x="2746" y="-6"/>
              <a:ext cx="130" cy="134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3" y="0"/>
                </a:cxn>
                <a:cxn ang="0">
                  <a:pos x="5" y="9"/>
                </a:cxn>
                <a:cxn ang="0">
                  <a:pos x="4" y="16"/>
                </a:cxn>
                <a:cxn ang="0">
                  <a:pos x="3" y="17"/>
                </a:cxn>
                <a:cxn ang="0">
                  <a:pos x="2" y="16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5" y="22"/>
                </a:cxn>
                <a:cxn ang="0">
                  <a:pos x="7" y="20"/>
                </a:cxn>
                <a:cxn ang="0">
                  <a:pos x="8" y="12"/>
                </a:cxn>
                <a:cxn ang="0">
                  <a:pos x="17" y="16"/>
                </a:cxn>
                <a:cxn ang="0">
                  <a:pos x="19" y="16"/>
                </a:cxn>
                <a:cxn ang="0">
                  <a:pos x="20" y="9"/>
                </a:cxn>
                <a:cxn ang="0">
                  <a:pos x="19" y="8"/>
                </a:cxn>
                <a:cxn ang="0">
                  <a:pos x="18" y="10"/>
                </a:cxn>
                <a:cxn ang="0">
                  <a:pos x="17" y="12"/>
                </a:cxn>
                <a:cxn ang="0">
                  <a:pos x="17" y="12"/>
                </a:cxn>
                <a:cxn ang="0">
                  <a:pos x="12" y="5"/>
                </a:cxn>
                <a:cxn ang="0">
                  <a:pos x="11" y="5"/>
                </a:cxn>
                <a:cxn ang="0">
                  <a:pos x="7" y="8"/>
                </a:cxn>
                <a:cxn ang="0">
                  <a:pos x="6" y="0"/>
                </a:cxn>
              </a:cxnLst>
              <a:rect l="0" t="0" r="r" b="b"/>
              <a:pathLst>
                <a:path w="22" h="22">
                  <a:moveTo>
                    <a:pt x="6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4" y="3"/>
                    <a:pt x="5" y="6"/>
                    <a:pt x="5" y="9"/>
                  </a:cubicBezTo>
                  <a:cubicBezTo>
                    <a:pt x="0" y="9"/>
                    <a:pt x="3" y="14"/>
                    <a:pt x="4" y="16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2" y="17"/>
                    <a:pt x="2" y="17"/>
                    <a:pt x="2" y="16"/>
                  </a:cubicBezTo>
                  <a:cubicBezTo>
                    <a:pt x="2" y="16"/>
                    <a:pt x="1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20"/>
                    <a:pt x="2" y="22"/>
                    <a:pt x="5" y="22"/>
                  </a:cubicBezTo>
                  <a:cubicBezTo>
                    <a:pt x="6" y="22"/>
                    <a:pt x="6" y="21"/>
                    <a:pt x="7" y="20"/>
                  </a:cubicBezTo>
                  <a:cubicBezTo>
                    <a:pt x="9" y="16"/>
                    <a:pt x="4" y="13"/>
                    <a:pt x="8" y="12"/>
                  </a:cubicBezTo>
                  <a:cubicBezTo>
                    <a:pt x="12" y="12"/>
                    <a:pt x="13" y="16"/>
                    <a:pt x="17" y="16"/>
                  </a:cubicBezTo>
                  <a:cubicBezTo>
                    <a:pt x="18" y="16"/>
                    <a:pt x="18" y="16"/>
                    <a:pt x="19" y="16"/>
                  </a:cubicBezTo>
                  <a:cubicBezTo>
                    <a:pt x="21" y="13"/>
                    <a:pt x="22" y="12"/>
                    <a:pt x="20" y="9"/>
                  </a:cubicBezTo>
                  <a:cubicBezTo>
                    <a:pt x="20" y="8"/>
                    <a:pt x="19" y="8"/>
                    <a:pt x="19" y="8"/>
                  </a:cubicBezTo>
                  <a:cubicBezTo>
                    <a:pt x="18" y="8"/>
                    <a:pt x="18" y="9"/>
                    <a:pt x="18" y="10"/>
                  </a:cubicBezTo>
                  <a:cubicBezTo>
                    <a:pt x="18" y="11"/>
                    <a:pt x="18" y="12"/>
                    <a:pt x="17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4" y="11"/>
                    <a:pt x="13" y="8"/>
                    <a:pt x="12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9" y="5"/>
                    <a:pt x="9" y="7"/>
                    <a:pt x="7" y="8"/>
                  </a:cubicBezTo>
                  <a:cubicBezTo>
                    <a:pt x="7" y="6"/>
                    <a:pt x="6" y="3"/>
                    <a:pt x="6" y="0"/>
                  </a:cubicBezTo>
                </a:path>
              </a:pathLst>
            </a:custGeom>
            <a:solidFill>
              <a:srgbClr val="19181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55" name="Freeform 1807"/>
            <p:cNvSpPr>
              <a:spLocks noEditPoints="1"/>
            </p:cNvSpPr>
            <p:nvPr/>
          </p:nvSpPr>
          <p:spPr bwMode="auto">
            <a:xfrm>
              <a:off x="2633" y="-6"/>
              <a:ext cx="184" cy="334"/>
            </a:xfrm>
            <a:custGeom>
              <a:avLst/>
              <a:gdLst/>
              <a:ahLst/>
              <a:cxnLst>
                <a:cxn ang="0">
                  <a:pos x="9" y="4"/>
                </a:cxn>
                <a:cxn ang="0">
                  <a:pos x="8" y="4"/>
                </a:cxn>
                <a:cxn ang="0">
                  <a:pos x="11" y="1"/>
                </a:cxn>
                <a:cxn ang="0">
                  <a:pos x="9" y="4"/>
                </a:cxn>
                <a:cxn ang="0">
                  <a:pos x="18" y="0"/>
                </a:cxn>
                <a:cxn ang="0">
                  <a:pos x="1" y="0"/>
                </a:cxn>
                <a:cxn ang="0">
                  <a:pos x="1" y="2"/>
                </a:cxn>
                <a:cxn ang="0">
                  <a:pos x="7" y="5"/>
                </a:cxn>
                <a:cxn ang="0">
                  <a:pos x="3" y="14"/>
                </a:cxn>
                <a:cxn ang="0">
                  <a:pos x="5" y="15"/>
                </a:cxn>
                <a:cxn ang="0">
                  <a:pos x="10" y="10"/>
                </a:cxn>
                <a:cxn ang="0">
                  <a:pos x="15" y="5"/>
                </a:cxn>
                <a:cxn ang="0">
                  <a:pos x="16" y="5"/>
                </a:cxn>
                <a:cxn ang="0">
                  <a:pos x="10" y="17"/>
                </a:cxn>
                <a:cxn ang="0">
                  <a:pos x="15" y="19"/>
                </a:cxn>
                <a:cxn ang="0">
                  <a:pos x="14" y="27"/>
                </a:cxn>
                <a:cxn ang="0">
                  <a:pos x="5" y="32"/>
                </a:cxn>
                <a:cxn ang="0">
                  <a:pos x="8" y="41"/>
                </a:cxn>
                <a:cxn ang="0">
                  <a:pos x="15" y="30"/>
                </a:cxn>
                <a:cxn ang="0">
                  <a:pos x="17" y="48"/>
                </a:cxn>
                <a:cxn ang="0">
                  <a:pos x="16" y="55"/>
                </a:cxn>
                <a:cxn ang="0">
                  <a:pos x="21" y="42"/>
                </a:cxn>
                <a:cxn ang="0">
                  <a:pos x="24" y="45"/>
                </a:cxn>
                <a:cxn ang="0">
                  <a:pos x="25" y="44"/>
                </a:cxn>
                <a:cxn ang="0">
                  <a:pos x="21" y="38"/>
                </a:cxn>
                <a:cxn ang="0">
                  <a:pos x="25" y="41"/>
                </a:cxn>
                <a:cxn ang="0">
                  <a:pos x="31" y="36"/>
                </a:cxn>
                <a:cxn ang="0">
                  <a:pos x="26" y="30"/>
                </a:cxn>
                <a:cxn ang="0">
                  <a:pos x="21" y="31"/>
                </a:cxn>
                <a:cxn ang="0">
                  <a:pos x="16" y="26"/>
                </a:cxn>
                <a:cxn ang="0">
                  <a:pos x="20" y="28"/>
                </a:cxn>
                <a:cxn ang="0">
                  <a:pos x="19" y="14"/>
                </a:cxn>
                <a:cxn ang="0">
                  <a:pos x="18" y="13"/>
                </a:cxn>
                <a:cxn ang="0">
                  <a:pos x="16" y="14"/>
                </a:cxn>
                <a:cxn ang="0">
                  <a:pos x="15" y="15"/>
                </a:cxn>
                <a:cxn ang="0">
                  <a:pos x="15" y="14"/>
                </a:cxn>
                <a:cxn ang="0">
                  <a:pos x="20" y="6"/>
                </a:cxn>
                <a:cxn ang="0">
                  <a:pos x="18" y="0"/>
                </a:cxn>
                <a:cxn ang="0">
                  <a:pos x="18" y="0"/>
                </a:cxn>
              </a:cxnLst>
              <a:rect l="0" t="0" r="r" b="b"/>
              <a:pathLst>
                <a:path w="31" h="55">
                  <a:moveTo>
                    <a:pt x="9" y="4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11" y="3"/>
                    <a:pt x="11" y="1"/>
                  </a:cubicBezTo>
                  <a:cubicBezTo>
                    <a:pt x="14" y="2"/>
                    <a:pt x="11" y="4"/>
                    <a:pt x="9" y="4"/>
                  </a:cubicBezTo>
                  <a:moveTo>
                    <a:pt x="1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1"/>
                    <a:pt x="1" y="2"/>
                  </a:cubicBezTo>
                  <a:cubicBezTo>
                    <a:pt x="2" y="4"/>
                    <a:pt x="6" y="3"/>
                    <a:pt x="7" y="5"/>
                  </a:cubicBezTo>
                  <a:cubicBezTo>
                    <a:pt x="4" y="7"/>
                    <a:pt x="4" y="11"/>
                    <a:pt x="3" y="14"/>
                  </a:cubicBezTo>
                  <a:cubicBezTo>
                    <a:pt x="4" y="14"/>
                    <a:pt x="4" y="15"/>
                    <a:pt x="5" y="15"/>
                  </a:cubicBezTo>
                  <a:cubicBezTo>
                    <a:pt x="7" y="15"/>
                    <a:pt x="9" y="12"/>
                    <a:pt x="10" y="10"/>
                  </a:cubicBezTo>
                  <a:cubicBezTo>
                    <a:pt x="12" y="8"/>
                    <a:pt x="13" y="5"/>
                    <a:pt x="15" y="5"/>
                  </a:cubicBezTo>
                  <a:cubicBezTo>
                    <a:pt x="15" y="5"/>
                    <a:pt x="15" y="5"/>
                    <a:pt x="16" y="5"/>
                  </a:cubicBezTo>
                  <a:cubicBezTo>
                    <a:pt x="13" y="9"/>
                    <a:pt x="9" y="11"/>
                    <a:pt x="10" y="17"/>
                  </a:cubicBezTo>
                  <a:cubicBezTo>
                    <a:pt x="11" y="19"/>
                    <a:pt x="14" y="17"/>
                    <a:pt x="15" y="19"/>
                  </a:cubicBezTo>
                  <a:cubicBezTo>
                    <a:pt x="14" y="22"/>
                    <a:pt x="9" y="25"/>
                    <a:pt x="14" y="27"/>
                  </a:cubicBezTo>
                  <a:cubicBezTo>
                    <a:pt x="10" y="28"/>
                    <a:pt x="8" y="30"/>
                    <a:pt x="5" y="32"/>
                  </a:cubicBezTo>
                  <a:cubicBezTo>
                    <a:pt x="6" y="35"/>
                    <a:pt x="7" y="38"/>
                    <a:pt x="8" y="41"/>
                  </a:cubicBezTo>
                  <a:cubicBezTo>
                    <a:pt x="12" y="38"/>
                    <a:pt x="15" y="35"/>
                    <a:pt x="15" y="30"/>
                  </a:cubicBezTo>
                  <a:cubicBezTo>
                    <a:pt x="17" y="34"/>
                    <a:pt x="17" y="41"/>
                    <a:pt x="17" y="48"/>
                  </a:cubicBezTo>
                  <a:cubicBezTo>
                    <a:pt x="15" y="50"/>
                    <a:pt x="12" y="54"/>
                    <a:pt x="16" y="55"/>
                  </a:cubicBezTo>
                  <a:cubicBezTo>
                    <a:pt x="18" y="50"/>
                    <a:pt x="18" y="45"/>
                    <a:pt x="21" y="42"/>
                  </a:cubicBezTo>
                  <a:cubicBezTo>
                    <a:pt x="21" y="43"/>
                    <a:pt x="23" y="45"/>
                    <a:pt x="24" y="45"/>
                  </a:cubicBezTo>
                  <a:cubicBezTo>
                    <a:pt x="25" y="45"/>
                    <a:pt x="25" y="45"/>
                    <a:pt x="25" y="44"/>
                  </a:cubicBezTo>
                  <a:cubicBezTo>
                    <a:pt x="24" y="42"/>
                    <a:pt x="21" y="41"/>
                    <a:pt x="21" y="38"/>
                  </a:cubicBezTo>
                  <a:cubicBezTo>
                    <a:pt x="23" y="38"/>
                    <a:pt x="23" y="40"/>
                    <a:pt x="25" y="41"/>
                  </a:cubicBezTo>
                  <a:cubicBezTo>
                    <a:pt x="25" y="37"/>
                    <a:pt x="29" y="38"/>
                    <a:pt x="31" y="36"/>
                  </a:cubicBezTo>
                  <a:cubicBezTo>
                    <a:pt x="28" y="34"/>
                    <a:pt x="27" y="33"/>
                    <a:pt x="26" y="30"/>
                  </a:cubicBezTo>
                  <a:cubicBezTo>
                    <a:pt x="25" y="31"/>
                    <a:pt x="23" y="31"/>
                    <a:pt x="21" y="31"/>
                  </a:cubicBezTo>
                  <a:cubicBezTo>
                    <a:pt x="18" y="31"/>
                    <a:pt x="16" y="30"/>
                    <a:pt x="16" y="26"/>
                  </a:cubicBezTo>
                  <a:cubicBezTo>
                    <a:pt x="17" y="26"/>
                    <a:pt x="18" y="27"/>
                    <a:pt x="20" y="28"/>
                  </a:cubicBezTo>
                  <a:cubicBezTo>
                    <a:pt x="19" y="23"/>
                    <a:pt x="15" y="18"/>
                    <a:pt x="19" y="14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7" y="13"/>
                    <a:pt x="17" y="13"/>
                    <a:pt x="16" y="14"/>
                  </a:cubicBezTo>
                  <a:cubicBezTo>
                    <a:pt x="16" y="14"/>
                    <a:pt x="16" y="15"/>
                    <a:pt x="15" y="15"/>
                  </a:cubicBezTo>
                  <a:cubicBezTo>
                    <a:pt x="15" y="15"/>
                    <a:pt x="15" y="15"/>
                    <a:pt x="15" y="14"/>
                  </a:cubicBezTo>
                  <a:cubicBezTo>
                    <a:pt x="12" y="11"/>
                    <a:pt x="19" y="9"/>
                    <a:pt x="20" y="6"/>
                  </a:cubicBezTo>
                  <a:cubicBezTo>
                    <a:pt x="20" y="3"/>
                    <a:pt x="18" y="2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19181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56" name="Freeform 1808"/>
            <p:cNvSpPr>
              <a:spLocks/>
            </p:cNvSpPr>
            <p:nvPr/>
          </p:nvSpPr>
          <p:spPr bwMode="auto">
            <a:xfrm>
              <a:off x="2787" y="73"/>
              <a:ext cx="66" cy="110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8" y="18"/>
                </a:cxn>
                <a:cxn ang="0">
                  <a:pos x="1" y="0"/>
                </a:cxn>
              </a:cxnLst>
              <a:rect l="0" t="0" r="r" b="b"/>
              <a:pathLst>
                <a:path w="11" h="18">
                  <a:moveTo>
                    <a:pt x="1" y="0"/>
                  </a:moveTo>
                  <a:cubicBezTo>
                    <a:pt x="0" y="9"/>
                    <a:pt x="7" y="11"/>
                    <a:pt x="8" y="18"/>
                  </a:cubicBezTo>
                  <a:cubicBezTo>
                    <a:pt x="11" y="10"/>
                    <a:pt x="7" y="2"/>
                    <a:pt x="1" y="0"/>
                  </a:cubicBezTo>
                </a:path>
              </a:pathLst>
            </a:custGeom>
            <a:solidFill>
              <a:srgbClr val="19181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57" name="Freeform 1809"/>
            <p:cNvSpPr>
              <a:spLocks/>
            </p:cNvSpPr>
            <p:nvPr/>
          </p:nvSpPr>
          <p:spPr bwMode="auto">
            <a:xfrm>
              <a:off x="2657" y="98"/>
              <a:ext cx="30" cy="2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3"/>
                </a:cxn>
                <a:cxn ang="0">
                  <a:pos x="3" y="4"/>
                </a:cxn>
                <a:cxn ang="0">
                  <a:pos x="5" y="2"/>
                </a:cxn>
                <a:cxn ang="0">
                  <a:pos x="2" y="0"/>
                </a:cxn>
              </a:cxnLst>
              <a:rect l="0" t="0" r="r" b="b"/>
              <a:pathLst>
                <a:path w="5" h="4">
                  <a:moveTo>
                    <a:pt x="2" y="0"/>
                  </a:moveTo>
                  <a:cubicBezTo>
                    <a:pt x="2" y="2"/>
                    <a:pt x="0" y="2"/>
                    <a:pt x="0" y="3"/>
                  </a:cubicBezTo>
                  <a:cubicBezTo>
                    <a:pt x="0" y="4"/>
                    <a:pt x="2" y="4"/>
                    <a:pt x="3" y="4"/>
                  </a:cubicBezTo>
                  <a:cubicBezTo>
                    <a:pt x="4" y="4"/>
                    <a:pt x="5" y="4"/>
                    <a:pt x="5" y="2"/>
                  </a:cubicBezTo>
                  <a:cubicBezTo>
                    <a:pt x="4" y="2"/>
                    <a:pt x="3" y="1"/>
                    <a:pt x="2" y="0"/>
                  </a:cubicBezTo>
                </a:path>
              </a:pathLst>
            </a:custGeom>
            <a:solidFill>
              <a:srgbClr val="19181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58" name="Freeform 1810"/>
            <p:cNvSpPr>
              <a:spLocks/>
            </p:cNvSpPr>
            <p:nvPr/>
          </p:nvSpPr>
          <p:spPr bwMode="auto">
            <a:xfrm>
              <a:off x="2586" y="-6"/>
              <a:ext cx="65" cy="128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" y="6"/>
                </a:cxn>
                <a:cxn ang="0">
                  <a:pos x="10" y="10"/>
                </a:cxn>
                <a:cxn ang="0">
                  <a:pos x="0" y="21"/>
                </a:cxn>
                <a:cxn ang="0">
                  <a:pos x="11" y="9"/>
                </a:cxn>
                <a:cxn ang="0">
                  <a:pos x="3" y="0"/>
                </a:cxn>
              </a:cxnLst>
              <a:rect l="0" t="0" r="r" b="b"/>
              <a:pathLst>
                <a:path w="11" h="21">
                  <a:moveTo>
                    <a:pt x="3" y="0"/>
                  </a:moveTo>
                  <a:cubicBezTo>
                    <a:pt x="3" y="2"/>
                    <a:pt x="1" y="3"/>
                    <a:pt x="1" y="6"/>
                  </a:cubicBezTo>
                  <a:cubicBezTo>
                    <a:pt x="3" y="8"/>
                    <a:pt x="8" y="8"/>
                    <a:pt x="10" y="10"/>
                  </a:cubicBezTo>
                  <a:cubicBezTo>
                    <a:pt x="4" y="11"/>
                    <a:pt x="0" y="14"/>
                    <a:pt x="0" y="21"/>
                  </a:cubicBezTo>
                  <a:cubicBezTo>
                    <a:pt x="6" y="18"/>
                    <a:pt x="7" y="15"/>
                    <a:pt x="11" y="9"/>
                  </a:cubicBezTo>
                  <a:cubicBezTo>
                    <a:pt x="10" y="4"/>
                    <a:pt x="6" y="3"/>
                    <a:pt x="3" y="0"/>
                  </a:cubicBezTo>
                </a:path>
              </a:pathLst>
            </a:custGeom>
            <a:solidFill>
              <a:srgbClr val="19181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59" name="Freeform 1811"/>
            <p:cNvSpPr>
              <a:spLocks/>
            </p:cNvSpPr>
            <p:nvPr/>
          </p:nvSpPr>
          <p:spPr bwMode="auto">
            <a:xfrm>
              <a:off x="2550" y="25"/>
              <a:ext cx="59" cy="6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3" y="10"/>
                </a:cxn>
                <a:cxn ang="0">
                  <a:pos x="9" y="4"/>
                </a:cxn>
                <a:cxn ang="0">
                  <a:pos x="2" y="0"/>
                </a:cxn>
              </a:cxnLst>
              <a:rect l="0" t="0" r="r" b="b"/>
              <a:pathLst>
                <a:path w="10" h="10">
                  <a:moveTo>
                    <a:pt x="2" y="0"/>
                  </a:moveTo>
                  <a:cubicBezTo>
                    <a:pt x="2" y="3"/>
                    <a:pt x="0" y="9"/>
                    <a:pt x="3" y="10"/>
                  </a:cubicBezTo>
                  <a:cubicBezTo>
                    <a:pt x="5" y="7"/>
                    <a:pt x="10" y="8"/>
                    <a:pt x="9" y="4"/>
                  </a:cubicBezTo>
                  <a:cubicBezTo>
                    <a:pt x="7" y="3"/>
                    <a:pt x="5" y="1"/>
                    <a:pt x="2" y="0"/>
                  </a:cubicBezTo>
                </a:path>
              </a:pathLst>
            </a:custGeom>
            <a:solidFill>
              <a:srgbClr val="19181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3860" name="AutoShape 1812"/>
          <p:cNvCxnSpPr>
            <a:cxnSpLocks noChangeShapeType="1"/>
          </p:cNvCxnSpPr>
          <p:nvPr userDrawn="1"/>
        </p:nvCxnSpPr>
        <p:spPr bwMode="auto">
          <a:xfrm>
            <a:off x="6261100" y="3505200"/>
            <a:ext cx="2882900" cy="1"/>
          </a:xfrm>
          <a:prstGeom prst="straightConnector1">
            <a:avLst/>
          </a:prstGeom>
          <a:noFill/>
          <a:ln w="12700">
            <a:solidFill>
              <a:srgbClr val="46A39B"/>
            </a:solidFill>
            <a:round/>
            <a:headEnd/>
            <a:tailEnd/>
          </a:ln>
        </p:spPr>
      </p:cxnSp>
      <p:sp>
        <p:nvSpPr>
          <p:cNvPr id="3861" name="Rectangle 1813"/>
          <p:cNvSpPr>
            <a:spLocks noChangeArrowheads="1"/>
          </p:cNvSpPr>
          <p:nvPr userDrawn="1"/>
        </p:nvSpPr>
        <p:spPr bwMode="auto">
          <a:xfrm>
            <a:off x="6248400" y="1619250"/>
            <a:ext cx="1358900" cy="322262"/>
          </a:xfrm>
          <a:prstGeom prst="rect">
            <a:avLst/>
          </a:prstGeom>
          <a:solidFill>
            <a:srgbClr val="193B38">
              <a:alpha val="85001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3865" name="AutoShape 1817"/>
          <p:cNvCxnSpPr>
            <a:cxnSpLocks noChangeShapeType="1"/>
          </p:cNvCxnSpPr>
          <p:nvPr userDrawn="1"/>
        </p:nvCxnSpPr>
        <p:spPr bwMode="auto">
          <a:xfrm rot="5400000">
            <a:off x="6138863" y="5357812"/>
            <a:ext cx="2981325" cy="19050"/>
          </a:xfrm>
          <a:prstGeom prst="straightConnector1">
            <a:avLst/>
          </a:prstGeom>
          <a:noFill/>
          <a:ln w="9525">
            <a:solidFill>
              <a:srgbClr val="EEECE1"/>
            </a:solidFill>
            <a:prstDash val="dash"/>
            <a:round/>
            <a:headEnd/>
            <a:tailEnd/>
          </a:ln>
        </p:spPr>
      </p:cxnSp>
      <p:grpSp>
        <p:nvGrpSpPr>
          <p:cNvPr id="3870" name="Group 1822"/>
          <p:cNvGrpSpPr>
            <a:grpSpLocks/>
          </p:cNvGrpSpPr>
          <p:nvPr userDrawn="1"/>
        </p:nvGrpSpPr>
        <p:grpSpPr bwMode="auto">
          <a:xfrm>
            <a:off x="6253161" y="3819525"/>
            <a:ext cx="2909889" cy="760413"/>
            <a:chOff x="0" y="-6"/>
            <a:chExt cx="5323" cy="1428"/>
          </a:xfrm>
        </p:grpSpPr>
        <p:sp>
          <p:nvSpPr>
            <p:cNvPr id="3871" name="Rectangle 1823"/>
            <p:cNvSpPr>
              <a:spLocks noChangeArrowheads="1"/>
            </p:cNvSpPr>
            <p:nvPr/>
          </p:nvSpPr>
          <p:spPr bwMode="auto">
            <a:xfrm>
              <a:off x="3631" y="-6"/>
              <a:ext cx="1692" cy="1428"/>
            </a:xfrm>
            <a:prstGeom prst="rect">
              <a:avLst/>
            </a:prstGeom>
            <a:solidFill>
              <a:srgbClr val="46A39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72" name="Freeform 1824"/>
            <p:cNvSpPr>
              <a:spLocks/>
            </p:cNvSpPr>
            <p:nvPr/>
          </p:nvSpPr>
          <p:spPr bwMode="auto">
            <a:xfrm>
              <a:off x="0" y="-6"/>
              <a:ext cx="2549" cy="1428"/>
            </a:xfrm>
            <a:custGeom>
              <a:avLst/>
              <a:gdLst/>
              <a:ahLst/>
              <a:cxnLst>
                <a:cxn ang="0">
                  <a:pos x="0" y="218"/>
                </a:cxn>
                <a:cxn ang="0">
                  <a:pos x="20" y="238"/>
                </a:cxn>
                <a:cxn ang="0">
                  <a:pos x="411" y="238"/>
                </a:cxn>
                <a:cxn ang="0">
                  <a:pos x="431" y="218"/>
                </a:cxn>
                <a:cxn ang="0">
                  <a:pos x="431" y="20"/>
                </a:cxn>
                <a:cxn ang="0">
                  <a:pos x="411" y="0"/>
                </a:cxn>
                <a:cxn ang="0">
                  <a:pos x="20" y="0"/>
                </a:cxn>
                <a:cxn ang="0">
                  <a:pos x="0" y="20"/>
                </a:cxn>
                <a:cxn ang="0">
                  <a:pos x="0" y="218"/>
                </a:cxn>
              </a:cxnLst>
              <a:rect l="0" t="0" r="r" b="b"/>
              <a:pathLst>
                <a:path w="431" h="238">
                  <a:moveTo>
                    <a:pt x="0" y="218"/>
                  </a:moveTo>
                  <a:cubicBezTo>
                    <a:pt x="0" y="229"/>
                    <a:pt x="9" y="238"/>
                    <a:pt x="20" y="238"/>
                  </a:cubicBezTo>
                  <a:cubicBezTo>
                    <a:pt x="411" y="238"/>
                    <a:pt x="411" y="238"/>
                    <a:pt x="411" y="238"/>
                  </a:cubicBezTo>
                  <a:cubicBezTo>
                    <a:pt x="422" y="238"/>
                    <a:pt x="431" y="229"/>
                    <a:pt x="431" y="218"/>
                  </a:cubicBezTo>
                  <a:cubicBezTo>
                    <a:pt x="431" y="20"/>
                    <a:pt x="431" y="20"/>
                    <a:pt x="431" y="20"/>
                  </a:cubicBezTo>
                  <a:cubicBezTo>
                    <a:pt x="431" y="9"/>
                    <a:pt x="422" y="0"/>
                    <a:pt x="411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lnTo>
                    <a:pt x="0" y="218"/>
                  </a:lnTo>
                  <a:close/>
                </a:path>
              </a:pathLst>
            </a:custGeom>
            <a:solidFill>
              <a:srgbClr val="46A3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73" name="Freeform 1825"/>
            <p:cNvSpPr>
              <a:spLocks/>
            </p:cNvSpPr>
            <p:nvPr/>
          </p:nvSpPr>
          <p:spPr bwMode="auto">
            <a:xfrm>
              <a:off x="2525" y="-6"/>
              <a:ext cx="2550" cy="1428"/>
            </a:xfrm>
            <a:custGeom>
              <a:avLst/>
              <a:gdLst/>
              <a:ahLst/>
              <a:cxnLst>
                <a:cxn ang="0">
                  <a:pos x="0" y="218"/>
                </a:cxn>
                <a:cxn ang="0">
                  <a:pos x="20" y="238"/>
                </a:cxn>
                <a:cxn ang="0">
                  <a:pos x="411" y="238"/>
                </a:cxn>
                <a:cxn ang="0">
                  <a:pos x="431" y="218"/>
                </a:cxn>
                <a:cxn ang="0">
                  <a:pos x="431" y="20"/>
                </a:cxn>
                <a:cxn ang="0">
                  <a:pos x="411" y="0"/>
                </a:cxn>
                <a:cxn ang="0">
                  <a:pos x="20" y="0"/>
                </a:cxn>
                <a:cxn ang="0">
                  <a:pos x="0" y="20"/>
                </a:cxn>
                <a:cxn ang="0">
                  <a:pos x="0" y="218"/>
                </a:cxn>
              </a:cxnLst>
              <a:rect l="0" t="0" r="r" b="b"/>
              <a:pathLst>
                <a:path w="431" h="238">
                  <a:moveTo>
                    <a:pt x="0" y="218"/>
                  </a:moveTo>
                  <a:cubicBezTo>
                    <a:pt x="0" y="229"/>
                    <a:pt x="9" y="238"/>
                    <a:pt x="20" y="238"/>
                  </a:cubicBezTo>
                  <a:cubicBezTo>
                    <a:pt x="411" y="238"/>
                    <a:pt x="411" y="238"/>
                    <a:pt x="411" y="238"/>
                  </a:cubicBezTo>
                  <a:cubicBezTo>
                    <a:pt x="422" y="238"/>
                    <a:pt x="431" y="229"/>
                    <a:pt x="431" y="218"/>
                  </a:cubicBezTo>
                  <a:cubicBezTo>
                    <a:pt x="431" y="20"/>
                    <a:pt x="431" y="20"/>
                    <a:pt x="431" y="20"/>
                  </a:cubicBezTo>
                  <a:cubicBezTo>
                    <a:pt x="431" y="9"/>
                    <a:pt x="422" y="0"/>
                    <a:pt x="411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lnTo>
                    <a:pt x="0" y="218"/>
                  </a:lnTo>
                  <a:close/>
                </a:path>
              </a:pathLst>
            </a:custGeom>
            <a:solidFill>
              <a:srgbClr val="46A3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876" name="Group 1828"/>
          <p:cNvGrpSpPr>
            <a:grpSpLocks/>
          </p:cNvGrpSpPr>
          <p:nvPr userDrawn="1"/>
        </p:nvGrpSpPr>
        <p:grpSpPr bwMode="auto">
          <a:xfrm>
            <a:off x="7605712" y="4038600"/>
            <a:ext cx="90488" cy="407988"/>
            <a:chOff x="-7" y="0"/>
            <a:chExt cx="116" cy="602"/>
          </a:xfrm>
        </p:grpSpPr>
        <p:sp>
          <p:nvSpPr>
            <p:cNvPr id="3877" name="Freeform 1829"/>
            <p:cNvSpPr>
              <a:spLocks/>
            </p:cNvSpPr>
            <p:nvPr/>
          </p:nvSpPr>
          <p:spPr bwMode="auto">
            <a:xfrm>
              <a:off x="14" y="243"/>
              <a:ext cx="59" cy="3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8" y="4"/>
                </a:cxn>
                <a:cxn ang="0">
                  <a:pos x="7" y="6"/>
                </a:cxn>
                <a:cxn ang="0">
                  <a:pos x="6" y="4"/>
                </a:cxn>
                <a:cxn ang="0">
                  <a:pos x="5" y="5"/>
                </a:cxn>
                <a:cxn ang="0">
                  <a:pos x="5" y="3"/>
                </a:cxn>
                <a:cxn ang="0">
                  <a:pos x="4" y="5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0"/>
                </a:cxn>
              </a:cxnLst>
              <a:rect l="0" t="0" r="r" b="b"/>
              <a:pathLst>
                <a:path w="8" h="6">
                  <a:moveTo>
                    <a:pt x="4" y="0"/>
                  </a:moveTo>
                  <a:cubicBezTo>
                    <a:pt x="6" y="1"/>
                    <a:pt x="7" y="3"/>
                    <a:pt x="8" y="4"/>
                  </a:cubicBezTo>
                  <a:cubicBezTo>
                    <a:pt x="8" y="5"/>
                    <a:pt x="7" y="5"/>
                    <a:pt x="7" y="6"/>
                  </a:cubicBezTo>
                  <a:cubicBezTo>
                    <a:pt x="6" y="6"/>
                    <a:pt x="6" y="5"/>
                    <a:pt x="6" y="4"/>
                  </a:cubicBezTo>
                  <a:cubicBezTo>
                    <a:pt x="6" y="4"/>
                    <a:pt x="6" y="6"/>
                    <a:pt x="5" y="5"/>
                  </a:cubicBezTo>
                  <a:cubicBezTo>
                    <a:pt x="6" y="4"/>
                    <a:pt x="5" y="4"/>
                    <a:pt x="5" y="3"/>
                  </a:cubicBezTo>
                  <a:cubicBezTo>
                    <a:pt x="4" y="3"/>
                    <a:pt x="5" y="5"/>
                    <a:pt x="4" y="5"/>
                  </a:cubicBezTo>
                  <a:cubicBezTo>
                    <a:pt x="4" y="5"/>
                    <a:pt x="4" y="5"/>
                    <a:pt x="4" y="4"/>
                  </a:cubicBezTo>
                  <a:cubicBezTo>
                    <a:pt x="4" y="4"/>
                    <a:pt x="4" y="5"/>
                    <a:pt x="3" y="6"/>
                  </a:cubicBezTo>
                  <a:cubicBezTo>
                    <a:pt x="0" y="4"/>
                    <a:pt x="4" y="2"/>
                    <a:pt x="4" y="0"/>
                  </a:cubicBezTo>
                  <a:close/>
                </a:path>
              </a:pathLst>
            </a:custGeom>
            <a:solidFill>
              <a:srgbClr val="ECEDD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78" name="Freeform 1830"/>
            <p:cNvSpPr>
              <a:spLocks/>
            </p:cNvSpPr>
            <p:nvPr/>
          </p:nvSpPr>
          <p:spPr bwMode="auto">
            <a:xfrm>
              <a:off x="-7" y="274"/>
              <a:ext cx="43" cy="4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6" y="3"/>
                </a:cxn>
                <a:cxn ang="0">
                  <a:pos x="4" y="3"/>
                </a:cxn>
                <a:cxn ang="0">
                  <a:pos x="5" y="4"/>
                </a:cxn>
                <a:cxn ang="0">
                  <a:pos x="3" y="5"/>
                </a:cxn>
                <a:cxn ang="0">
                  <a:pos x="6" y="5"/>
                </a:cxn>
                <a:cxn ang="0">
                  <a:pos x="4" y="6"/>
                </a:cxn>
                <a:cxn ang="0">
                  <a:pos x="5" y="7"/>
                </a:cxn>
                <a:cxn ang="0">
                  <a:pos x="4" y="8"/>
                </a:cxn>
                <a:cxn ang="0">
                  <a:pos x="0" y="5"/>
                </a:cxn>
                <a:cxn ang="0">
                  <a:pos x="4" y="0"/>
                </a:cxn>
              </a:cxnLst>
              <a:rect l="0" t="0" r="r" b="b"/>
              <a:pathLst>
                <a:path w="6" h="8">
                  <a:moveTo>
                    <a:pt x="4" y="0"/>
                  </a:moveTo>
                  <a:cubicBezTo>
                    <a:pt x="5" y="1"/>
                    <a:pt x="6" y="2"/>
                    <a:pt x="6" y="3"/>
                  </a:cubicBezTo>
                  <a:cubicBezTo>
                    <a:pt x="6" y="3"/>
                    <a:pt x="5" y="3"/>
                    <a:pt x="4" y="3"/>
                  </a:cubicBezTo>
                  <a:cubicBezTo>
                    <a:pt x="5" y="3"/>
                    <a:pt x="5" y="4"/>
                    <a:pt x="5" y="4"/>
                  </a:cubicBezTo>
                  <a:cubicBezTo>
                    <a:pt x="5" y="4"/>
                    <a:pt x="3" y="4"/>
                    <a:pt x="3" y="5"/>
                  </a:cubicBezTo>
                  <a:cubicBezTo>
                    <a:pt x="3" y="5"/>
                    <a:pt x="5" y="5"/>
                    <a:pt x="6" y="5"/>
                  </a:cubicBezTo>
                  <a:cubicBezTo>
                    <a:pt x="6" y="6"/>
                    <a:pt x="4" y="5"/>
                    <a:pt x="4" y="6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8"/>
                    <a:pt x="4" y="8"/>
                  </a:cubicBezTo>
                  <a:cubicBezTo>
                    <a:pt x="2" y="7"/>
                    <a:pt x="1" y="6"/>
                    <a:pt x="0" y="5"/>
                  </a:cubicBezTo>
                  <a:cubicBezTo>
                    <a:pt x="1" y="3"/>
                    <a:pt x="3" y="2"/>
                    <a:pt x="4" y="0"/>
                  </a:cubicBezTo>
                  <a:close/>
                </a:path>
              </a:pathLst>
            </a:custGeom>
            <a:solidFill>
              <a:srgbClr val="ECEDD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79" name="Freeform 1831"/>
            <p:cNvSpPr>
              <a:spLocks/>
            </p:cNvSpPr>
            <p:nvPr/>
          </p:nvSpPr>
          <p:spPr bwMode="auto">
            <a:xfrm>
              <a:off x="73" y="280"/>
              <a:ext cx="36" cy="42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5" y="3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1" y="3"/>
                </a:cxn>
                <a:cxn ang="0">
                  <a:pos x="3" y="3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1" y="0"/>
                </a:cxn>
              </a:cxnLst>
              <a:rect l="0" t="0" r="r" b="b"/>
              <a:pathLst>
                <a:path w="5" h="7">
                  <a:moveTo>
                    <a:pt x="1" y="0"/>
                  </a:moveTo>
                  <a:cubicBezTo>
                    <a:pt x="3" y="1"/>
                    <a:pt x="4" y="2"/>
                    <a:pt x="5" y="3"/>
                  </a:cubicBezTo>
                  <a:cubicBezTo>
                    <a:pt x="4" y="5"/>
                    <a:pt x="3" y="6"/>
                    <a:pt x="1" y="7"/>
                  </a:cubicBezTo>
                  <a:cubicBezTo>
                    <a:pt x="1" y="6"/>
                    <a:pt x="0" y="6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0" y="4"/>
                    <a:pt x="1" y="3"/>
                  </a:cubicBezTo>
                  <a:cubicBezTo>
                    <a:pt x="2" y="3"/>
                    <a:pt x="2" y="3"/>
                    <a:pt x="3" y="3"/>
                  </a:cubicBezTo>
                  <a:cubicBezTo>
                    <a:pt x="3" y="2"/>
                    <a:pt x="1" y="3"/>
                    <a:pt x="0" y="2"/>
                  </a:cubicBezTo>
                  <a:cubicBezTo>
                    <a:pt x="0" y="2"/>
                    <a:pt x="1" y="2"/>
                    <a:pt x="2" y="2"/>
                  </a:cubicBezTo>
                  <a:cubicBezTo>
                    <a:pt x="2" y="1"/>
                    <a:pt x="1" y="2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CEDD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80" name="Freeform 1832"/>
            <p:cNvSpPr>
              <a:spLocks/>
            </p:cNvSpPr>
            <p:nvPr/>
          </p:nvSpPr>
          <p:spPr bwMode="auto">
            <a:xfrm>
              <a:off x="36" y="286"/>
              <a:ext cx="29" cy="30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3" y="0"/>
                </a:cxn>
                <a:cxn ang="0">
                  <a:pos x="3" y="4"/>
                </a:cxn>
                <a:cxn ang="0">
                  <a:pos x="1" y="1"/>
                </a:cxn>
              </a:cxnLst>
              <a:rect l="0" t="0" r="r" b="b"/>
              <a:pathLst>
                <a:path w="4" h="5">
                  <a:moveTo>
                    <a:pt x="1" y="1"/>
                  </a:moveTo>
                  <a:cubicBezTo>
                    <a:pt x="2" y="1"/>
                    <a:pt x="2" y="0"/>
                    <a:pt x="3" y="0"/>
                  </a:cubicBezTo>
                  <a:cubicBezTo>
                    <a:pt x="4" y="1"/>
                    <a:pt x="4" y="3"/>
                    <a:pt x="3" y="4"/>
                  </a:cubicBezTo>
                  <a:cubicBezTo>
                    <a:pt x="2" y="5"/>
                    <a:pt x="0" y="3"/>
                    <a:pt x="1" y="1"/>
                  </a:cubicBezTo>
                  <a:close/>
                </a:path>
              </a:pathLst>
            </a:custGeom>
            <a:solidFill>
              <a:srgbClr val="ECEDD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81" name="Freeform 1833"/>
            <p:cNvSpPr>
              <a:spLocks/>
            </p:cNvSpPr>
            <p:nvPr/>
          </p:nvSpPr>
          <p:spPr bwMode="auto">
            <a:xfrm>
              <a:off x="14" y="316"/>
              <a:ext cx="66" cy="43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4" y="2"/>
                </a:cxn>
                <a:cxn ang="0">
                  <a:pos x="5" y="1"/>
                </a:cxn>
                <a:cxn ang="0">
                  <a:pos x="5" y="4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7" y="1"/>
                </a:cxn>
                <a:cxn ang="0">
                  <a:pos x="9" y="2"/>
                </a:cxn>
                <a:cxn ang="0">
                  <a:pos x="5" y="7"/>
                </a:cxn>
                <a:cxn ang="0">
                  <a:pos x="3" y="0"/>
                </a:cxn>
              </a:cxnLst>
              <a:rect l="0" t="0" r="r" b="b"/>
              <a:pathLst>
                <a:path w="9" h="7">
                  <a:moveTo>
                    <a:pt x="3" y="0"/>
                  </a:moveTo>
                  <a:cubicBezTo>
                    <a:pt x="4" y="0"/>
                    <a:pt x="4" y="2"/>
                    <a:pt x="4" y="2"/>
                  </a:cubicBezTo>
                  <a:cubicBezTo>
                    <a:pt x="5" y="2"/>
                    <a:pt x="4" y="1"/>
                    <a:pt x="5" y="1"/>
                  </a:cubicBezTo>
                  <a:cubicBezTo>
                    <a:pt x="5" y="2"/>
                    <a:pt x="5" y="3"/>
                    <a:pt x="5" y="4"/>
                  </a:cubicBezTo>
                  <a:cubicBezTo>
                    <a:pt x="6" y="4"/>
                    <a:pt x="6" y="3"/>
                    <a:pt x="6" y="2"/>
                  </a:cubicBezTo>
                  <a:cubicBezTo>
                    <a:pt x="7" y="1"/>
                    <a:pt x="6" y="2"/>
                    <a:pt x="6" y="2"/>
                  </a:cubicBezTo>
                  <a:cubicBezTo>
                    <a:pt x="7" y="2"/>
                    <a:pt x="7" y="1"/>
                    <a:pt x="7" y="1"/>
                  </a:cubicBezTo>
                  <a:cubicBezTo>
                    <a:pt x="8" y="1"/>
                    <a:pt x="8" y="1"/>
                    <a:pt x="9" y="2"/>
                  </a:cubicBezTo>
                  <a:cubicBezTo>
                    <a:pt x="8" y="4"/>
                    <a:pt x="7" y="6"/>
                    <a:pt x="5" y="7"/>
                  </a:cubicBezTo>
                  <a:cubicBezTo>
                    <a:pt x="4" y="5"/>
                    <a:pt x="0" y="2"/>
                    <a:pt x="3" y="0"/>
                  </a:cubicBezTo>
                  <a:close/>
                </a:path>
              </a:pathLst>
            </a:custGeom>
            <a:solidFill>
              <a:srgbClr val="ECEDD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82" name="Freeform 1834"/>
            <p:cNvSpPr>
              <a:spLocks/>
            </p:cNvSpPr>
            <p:nvPr/>
          </p:nvSpPr>
          <p:spPr bwMode="auto">
            <a:xfrm>
              <a:off x="7" y="0"/>
              <a:ext cx="87" cy="134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1" y="6"/>
                </a:cxn>
                <a:cxn ang="0">
                  <a:pos x="6" y="10"/>
                </a:cxn>
                <a:cxn ang="0">
                  <a:pos x="2" y="5"/>
                </a:cxn>
                <a:cxn ang="0">
                  <a:pos x="3" y="3"/>
                </a:cxn>
                <a:cxn ang="0">
                  <a:pos x="6" y="7"/>
                </a:cxn>
                <a:cxn ang="0">
                  <a:pos x="6" y="0"/>
                </a:cxn>
                <a:cxn ang="0">
                  <a:pos x="7" y="1"/>
                </a:cxn>
                <a:cxn ang="0">
                  <a:pos x="6" y="7"/>
                </a:cxn>
                <a:cxn ang="0">
                  <a:pos x="9" y="3"/>
                </a:cxn>
                <a:cxn ang="0">
                  <a:pos x="10" y="5"/>
                </a:cxn>
                <a:cxn ang="0">
                  <a:pos x="6" y="10"/>
                </a:cxn>
                <a:cxn ang="0">
                  <a:pos x="11" y="6"/>
                </a:cxn>
                <a:cxn ang="0">
                  <a:pos x="12" y="8"/>
                </a:cxn>
                <a:cxn ang="0">
                  <a:pos x="6" y="18"/>
                </a:cxn>
                <a:cxn ang="0">
                  <a:pos x="11" y="16"/>
                </a:cxn>
                <a:cxn ang="0">
                  <a:pos x="7" y="18"/>
                </a:cxn>
                <a:cxn ang="0">
                  <a:pos x="6" y="22"/>
                </a:cxn>
                <a:cxn ang="0">
                  <a:pos x="6" y="20"/>
                </a:cxn>
                <a:cxn ang="0">
                  <a:pos x="3" y="17"/>
                </a:cxn>
                <a:cxn ang="0">
                  <a:pos x="2" y="17"/>
                </a:cxn>
                <a:cxn ang="0">
                  <a:pos x="6" y="18"/>
                </a:cxn>
                <a:cxn ang="0">
                  <a:pos x="0" y="8"/>
                </a:cxn>
              </a:cxnLst>
              <a:rect l="0" t="0" r="r" b="b"/>
              <a:pathLst>
                <a:path w="12" h="22">
                  <a:moveTo>
                    <a:pt x="0" y="8"/>
                  </a:moveTo>
                  <a:cubicBezTo>
                    <a:pt x="0" y="8"/>
                    <a:pt x="1" y="7"/>
                    <a:pt x="1" y="6"/>
                  </a:cubicBezTo>
                  <a:cubicBezTo>
                    <a:pt x="3" y="7"/>
                    <a:pt x="5" y="8"/>
                    <a:pt x="6" y="10"/>
                  </a:cubicBezTo>
                  <a:cubicBezTo>
                    <a:pt x="6" y="8"/>
                    <a:pt x="4" y="6"/>
                    <a:pt x="2" y="5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4"/>
                    <a:pt x="5" y="6"/>
                    <a:pt x="6" y="7"/>
                  </a:cubicBezTo>
                  <a:cubicBezTo>
                    <a:pt x="7" y="4"/>
                    <a:pt x="3" y="1"/>
                    <a:pt x="6" y="0"/>
                  </a:cubicBezTo>
                  <a:cubicBezTo>
                    <a:pt x="7" y="0"/>
                    <a:pt x="7" y="1"/>
                    <a:pt x="7" y="1"/>
                  </a:cubicBezTo>
                  <a:cubicBezTo>
                    <a:pt x="7" y="3"/>
                    <a:pt x="6" y="5"/>
                    <a:pt x="6" y="7"/>
                  </a:cubicBezTo>
                  <a:cubicBezTo>
                    <a:pt x="7" y="6"/>
                    <a:pt x="8" y="4"/>
                    <a:pt x="9" y="3"/>
                  </a:cubicBezTo>
                  <a:cubicBezTo>
                    <a:pt x="9" y="4"/>
                    <a:pt x="10" y="4"/>
                    <a:pt x="10" y="5"/>
                  </a:cubicBezTo>
                  <a:cubicBezTo>
                    <a:pt x="8" y="6"/>
                    <a:pt x="6" y="7"/>
                    <a:pt x="6" y="10"/>
                  </a:cubicBezTo>
                  <a:cubicBezTo>
                    <a:pt x="7" y="8"/>
                    <a:pt x="9" y="7"/>
                    <a:pt x="11" y="6"/>
                  </a:cubicBezTo>
                  <a:cubicBezTo>
                    <a:pt x="11" y="7"/>
                    <a:pt x="12" y="7"/>
                    <a:pt x="12" y="8"/>
                  </a:cubicBezTo>
                  <a:cubicBezTo>
                    <a:pt x="6" y="7"/>
                    <a:pt x="6" y="13"/>
                    <a:pt x="6" y="18"/>
                  </a:cubicBezTo>
                  <a:cubicBezTo>
                    <a:pt x="7" y="17"/>
                    <a:pt x="9" y="15"/>
                    <a:pt x="11" y="16"/>
                  </a:cubicBezTo>
                  <a:cubicBezTo>
                    <a:pt x="10" y="17"/>
                    <a:pt x="8" y="17"/>
                    <a:pt x="7" y="18"/>
                  </a:cubicBezTo>
                  <a:cubicBezTo>
                    <a:pt x="6" y="19"/>
                    <a:pt x="7" y="20"/>
                    <a:pt x="6" y="22"/>
                  </a:cubicBezTo>
                  <a:cubicBezTo>
                    <a:pt x="6" y="22"/>
                    <a:pt x="6" y="21"/>
                    <a:pt x="6" y="20"/>
                  </a:cubicBezTo>
                  <a:cubicBezTo>
                    <a:pt x="6" y="18"/>
                    <a:pt x="5" y="18"/>
                    <a:pt x="3" y="17"/>
                  </a:cubicBezTo>
                  <a:cubicBezTo>
                    <a:pt x="3" y="17"/>
                    <a:pt x="2" y="17"/>
                    <a:pt x="2" y="17"/>
                  </a:cubicBezTo>
                  <a:cubicBezTo>
                    <a:pt x="2" y="14"/>
                    <a:pt x="6" y="17"/>
                    <a:pt x="6" y="18"/>
                  </a:cubicBezTo>
                  <a:cubicBezTo>
                    <a:pt x="7" y="13"/>
                    <a:pt x="5" y="7"/>
                    <a:pt x="0" y="8"/>
                  </a:cubicBezTo>
                  <a:close/>
                </a:path>
              </a:pathLst>
            </a:custGeom>
            <a:solidFill>
              <a:srgbClr val="ECEDD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83" name="Freeform 1835"/>
            <p:cNvSpPr>
              <a:spLocks/>
            </p:cNvSpPr>
            <p:nvPr/>
          </p:nvSpPr>
          <p:spPr bwMode="auto">
            <a:xfrm>
              <a:off x="0" y="462"/>
              <a:ext cx="102" cy="140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7" y="4"/>
                </a:cxn>
                <a:cxn ang="0">
                  <a:pos x="2" y="7"/>
                </a:cxn>
                <a:cxn ang="0">
                  <a:pos x="3" y="6"/>
                </a:cxn>
                <a:cxn ang="0">
                  <a:pos x="7" y="0"/>
                </a:cxn>
                <a:cxn ang="0">
                  <a:pos x="8" y="5"/>
                </a:cxn>
                <a:cxn ang="0">
                  <a:pos x="12" y="5"/>
                </a:cxn>
                <a:cxn ang="0">
                  <a:pos x="7" y="5"/>
                </a:cxn>
                <a:cxn ang="0">
                  <a:pos x="14" y="14"/>
                </a:cxn>
                <a:cxn ang="0">
                  <a:pos x="12" y="16"/>
                </a:cxn>
                <a:cxn ang="0">
                  <a:pos x="7" y="12"/>
                </a:cxn>
                <a:cxn ang="0">
                  <a:pos x="11" y="17"/>
                </a:cxn>
                <a:cxn ang="0">
                  <a:pos x="10" y="19"/>
                </a:cxn>
                <a:cxn ang="0">
                  <a:pos x="7" y="15"/>
                </a:cxn>
                <a:cxn ang="0">
                  <a:pos x="9" y="21"/>
                </a:cxn>
                <a:cxn ang="0">
                  <a:pos x="7" y="23"/>
                </a:cxn>
                <a:cxn ang="0">
                  <a:pos x="6" y="21"/>
                </a:cxn>
                <a:cxn ang="0">
                  <a:pos x="7" y="16"/>
                </a:cxn>
                <a:cxn ang="0">
                  <a:pos x="4" y="20"/>
                </a:cxn>
                <a:cxn ang="0">
                  <a:pos x="3" y="18"/>
                </a:cxn>
                <a:cxn ang="0">
                  <a:pos x="7" y="13"/>
                </a:cxn>
                <a:cxn ang="0">
                  <a:pos x="0" y="14"/>
                </a:cxn>
              </a:cxnLst>
              <a:rect l="0" t="0" r="r" b="b"/>
              <a:pathLst>
                <a:path w="14" h="23">
                  <a:moveTo>
                    <a:pt x="0" y="14"/>
                  </a:moveTo>
                  <a:cubicBezTo>
                    <a:pt x="6" y="15"/>
                    <a:pt x="7" y="10"/>
                    <a:pt x="7" y="4"/>
                  </a:cubicBezTo>
                  <a:cubicBezTo>
                    <a:pt x="6" y="6"/>
                    <a:pt x="4" y="7"/>
                    <a:pt x="2" y="7"/>
                  </a:cubicBezTo>
                  <a:cubicBezTo>
                    <a:pt x="2" y="6"/>
                    <a:pt x="2" y="6"/>
                    <a:pt x="3" y="6"/>
                  </a:cubicBezTo>
                  <a:cubicBezTo>
                    <a:pt x="6" y="6"/>
                    <a:pt x="7" y="4"/>
                    <a:pt x="7" y="0"/>
                  </a:cubicBezTo>
                  <a:cubicBezTo>
                    <a:pt x="8" y="1"/>
                    <a:pt x="7" y="4"/>
                    <a:pt x="8" y="5"/>
                  </a:cubicBezTo>
                  <a:cubicBezTo>
                    <a:pt x="9" y="5"/>
                    <a:pt x="11" y="5"/>
                    <a:pt x="12" y="5"/>
                  </a:cubicBezTo>
                  <a:cubicBezTo>
                    <a:pt x="11" y="8"/>
                    <a:pt x="8" y="6"/>
                    <a:pt x="7" y="5"/>
                  </a:cubicBezTo>
                  <a:cubicBezTo>
                    <a:pt x="6" y="11"/>
                    <a:pt x="8" y="15"/>
                    <a:pt x="14" y="14"/>
                  </a:cubicBezTo>
                  <a:cubicBezTo>
                    <a:pt x="13" y="15"/>
                    <a:pt x="13" y="16"/>
                    <a:pt x="12" y="16"/>
                  </a:cubicBezTo>
                  <a:cubicBezTo>
                    <a:pt x="10" y="16"/>
                    <a:pt x="8" y="14"/>
                    <a:pt x="7" y="12"/>
                  </a:cubicBezTo>
                  <a:cubicBezTo>
                    <a:pt x="7" y="15"/>
                    <a:pt x="9" y="17"/>
                    <a:pt x="11" y="17"/>
                  </a:cubicBezTo>
                  <a:cubicBezTo>
                    <a:pt x="11" y="18"/>
                    <a:pt x="10" y="19"/>
                    <a:pt x="10" y="19"/>
                  </a:cubicBezTo>
                  <a:cubicBezTo>
                    <a:pt x="9" y="19"/>
                    <a:pt x="8" y="17"/>
                    <a:pt x="7" y="15"/>
                  </a:cubicBezTo>
                  <a:cubicBezTo>
                    <a:pt x="7" y="17"/>
                    <a:pt x="8" y="20"/>
                    <a:pt x="9" y="21"/>
                  </a:cubicBezTo>
                  <a:cubicBezTo>
                    <a:pt x="8" y="22"/>
                    <a:pt x="8" y="22"/>
                    <a:pt x="7" y="23"/>
                  </a:cubicBezTo>
                  <a:cubicBezTo>
                    <a:pt x="6" y="23"/>
                    <a:pt x="6" y="22"/>
                    <a:pt x="6" y="21"/>
                  </a:cubicBezTo>
                  <a:cubicBezTo>
                    <a:pt x="6" y="20"/>
                    <a:pt x="7" y="18"/>
                    <a:pt x="7" y="16"/>
                  </a:cubicBezTo>
                  <a:cubicBezTo>
                    <a:pt x="6" y="17"/>
                    <a:pt x="5" y="19"/>
                    <a:pt x="4" y="20"/>
                  </a:cubicBezTo>
                  <a:cubicBezTo>
                    <a:pt x="4" y="19"/>
                    <a:pt x="3" y="19"/>
                    <a:pt x="3" y="18"/>
                  </a:cubicBezTo>
                  <a:cubicBezTo>
                    <a:pt x="4" y="16"/>
                    <a:pt x="7" y="16"/>
                    <a:pt x="7" y="13"/>
                  </a:cubicBezTo>
                  <a:cubicBezTo>
                    <a:pt x="6" y="15"/>
                    <a:pt x="1" y="19"/>
                    <a:pt x="0" y="14"/>
                  </a:cubicBezTo>
                  <a:close/>
                </a:path>
              </a:pathLst>
            </a:custGeom>
            <a:solidFill>
              <a:srgbClr val="ECEDD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885" name="Text Box 1837"/>
          <p:cNvSpPr txBox="1">
            <a:spLocks noChangeArrowheads="1"/>
          </p:cNvSpPr>
          <p:nvPr userDrawn="1"/>
        </p:nvSpPr>
        <p:spPr bwMode="auto">
          <a:xfrm>
            <a:off x="7777162" y="4876800"/>
            <a:ext cx="14986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1" u="none" strike="noStrike" cap="none" normalizeH="0" baseline="0" dirty="0" smtClean="0">
                <a:ln>
                  <a:noFill/>
                </a:ln>
                <a:solidFill>
                  <a:srgbClr val="46A39B"/>
                </a:solidFill>
                <a:effectLst/>
                <a:latin typeface="Verdana" pitchFamily="34" charset="0"/>
              </a:rPr>
              <a:t>New York Office</a:t>
            </a:r>
            <a:br>
              <a:rPr kumimoji="0" lang="en-US" sz="600" b="0" i="1" u="none" strike="noStrike" cap="none" normalizeH="0" baseline="0" dirty="0" smtClean="0">
                <a:ln>
                  <a:noFill/>
                </a:ln>
                <a:solidFill>
                  <a:srgbClr val="46A39B"/>
                </a:solidFill>
                <a:effectLst/>
                <a:latin typeface="Verdana" pitchFamily="34" charset="0"/>
              </a:rPr>
            </a:br>
            <a:r>
              <a:rPr kumimoji="0" lang="en-US" sz="600" b="0" i="0" u="none" strike="noStrike" cap="none" normalizeH="0" baseline="0" dirty="0" err="1" smtClean="0">
                <a:ln>
                  <a:noFill/>
                </a:ln>
                <a:solidFill>
                  <a:srgbClr val="ECEDD8"/>
                </a:solidFill>
                <a:effectLst/>
                <a:latin typeface="Verdana" pitchFamily="34" charset="0"/>
              </a:rPr>
              <a:t>Hobes</a:t>
            </a:r>
            <a:r>
              <a:rPr kumimoji="0" lang="en-US" sz="600" b="0" i="0" u="none" strike="noStrike" cap="none" normalizeH="0" baseline="0" dirty="0" smtClean="0">
                <a:ln>
                  <a:noFill/>
                </a:ln>
                <a:solidFill>
                  <a:srgbClr val="ECEDD8"/>
                </a:solidFill>
                <a:effectLst/>
                <a:latin typeface="Verdana" pitchFamily="34" charset="0"/>
              </a:rPr>
              <a:t> Boulevard, 689 / 1101 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rgbClr val="46A39B"/>
              </a:solidFill>
              <a:effectLst/>
              <a:latin typeface="Verdan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 dirty="0" smtClean="0">
                <a:ln>
                  <a:noFill/>
                </a:ln>
                <a:solidFill>
                  <a:srgbClr val="ECEDD8"/>
                </a:solidFill>
                <a:effectLst/>
                <a:latin typeface="Verdana" pitchFamily="34" charset="0"/>
              </a:rPr>
              <a:t>New York - U.S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886" name="Text Box 1838"/>
          <p:cNvSpPr txBox="1">
            <a:spLocks noChangeArrowheads="1"/>
          </p:cNvSpPr>
          <p:nvPr userDrawn="1"/>
        </p:nvSpPr>
        <p:spPr bwMode="auto">
          <a:xfrm>
            <a:off x="7772400" y="5514975"/>
            <a:ext cx="160496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1" u="none" strike="noStrike" cap="none" normalizeH="0" baseline="0" dirty="0" smtClean="0">
                <a:ln>
                  <a:noFill/>
                </a:ln>
                <a:solidFill>
                  <a:srgbClr val="46A39B"/>
                </a:solidFill>
                <a:effectLst/>
                <a:latin typeface="Verdana" pitchFamily="34" charset="0"/>
              </a:rPr>
              <a:t>Boston office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1" u="none" strike="noStrike" cap="none" normalizeH="0" baseline="0" dirty="0" smtClean="0">
                <a:ln>
                  <a:noFill/>
                </a:ln>
                <a:solidFill>
                  <a:srgbClr val="ECEDD8"/>
                </a:solidFill>
                <a:effectLst/>
                <a:latin typeface="Verdana" pitchFamily="34" charset="0"/>
              </a:rPr>
              <a:t>3rd Avenue west side 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1" u="none" strike="noStrike" cap="none" normalizeH="0" baseline="0" dirty="0" smtClean="0">
                <a:ln>
                  <a:noFill/>
                </a:ln>
                <a:solidFill>
                  <a:srgbClr val="ECEDD8"/>
                </a:solidFill>
                <a:effectLst/>
                <a:latin typeface="Verdana" pitchFamily="34" charset="0"/>
              </a:rPr>
              <a:t>Boston - U.S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887" name="Text Box 1839"/>
          <p:cNvSpPr txBox="1">
            <a:spLocks noChangeArrowheads="1"/>
          </p:cNvSpPr>
          <p:nvPr userDrawn="1"/>
        </p:nvSpPr>
        <p:spPr bwMode="auto">
          <a:xfrm>
            <a:off x="7772400" y="6162674"/>
            <a:ext cx="12954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 dirty="0" smtClean="0">
                <a:ln>
                  <a:noFill/>
                </a:ln>
                <a:solidFill>
                  <a:srgbClr val="ECEDD8"/>
                </a:solidFill>
                <a:effectLst/>
                <a:latin typeface="Verdana" pitchFamily="34" charset="0"/>
              </a:rPr>
              <a:t>Tool Free : </a:t>
            </a:r>
            <a:r>
              <a:rPr kumimoji="0" lang="en-US" sz="600" b="0" i="0" u="none" strike="noStrike" cap="none" normalizeH="0" baseline="0" dirty="0" smtClean="0">
                <a:ln>
                  <a:noFill/>
                </a:ln>
                <a:solidFill>
                  <a:srgbClr val="46A39B"/>
                </a:solidFill>
                <a:effectLst/>
                <a:latin typeface="Verdana" pitchFamily="34" charset="0"/>
              </a:rPr>
              <a:t>08004004440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rgbClr val="ECEDD8"/>
              </a:solidFill>
              <a:effectLst/>
              <a:latin typeface="Verdan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 dirty="0" smtClean="0">
                <a:ln>
                  <a:noFill/>
                </a:ln>
                <a:solidFill>
                  <a:srgbClr val="ECEDD8"/>
                </a:solidFill>
                <a:effectLst/>
                <a:latin typeface="Verdana" pitchFamily="34" charset="0"/>
              </a:rPr>
              <a:t>Phone : </a:t>
            </a:r>
            <a:r>
              <a:rPr kumimoji="0" lang="en-US" sz="600" b="0" i="0" u="none" strike="noStrike" cap="none" normalizeH="0" baseline="0" dirty="0" smtClean="0">
                <a:ln>
                  <a:noFill/>
                </a:ln>
                <a:solidFill>
                  <a:srgbClr val="46A39B"/>
                </a:solidFill>
                <a:effectLst/>
                <a:latin typeface="Verdana" pitchFamily="34" charset="0"/>
              </a:rPr>
              <a:t>55 41 1432.5656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rgbClr val="ECEDD8"/>
              </a:solidFill>
              <a:effectLst/>
              <a:latin typeface="Verdan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 dirty="0" smtClean="0">
                <a:ln>
                  <a:noFill/>
                </a:ln>
                <a:solidFill>
                  <a:srgbClr val="ECEDD8"/>
                </a:solidFill>
                <a:effectLst/>
                <a:latin typeface="Verdana" pitchFamily="34" charset="0"/>
              </a:rPr>
              <a:t>wecare@silverstr.com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69" name="Rectangle 2"/>
          <p:cNvSpPr>
            <a:spLocks noChangeArrowheads="1"/>
          </p:cNvSpPr>
          <p:nvPr userDrawn="1"/>
        </p:nvSpPr>
        <p:spPr bwMode="auto">
          <a:xfrm>
            <a:off x="0" y="0"/>
            <a:ext cx="1401762" cy="6858000"/>
          </a:xfrm>
          <a:prstGeom prst="rect">
            <a:avLst/>
          </a:prstGeom>
          <a:solidFill>
            <a:srgbClr val="151513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894" name="Group 1893"/>
          <p:cNvGrpSpPr/>
          <p:nvPr userDrawn="1"/>
        </p:nvGrpSpPr>
        <p:grpSpPr>
          <a:xfrm>
            <a:off x="838200" y="1295400"/>
            <a:ext cx="682625" cy="688975"/>
            <a:chOff x="4476750" y="1752600"/>
            <a:chExt cx="682625" cy="688975"/>
          </a:xfrm>
        </p:grpSpPr>
        <p:sp>
          <p:nvSpPr>
            <p:cNvPr id="3888" name="Freeform 1840"/>
            <p:cNvSpPr>
              <a:spLocks/>
            </p:cNvSpPr>
            <p:nvPr userDrawn="1"/>
          </p:nvSpPr>
          <p:spPr bwMode="auto">
            <a:xfrm>
              <a:off x="4476750" y="1752600"/>
              <a:ext cx="569912" cy="688975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0" y="20"/>
                </a:cxn>
                <a:cxn ang="0">
                  <a:pos x="0" y="218"/>
                </a:cxn>
                <a:cxn ang="0">
                  <a:pos x="20" y="238"/>
                </a:cxn>
                <a:cxn ang="0">
                  <a:pos x="177" y="238"/>
                </a:cxn>
                <a:cxn ang="0">
                  <a:pos x="177" y="0"/>
                </a:cxn>
                <a:cxn ang="0">
                  <a:pos x="20" y="0"/>
                </a:cxn>
              </a:cxnLst>
              <a:rect l="0" t="0" r="r" b="b"/>
              <a:pathLst>
                <a:path w="177" h="238">
                  <a:moveTo>
                    <a:pt x="20" y="0"/>
                  </a:moveTo>
                  <a:cubicBezTo>
                    <a:pt x="9" y="0"/>
                    <a:pt x="0" y="9"/>
                    <a:pt x="0" y="20"/>
                  </a:cubicBezTo>
                  <a:cubicBezTo>
                    <a:pt x="0" y="218"/>
                    <a:pt x="0" y="218"/>
                    <a:pt x="0" y="218"/>
                  </a:cubicBezTo>
                  <a:cubicBezTo>
                    <a:pt x="0" y="229"/>
                    <a:pt x="9" y="238"/>
                    <a:pt x="20" y="238"/>
                  </a:cubicBezTo>
                  <a:cubicBezTo>
                    <a:pt x="177" y="238"/>
                    <a:pt x="177" y="238"/>
                    <a:pt x="177" y="238"/>
                  </a:cubicBezTo>
                  <a:cubicBezTo>
                    <a:pt x="177" y="0"/>
                    <a:pt x="177" y="0"/>
                    <a:pt x="177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46A3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889" name="Group 1841"/>
            <p:cNvGrpSpPr>
              <a:grpSpLocks/>
            </p:cNvGrpSpPr>
            <p:nvPr userDrawn="1"/>
          </p:nvGrpSpPr>
          <p:grpSpPr bwMode="auto">
            <a:xfrm>
              <a:off x="4929187" y="1989138"/>
              <a:ext cx="230188" cy="282575"/>
              <a:chOff x="7732" y="6938"/>
              <a:chExt cx="314" cy="405"/>
            </a:xfrm>
          </p:grpSpPr>
          <p:sp>
            <p:nvSpPr>
              <p:cNvPr id="3890" name="Freeform 1842"/>
              <p:cNvSpPr>
                <a:spLocks/>
              </p:cNvSpPr>
              <p:nvPr/>
            </p:nvSpPr>
            <p:spPr bwMode="auto">
              <a:xfrm>
                <a:off x="7732" y="6938"/>
                <a:ext cx="157" cy="332"/>
              </a:xfrm>
              <a:custGeom>
                <a:avLst/>
                <a:gdLst/>
                <a:ahLst/>
                <a:cxnLst>
                  <a:cxn ang="0">
                    <a:pos x="26" y="68"/>
                  </a:cxn>
                  <a:cxn ang="0">
                    <a:pos x="8" y="48"/>
                  </a:cxn>
                  <a:cxn ang="0">
                    <a:pos x="16" y="33"/>
                  </a:cxn>
                  <a:cxn ang="0">
                    <a:pos x="27" y="46"/>
                  </a:cxn>
                  <a:cxn ang="0">
                    <a:pos x="31" y="50"/>
                  </a:cxn>
                  <a:cxn ang="0">
                    <a:pos x="31" y="39"/>
                  </a:cxn>
                  <a:cxn ang="0">
                    <a:pos x="16" y="16"/>
                  </a:cxn>
                  <a:cxn ang="0">
                    <a:pos x="28" y="3"/>
                  </a:cxn>
                  <a:cxn ang="0">
                    <a:pos x="31" y="4"/>
                  </a:cxn>
                  <a:cxn ang="0">
                    <a:pos x="31" y="0"/>
                  </a:cxn>
                  <a:cxn ang="0">
                    <a:pos x="30" y="0"/>
                  </a:cxn>
                  <a:cxn ang="0">
                    <a:pos x="10" y="17"/>
                  </a:cxn>
                  <a:cxn ang="0">
                    <a:pos x="15" y="30"/>
                  </a:cxn>
                  <a:cxn ang="0">
                    <a:pos x="0" y="53"/>
                  </a:cxn>
                  <a:cxn ang="0">
                    <a:pos x="23" y="73"/>
                  </a:cxn>
                  <a:cxn ang="0">
                    <a:pos x="31" y="72"/>
                  </a:cxn>
                  <a:cxn ang="0">
                    <a:pos x="31" y="68"/>
                  </a:cxn>
                  <a:cxn ang="0">
                    <a:pos x="26" y="68"/>
                  </a:cxn>
                </a:cxnLst>
                <a:rect l="0" t="0" r="r" b="b"/>
                <a:pathLst>
                  <a:path w="31" h="73">
                    <a:moveTo>
                      <a:pt x="26" y="68"/>
                    </a:moveTo>
                    <a:cubicBezTo>
                      <a:pt x="16" y="68"/>
                      <a:pt x="8" y="60"/>
                      <a:pt x="8" y="48"/>
                    </a:cubicBezTo>
                    <a:cubicBezTo>
                      <a:pt x="8" y="41"/>
                      <a:pt x="11" y="36"/>
                      <a:pt x="16" y="33"/>
                    </a:cubicBezTo>
                    <a:cubicBezTo>
                      <a:pt x="19" y="36"/>
                      <a:pt x="25" y="43"/>
                      <a:pt x="27" y="46"/>
                    </a:cubicBezTo>
                    <a:cubicBezTo>
                      <a:pt x="28" y="46"/>
                      <a:pt x="29" y="48"/>
                      <a:pt x="31" y="50"/>
                    </a:cubicBezTo>
                    <a:cubicBezTo>
                      <a:pt x="31" y="39"/>
                      <a:pt x="31" y="39"/>
                      <a:pt x="31" y="39"/>
                    </a:cubicBezTo>
                    <a:cubicBezTo>
                      <a:pt x="21" y="29"/>
                      <a:pt x="16" y="23"/>
                      <a:pt x="16" y="16"/>
                    </a:cubicBezTo>
                    <a:cubicBezTo>
                      <a:pt x="16" y="7"/>
                      <a:pt x="23" y="3"/>
                      <a:pt x="28" y="3"/>
                    </a:cubicBezTo>
                    <a:cubicBezTo>
                      <a:pt x="29" y="3"/>
                      <a:pt x="30" y="4"/>
                      <a:pt x="31" y="4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1" y="0"/>
                      <a:pt x="30" y="0"/>
                      <a:pt x="30" y="0"/>
                    </a:cubicBezTo>
                    <a:cubicBezTo>
                      <a:pt x="18" y="0"/>
                      <a:pt x="10" y="10"/>
                      <a:pt x="10" y="17"/>
                    </a:cubicBezTo>
                    <a:cubicBezTo>
                      <a:pt x="10" y="22"/>
                      <a:pt x="11" y="25"/>
                      <a:pt x="15" y="30"/>
                    </a:cubicBezTo>
                    <a:cubicBezTo>
                      <a:pt x="7" y="34"/>
                      <a:pt x="0" y="42"/>
                      <a:pt x="0" y="53"/>
                    </a:cubicBezTo>
                    <a:cubicBezTo>
                      <a:pt x="0" y="61"/>
                      <a:pt x="7" y="73"/>
                      <a:pt x="23" y="73"/>
                    </a:cubicBezTo>
                    <a:cubicBezTo>
                      <a:pt x="26" y="73"/>
                      <a:pt x="29" y="73"/>
                      <a:pt x="31" y="72"/>
                    </a:cubicBezTo>
                    <a:cubicBezTo>
                      <a:pt x="31" y="68"/>
                      <a:pt x="31" y="68"/>
                      <a:pt x="31" y="68"/>
                    </a:cubicBezTo>
                    <a:cubicBezTo>
                      <a:pt x="30" y="68"/>
                      <a:pt x="28" y="68"/>
                      <a:pt x="26" y="68"/>
                    </a:cubicBezTo>
                    <a:close/>
                  </a:path>
                </a:pathLst>
              </a:custGeom>
              <a:solidFill>
                <a:srgbClr val="ECEDD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1" name="Freeform 1843"/>
              <p:cNvSpPr>
                <a:spLocks/>
              </p:cNvSpPr>
              <p:nvPr/>
            </p:nvSpPr>
            <p:spPr bwMode="auto">
              <a:xfrm>
                <a:off x="7889" y="7011"/>
                <a:ext cx="157" cy="332"/>
              </a:xfrm>
              <a:custGeom>
                <a:avLst/>
                <a:gdLst/>
                <a:ahLst/>
                <a:cxnLst>
                  <a:cxn ang="0">
                    <a:pos x="5" y="5"/>
                  </a:cxn>
                  <a:cxn ang="0">
                    <a:pos x="23" y="25"/>
                  </a:cxn>
                  <a:cxn ang="0">
                    <a:pos x="15" y="40"/>
                  </a:cxn>
                  <a:cxn ang="0">
                    <a:pos x="4" y="27"/>
                  </a:cxn>
                  <a:cxn ang="0">
                    <a:pos x="0" y="23"/>
                  </a:cxn>
                  <a:cxn ang="0">
                    <a:pos x="0" y="34"/>
                  </a:cxn>
                  <a:cxn ang="0">
                    <a:pos x="15" y="57"/>
                  </a:cxn>
                  <a:cxn ang="0">
                    <a:pos x="3" y="70"/>
                  </a:cxn>
                  <a:cxn ang="0">
                    <a:pos x="0" y="69"/>
                  </a:cxn>
                  <a:cxn ang="0">
                    <a:pos x="0" y="73"/>
                  </a:cxn>
                  <a:cxn ang="0">
                    <a:pos x="1" y="73"/>
                  </a:cxn>
                  <a:cxn ang="0">
                    <a:pos x="21" y="56"/>
                  </a:cxn>
                  <a:cxn ang="0">
                    <a:pos x="16" y="43"/>
                  </a:cxn>
                  <a:cxn ang="0">
                    <a:pos x="31" y="20"/>
                  </a:cxn>
                  <a:cxn ang="0">
                    <a:pos x="8" y="0"/>
                  </a:cxn>
                  <a:cxn ang="0">
                    <a:pos x="0" y="1"/>
                  </a:cxn>
                  <a:cxn ang="0">
                    <a:pos x="0" y="5"/>
                  </a:cxn>
                  <a:cxn ang="0">
                    <a:pos x="5" y="5"/>
                  </a:cxn>
                </a:cxnLst>
                <a:rect l="0" t="0" r="r" b="b"/>
                <a:pathLst>
                  <a:path w="31" h="73">
                    <a:moveTo>
                      <a:pt x="5" y="5"/>
                    </a:moveTo>
                    <a:cubicBezTo>
                      <a:pt x="15" y="5"/>
                      <a:pt x="23" y="13"/>
                      <a:pt x="23" y="25"/>
                    </a:cubicBezTo>
                    <a:cubicBezTo>
                      <a:pt x="23" y="32"/>
                      <a:pt x="20" y="37"/>
                      <a:pt x="15" y="40"/>
                    </a:cubicBezTo>
                    <a:cubicBezTo>
                      <a:pt x="12" y="37"/>
                      <a:pt x="6" y="30"/>
                      <a:pt x="4" y="27"/>
                    </a:cubicBezTo>
                    <a:cubicBezTo>
                      <a:pt x="3" y="27"/>
                      <a:pt x="2" y="25"/>
                      <a:pt x="0" y="23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10" y="44"/>
                      <a:pt x="15" y="50"/>
                      <a:pt x="15" y="57"/>
                    </a:cubicBezTo>
                    <a:cubicBezTo>
                      <a:pt x="15" y="66"/>
                      <a:pt x="8" y="70"/>
                      <a:pt x="3" y="70"/>
                    </a:cubicBezTo>
                    <a:cubicBezTo>
                      <a:pt x="2" y="70"/>
                      <a:pt x="1" y="69"/>
                      <a:pt x="0" y="69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3"/>
                      <a:pt x="1" y="73"/>
                      <a:pt x="1" y="73"/>
                    </a:cubicBezTo>
                    <a:cubicBezTo>
                      <a:pt x="13" y="73"/>
                      <a:pt x="21" y="63"/>
                      <a:pt x="21" y="56"/>
                    </a:cubicBezTo>
                    <a:cubicBezTo>
                      <a:pt x="21" y="51"/>
                      <a:pt x="20" y="48"/>
                      <a:pt x="16" y="43"/>
                    </a:cubicBezTo>
                    <a:cubicBezTo>
                      <a:pt x="24" y="39"/>
                      <a:pt x="31" y="31"/>
                      <a:pt x="31" y="20"/>
                    </a:cubicBezTo>
                    <a:cubicBezTo>
                      <a:pt x="31" y="12"/>
                      <a:pt x="24" y="0"/>
                      <a:pt x="8" y="0"/>
                    </a:cubicBezTo>
                    <a:cubicBezTo>
                      <a:pt x="5" y="0"/>
                      <a:pt x="2" y="0"/>
                      <a:pt x="0" y="1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5"/>
                      <a:pt x="3" y="5"/>
                      <a:pt x="5" y="5"/>
                    </a:cubicBezTo>
                    <a:close/>
                  </a:path>
                </a:pathLst>
              </a:custGeom>
              <a:solidFill>
                <a:srgbClr val="ECEDD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027" name="Group 3"/>
          <p:cNvGrpSpPr>
            <a:grpSpLocks/>
          </p:cNvGrpSpPr>
          <p:nvPr userDrawn="1"/>
        </p:nvGrpSpPr>
        <p:grpSpPr bwMode="auto">
          <a:xfrm>
            <a:off x="0" y="0"/>
            <a:ext cx="1400175" cy="6858000"/>
            <a:chOff x="-5" y="5"/>
            <a:chExt cx="2338" cy="12960"/>
          </a:xfrm>
        </p:grpSpPr>
        <p:grpSp>
          <p:nvGrpSpPr>
            <p:cNvPr id="1028" name="Group 4"/>
            <p:cNvGrpSpPr>
              <a:grpSpLocks/>
            </p:cNvGrpSpPr>
            <p:nvPr/>
          </p:nvGrpSpPr>
          <p:grpSpPr bwMode="auto">
            <a:xfrm>
              <a:off x="-5" y="9401"/>
              <a:ext cx="2338" cy="3564"/>
              <a:chOff x="-5" y="9401"/>
              <a:chExt cx="2338" cy="3564"/>
            </a:xfrm>
          </p:grpSpPr>
          <p:sp>
            <p:nvSpPr>
              <p:cNvPr id="1029" name="Freeform 5"/>
              <p:cNvSpPr>
                <a:spLocks noEditPoints="1"/>
              </p:cNvSpPr>
              <p:nvPr/>
            </p:nvSpPr>
            <p:spPr bwMode="auto">
              <a:xfrm>
                <a:off x="2203" y="12662"/>
                <a:ext cx="130" cy="303"/>
              </a:xfrm>
              <a:custGeom>
                <a:avLst/>
                <a:gdLst/>
                <a:ahLst/>
                <a:cxnLst>
                  <a:cxn ang="0">
                    <a:pos x="11" y="45"/>
                  </a:cxn>
                  <a:cxn ang="0">
                    <a:pos x="9" y="58"/>
                  </a:cxn>
                  <a:cxn ang="0">
                    <a:pos x="10" y="58"/>
                  </a:cxn>
                  <a:cxn ang="0">
                    <a:pos x="11" y="55"/>
                  </a:cxn>
                  <a:cxn ang="0">
                    <a:pos x="14" y="59"/>
                  </a:cxn>
                  <a:cxn ang="0">
                    <a:pos x="18" y="59"/>
                  </a:cxn>
                  <a:cxn ang="0">
                    <a:pos x="17" y="53"/>
                  </a:cxn>
                  <a:cxn ang="0">
                    <a:pos x="24" y="59"/>
                  </a:cxn>
                  <a:cxn ang="0">
                    <a:pos x="25" y="59"/>
                  </a:cxn>
                  <a:cxn ang="0">
                    <a:pos x="25" y="54"/>
                  </a:cxn>
                  <a:cxn ang="0">
                    <a:pos x="11" y="45"/>
                  </a:cxn>
                  <a:cxn ang="0">
                    <a:pos x="25" y="26"/>
                  </a:cxn>
                  <a:cxn ang="0">
                    <a:pos x="23" y="27"/>
                  </a:cxn>
                  <a:cxn ang="0">
                    <a:pos x="25" y="29"/>
                  </a:cxn>
                  <a:cxn ang="0">
                    <a:pos x="25" y="26"/>
                  </a:cxn>
                  <a:cxn ang="0">
                    <a:pos x="24" y="0"/>
                  </a:cxn>
                  <a:cxn ang="0">
                    <a:pos x="21" y="1"/>
                  </a:cxn>
                  <a:cxn ang="0">
                    <a:pos x="25" y="5"/>
                  </a:cxn>
                  <a:cxn ang="0">
                    <a:pos x="25" y="0"/>
                  </a:cxn>
                  <a:cxn ang="0">
                    <a:pos x="24" y="0"/>
                  </a:cxn>
                </a:cxnLst>
                <a:rect l="0" t="0" r="r" b="b"/>
                <a:pathLst>
                  <a:path w="25" h="59">
                    <a:moveTo>
                      <a:pt x="11" y="45"/>
                    </a:moveTo>
                    <a:cubicBezTo>
                      <a:pt x="9" y="48"/>
                      <a:pt x="0" y="56"/>
                      <a:pt x="9" y="58"/>
                    </a:cubicBezTo>
                    <a:cubicBezTo>
                      <a:pt x="10" y="58"/>
                      <a:pt x="10" y="58"/>
                      <a:pt x="10" y="58"/>
                    </a:cubicBezTo>
                    <a:cubicBezTo>
                      <a:pt x="13" y="58"/>
                      <a:pt x="9" y="57"/>
                      <a:pt x="11" y="55"/>
                    </a:cubicBezTo>
                    <a:cubicBezTo>
                      <a:pt x="12" y="56"/>
                      <a:pt x="13" y="58"/>
                      <a:pt x="14" y="59"/>
                    </a:cubicBezTo>
                    <a:cubicBezTo>
                      <a:pt x="18" y="59"/>
                      <a:pt x="18" y="59"/>
                      <a:pt x="18" y="59"/>
                    </a:cubicBezTo>
                    <a:cubicBezTo>
                      <a:pt x="17" y="57"/>
                      <a:pt x="17" y="55"/>
                      <a:pt x="17" y="53"/>
                    </a:cubicBezTo>
                    <a:cubicBezTo>
                      <a:pt x="19" y="56"/>
                      <a:pt x="22" y="57"/>
                      <a:pt x="24" y="59"/>
                    </a:cubicBezTo>
                    <a:cubicBezTo>
                      <a:pt x="25" y="59"/>
                      <a:pt x="25" y="59"/>
                      <a:pt x="25" y="59"/>
                    </a:cubicBezTo>
                    <a:cubicBezTo>
                      <a:pt x="25" y="54"/>
                      <a:pt x="25" y="54"/>
                      <a:pt x="25" y="54"/>
                    </a:cubicBezTo>
                    <a:cubicBezTo>
                      <a:pt x="21" y="50"/>
                      <a:pt x="18" y="46"/>
                      <a:pt x="11" y="45"/>
                    </a:cubicBezTo>
                    <a:moveTo>
                      <a:pt x="25" y="26"/>
                    </a:moveTo>
                    <a:cubicBezTo>
                      <a:pt x="24" y="26"/>
                      <a:pt x="24" y="27"/>
                      <a:pt x="23" y="27"/>
                    </a:cubicBezTo>
                    <a:cubicBezTo>
                      <a:pt x="24" y="28"/>
                      <a:pt x="24" y="28"/>
                      <a:pt x="25" y="29"/>
                    </a:cubicBezTo>
                    <a:cubicBezTo>
                      <a:pt x="25" y="26"/>
                      <a:pt x="25" y="26"/>
                      <a:pt x="25" y="26"/>
                    </a:cubicBezTo>
                    <a:moveTo>
                      <a:pt x="24" y="0"/>
                    </a:moveTo>
                    <a:cubicBezTo>
                      <a:pt x="23" y="0"/>
                      <a:pt x="22" y="0"/>
                      <a:pt x="21" y="1"/>
                    </a:cubicBezTo>
                    <a:cubicBezTo>
                      <a:pt x="21" y="4"/>
                      <a:pt x="23" y="4"/>
                      <a:pt x="25" y="5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5" y="0"/>
                      <a:pt x="24" y="0"/>
                      <a:pt x="24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0" name="Freeform 6"/>
              <p:cNvSpPr>
                <a:spLocks/>
              </p:cNvSpPr>
              <p:nvPr/>
            </p:nvSpPr>
            <p:spPr bwMode="auto">
              <a:xfrm>
                <a:off x="2261" y="12878"/>
                <a:ext cx="72" cy="46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0" y="2"/>
                  </a:cxn>
                  <a:cxn ang="0">
                    <a:pos x="14" y="9"/>
                  </a:cxn>
                  <a:cxn ang="0">
                    <a:pos x="14" y="2"/>
                  </a:cxn>
                  <a:cxn ang="0">
                    <a:pos x="7" y="0"/>
                  </a:cxn>
                </a:cxnLst>
                <a:rect l="0" t="0" r="r" b="b"/>
                <a:pathLst>
                  <a:path w="14" h="9">
                    <a:moveTo>
                      <a:pt x="7" y="0"/>
                    </a:moveTo>
                    <a:cubicBezTo>
                      <a:pt x="5" y="0"/>
                      <a:pt x="2" y="1"/>
                      <a:pt x="0" y="2"/>
                    </a:cubicBezTo>
                    <a:cubicBezTo>
                      <a:pt x="7" y="2"/>
                      <a:pt x="10" y="6"/>
                      <a:pt x="14" y="9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2" y="1"/>
                      <a:pt x="10" y="0"/>
                      <a:pt x="7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1" name="Freeform 7"/>
              <p:cNvSpPr>
                <a:spLocks/>
              </p:cNvSpPr>
              <p:nvPr/>
            </p:nvSpPr>
            <p:spPr bwMode="auto">
              <a:xfrm>
                <a:off x="2276" y="12806"/>
                <a:ext cx="57" cy="67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3"/>
                  </a:cxn>
                  <a:cxn ang="0">
                    <a:pos x="3" y="12"/>
                  </a:cxn>
                  <a:cxn ang="0">
                    <a:pos x="6" y="11"/>
                  </a:cxn>
                  <a:cxn ang="0">
                    <a:pos x="11" y="13"/>
                  </a:cxn>
                  <a:cxn ang="0">
                    <a:pos x="11" y="3"/>
                  </a:cxn>
                  <a:cxn ang="0">
                    <a:pos x="6" y="0"/>
                  </a:cxn>
                </a:cxnLst>
                <a:rect l="0" t="0" r="r" b="b"/>
                <a:pathLst>
                  <a:path w="11" h="13">
                    <a:moveTo>
                      <a:pt x="6" y="0"/>
                    </a:moveTo>
                    <a:cubicBezTo>
                      <a:pt x="5" y="2"/>
                      <a:pt x="3" y="3"/>
                      <a:pt x="0" y="3"/>
                    </a:cubicBezTo>
                    <a:cubicBezTo>
                      <a:pt x="3" y="8"/>
                      <a:pt x="3" y="8"/>
                      <a:pt x="3" y="12"/>
                    </a:cubicBezTo>
                    <a:cubicBezTo>
                      <a:pt x="4" y="11"/>
                      <a:pt x="5" y="11"/>
                      <a:pt x="6" y="11"/>
                    </a:cubicBezTo>
                    <a:cubicBezTo>
                      <a:pt x="8" y="11"/>
                      <a:pt x="9" y="12"/>
                      <a:pt x="11" y="1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9" y="2"/>
                      <a:pt x="8" y="1"/>
                      <a:pt x="6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2" name="Freeform 8"/>
              <p:cNvSpPr>
                <a:spLocks/>
              </p:cNvSpPr>
              <p:nvPr/>
            </p:nvSpPr>
            <p:spPr bwMode="auto">
              <a:xfrm>
                <a:off x="2121" y="12636"/>
                <a:ext cx="212" cy="190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20" y="0"/>
                  </a:cxn>
                  <a:cxn ang="0">
                    <a:pos x="20" y="3"/>
                  </a:cxn>
                  <a:cxn ang="0">
                    <a:pos x="16" y="0"/>
                  </a:cxn>
                  <a:cxn ang="0">
                    <a:pos x="10" y="0"/>
                  </a:cxn>
                  <a:cxn ang="0">
                    <a:pos x="4" y="5"/>
                  </a:cxn>
                  <a:cxn ang="0">
                    <a:pos x="16" y="3"/>
                  </a:cxn>
                  <a:cxn ang="0">
                    <a:pos x="15" y="6"/>
                  </a:cxn>
                  <a:cxn ang="0">
                    <a:pos x="18" y="6"/>
                  </a:cxn>
                  <a:cxn ang="0">
                    <a:pos x="27" y="12"/>
                  </a:cxn>
                  <a:cxn ang="0">
                    <a:pos x="18" y="9"/>
                  </a:cxn>
                  <a:cxn ang="0">
                    <a:pos x="14" y="10"/>
                  </a:cxn>
                  <a:cxn ang="0">
                    <a:pos x="14" y="15"/>
                  </a:cxn>
                  <a:cxn ang="0">
                    <a:pos x="16" y="37"/>
                  </a:cxn>
                  <a:cxn ang="0">
                    <a:pos x="21" y="35"/>
                  </a:cxn>
                  <a:cxn ang="0">
                    <a:pos x="22" y="28"/>
                  </a:cxn>
                  <a:cxn ang="0">
                    <a:pos x="21" y="28"/>
                  </a:cxn>
                  <a:cxn ang="0">
                    <a:pos x="20" y="30"/>
                  </a:cxn>
                  <a:cxn ang="0">
                    <a:pos x="18" y="32"/>
                  </a:cxn>
                  <a:cxn ang="0">
                    <a:pos x="18" y="32"/>
                  </a:cxn>
                  <a:cxn ang="0">
                    <a:pos x="25" y="17"/>
                  </a:cxn>
                  <a:cxn ang="0">
                    <a:pos x="25" y="17"/>
                  </a:cxn>
                  <a:cxn ang="0">
                    <a:pos x="35" y="24"/>
                  </a:cxn>
                  <a:cxn ang="0">
                    <a:pos x="39" y="30"/>
                  </a:cxn>
                  <a:cxn ang="0">
                    <a:pos x="40" y="30"/>
                  </a:cxn>
                  <a:cxn ang="0">
                    <a:pos x="35" y="14"/>
                  </a:cxn>
                  <a:cxn ang="0">
                    <a:pos x="41" y="18"/>
                  </a:cxn>
                  <a:cxn ang="0">
                    <a:pos x="41" y="17"/>
                  </a:cxn>
                  <a:cxn ang="0">
                    <a:pos x="41" y="16"/>
                  </a:cxn>
                  <a:cxn ang="0">
                    <a:pos x="41" y="12"/>
                  </a:cxn>
                  <a:cxn ang="0">
                    <a:pos x="40" y="11"/>
                  </a:cxn>
                  <a:cxn ang="0">
                    <a:pos x="36" y="12"/>
                  </a:cxn>
                  <a:cxn ang="0">
                    <a:pos x="26" y="0"/>
                  </a:cxn>
                </a:cxnLst>
                <a:rect l="0" t="0" r="r" b="b"/>
                <a:pathLst>
                  <a:path w="41" h="37">
                    <a:moveTo>
                      <a:pt x="26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22" y="2"/>
                      <a:pt x="21" y="3"/>
                      <a:pt x="20" y="3"/>
                    </a:cubicBezTo>
                    <a:cubicBezTo>
                      <a:pt x="18" y="3"/>
                      <a:pt x="16" y="2"/>
                      <a:pt x="16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4"/>
                      <a:pt x="3" y="1"/>
                      <a:pt x="4" y="5"/>
                    </a:cubicBezTo>
                    <a:cubicBezTo>
                      <a:pt x="8" y="5"/>
                      <a:pt x="11" y="4"/>
                      <a:pt x="16" y="3"/>
                    </a:cubicBezTo>
                    <a:cubicBezTo>
                      <a:pt x="15" y="4"/>
                      <a:pt x="15" y="5"/>
                      <a:pt x="15" y="6"/>
                    </a:cubicBezTo>
                    <a:cubicBezTo>
                      <a:pt x="16" y="6"/>
                      <a:pt x="17" y="6"/>
                      <a:pt x="18" y="6"/>
                    </a:cubicBezTo>
                    <a:cubicBezTo>
                      <a:pt x="23" y="6"/>
                      <a:pt x="27" y="7"/>
                      <a:pt x="27" y="12"/>
                    </a:cubicBezTo>
                    <a:cubicBezTo>
                      <a:pt x="25" y="10"/>
                      <a:pt x="22" y="9"/>
                      <a:pt x="18" y="9"/>
                    </a:cubicBezTo>
                    <a:cubicBezTo>
                      <a:pt x="17" y="9"/>
                      <a:pt x="15" y="9"/>
                      <a:pt x="14" y="10"/>
                    </a:cubicBezTo>
                    <a:cubicBezTo>
                      <a:pt x="13" y="13"/>
                      <a:pt x="13" y="12"/>
                      <a:pt x="14" y="15"/>
                    </a:cubicBezTo>
                    <a:cubicBezTo>
                      <a:pt x="0" y="16"/>
                      <a:pt x="5" y="37"/>
                      <a:pt x="16" y="37"/>
                    </a:cubicBezTo>
                    <a:cubicBezTo>
                      <a:pt x="17" y="37"/>
                      <a:pt x="19" y="36"/>
                      <a:pt x="21" y="35"/>
                    </a:cubicBezTo>
                    <a:cubicBezTo>
                      <a:pt x="22" y="34"/>
                      <a:pt x="22" y="31"/>
                      <a:pt x="22" y="28"/>
                    </a:cubicBezTo>
                    <a:cubicBezTo>
                      <a:pt x="22" y="28"/>
                      <a:pt x="22" y="28"/>
                      <a:pt x="21" y="28"/>
                    </a:cubicBezTo>
                    <a:cubicBezTo>
                      <a:pt x="20" y="28"/>
                      <a:pt x="20" y="29"/>
                      <a:pt x="20" y="30"/>
                    </a:cubicBezTo>
                    <a:cubicBezTo>
                      <a:pt x="20" y="31"/>
                      <a:pt x="19" y="32"/>
                      <a:pt x="18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7" y="27"/>
                      <a:pt x="16" y="17"/>
                      <a:pt x="25" y="17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30" y="17"/>
                      <a:pt x="33" y="21"/>
                      <a:pt x="35" y="24"/>
                    </a:cubicBezTo>
                    <a:cubicBezTo>
                      <a:pt x="36" y="25"/>
                      <a:pt x="35" y="30"/>
                      <a:pt x="39" y="30"/>
                    </a:cubicBezTo>
                    <a:cubicBezTo>
                      <a:pt x="39" y="30"/>
                      <a:pt x="40" y="30"/>
                      <a:pt x="40" y="30"/>
                    </a:cubicBezTo>
                    <a:cubicBezTo>
                      <a:pt x="39" y="24"/>
                      <a:pt x="36" y="20"/>
                      <a:pt x="35" y="14"/>
                    </a:cubicBezTo>
                    <a:cubicBezTo>
                      <a:pt x="37" y="15"/>
                      <a:pt x="39" y="17"/>
                      <a:pt x="41" y="18"/>
                    </a:cubicBezTo>
                    <a:cubicBezTo>
                      <a:pt x="41" y="17"/>
                      <a:pt x="41" y="17"/>
                      <a:pt x="41" y="17"/>
                    </a:cubicBezTo>
                    <a:cubicBezTo>
                      <a:pt x="41" y="16"/>
                      <a:pt x="41" y="16"/>
                      <a:pt x="41" y="16"/>
                    </a:cubicBezTo>
                    <a:cubicBezTo>
                      <a:pt x="41" y="12"/>
                      <a:pt x="41" y="12"/>
                      <a:pt x="41" y="12"/>
                    </a:cubicBezTo>
                    <a:cubicBezTo>
                      <a:pt x="41" y="11"/>
                      <a:pt x="41" y="11"/>
                      <a:pt x="40" y="11"/>
                    </a:cubicBezTo>
                    <a:cubicBezTo>
                      <a:pt x="39" y="12"/>
                      <a:pt x="37" y="12"/>
                      <a:pt x="36" y="12"/>
                    </a:cubicBezTo>
                    <a:cubicBezTo>
                      <a:pt x="30" y="12"/>
                      <a:pt x="27" y="7"/>
                      <a:pt x="26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3" name="Freeform 9"/>
              <p:cNvSpPr>
                <a:spLocks/>
              </p:cNvSpPr>
              <p:nvPr/>
            </p:nvSpPr>
            <p:spPr bwMode="auto">
              <a:xfrm>
                <a:off x="2105" y="12718"/>
                <a:ext cx="36" cy="26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1"/>
                  </a:cxn>
                  <a:cxn ang="0">
                    <a:pos x="3" y="5"/>
                  </a:cxn>
                  <a:cxn ang="0">
                    <a:pos x="6" y="0"/>
                  </a:cxn>
                  <a:cxn ang="0">
                    <a:pos x="4" y="0"/>
                  </a:cxn>
                </a:cxnLst>
                <a:rect l="0" t="0" r="r" b="b"/>
                <a:pathLst>
                  <a:path w="7" h="5">
                    <a:moveTo>
                      <a:pt x="4" y="0"/>
                    </a:moveTo>
                    <a:cubicBezTo>
                      <a:pt x="3" y="0"/>
                      <a:pt x="1" y="0"/>
                      <a:pt x="0" y="1"/>
                    </a:cubicBezTo>
                    <a:cubicBezTo>
                      <a:pt x="0" y="4"/>
                      <a:pt x="1" y="5"/>
                      <a:pt x="3" y="5"/>
                    </a:cubicBezTo>
                    <a:cubicBezTo>
                      <a:pt x="5" y="5"/>
                      <a:pt x="7" y="3"/>
                      <a:pt x="6" y="0"/>
                    </a:cubicBezTo>
                    <a:cubicBezTo>
                      <a:pt x="5" y="0"/>
                      <a:pt x="5" y="0"/>
                      <a:pt x="4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4" name="Freeform 10"/>
              <p:cNvSpPr>
                <a:spLocks/>
              </p:cNvSpPr>
              <p:nvPr/>
            </p:nvSpPr>
            <p:spPr bwMode="auto">
              <a:xfrm>
                <a:off x="2048" y="12744"/>
                <a:ext cx="83" cy="62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5" y="3"/>
                  </a:cxn>
                  <a:cxn ang="0">
                    <a:pos x="7" y="7"/>
                  </a:cxn>
                  <a:cxn ang="0">
                    <a:pos x="3" y="6"/>
                  </a:cxn>
                  <a:cxn ang="0">
                    <a:pos x="0" y="10"/>
                  </a:cxn>
                  <a:cxn ang="0">
                    <a:pos x="2" y="11"/>
                  </a:cxn>
                  <a:cxn ang="0">
                    <a:pos x="5" y="9"/>
                  </a:cxn>
                  <a:cxn ang="0">
                    <a:pos x="9" y="7"/>
                  </a:cxn>
                  <a:cxn ang="0">
                    <a:pos x="10" y="12"/>
                  </a:cxn>
                  <a:cxn ang="0">
                    <a:pos x="12" y="12"/>
                  </a:cxn>
                  <a:cxn ang="0">
                    <a:pos x="16" y="10"/>
                  </a:cxn>
                  <a:cxn ang="0">
                    <a:pos x="10" y="0"/>
                  </a:cxn>
                  <a:cxn ang="0">
                    <a:pos x="10" y="0"/>
                  </a:cxn>
                </a:cxnLst>
                <a:rect l="0" t="0" r="r" b="b"/>
                <a:pathLst>
                  <a:path w="16" h="12">
                    <a:moveTo>
                      <a:pt x="10" y="0"/>
                    </a:moveTo>
                    <a:cubicBezTo>
                      <a:pt x="8" y="0"/>
                      <a:pt x="7" y="2"/>
                      <a:pt x="5" y="3"/>
                    </a:cubicBezTo>
                    <a:cubicBezTo>
                      <a:pt x="4" y="6"/>
                      <a:pt x="8" y="3"/>
                      <a:pt x="7" y="7"/>
                    </a:cubicBezTo>
                    <a:cubicBezTo>
                      <a:pt x="6" y="7"/>
                      <a:pt x="4" y="6"/>
                      <a:pt x="3" y="6"/>
                    </a:cubicBezTo>
                    <a:cubicBezTo>
                      <a:pt x="1" y="6"/>
                      <a:pt x="0" y="7"/>
                      <a:pt x="0" y="10"/>
                    </a:cubicBezTo>
                    <a:cubicBezTo>
                      <a:pt x="1" y="11"/>
                      <a:pt x="1" y="11"/>
                      <a:pt x="2" y="11"/>
                    </a:cubicBezTo>
                    <a:cubicBezTo>
                      <a:pt x="3" y="11"/>
                      <a:pt x="4" y="10"/>
                      <a:pt x="5" y="9"/>
                    </a:cubicBezTo>
                    <a:cubicBezTo>
                      <a:pt x="6" y="8"/>
                      <a:pt x="8" y="7"/>
                      <a:pt x="9" y="7"/>
                    </a:cubicBezTo>
                    <a:cubicBezTo>
                      <a:pt x="9" y="9"/>
                      <a:pt x="9" y="11"/>
                      <a:pt x="10" y="12"/>
                    </a:cubicBezTo>
                    <a:cubicBezTo>
                      <a:pt x="11" y="12"/>
                      <a:pt x="11" y="12"/>
                      <a:pt x="12" y="12"/>
                    </a:cubicBezTo>
                    <a:cubicBezTo>
                      <a:pt x="14" y="12"/>
                      <a:pt x="14" y="10"/>
                      <a:pt x="16" y="10"/>
                    </a:cubicBezTo>
                    <a:cubicBezTo>
                      <a:pt x="15" y="6"/>
                      <a:pt x="10" y="5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5" name="Freeform 11"/>
              <p:cNvSpPr>
                <a:spLocks noEditPoints="1"/>
              </p:cNvSpPr>
              <p:nvPr/>
            </p:nvSpPr>
            <p:spPr bwMode="auto">
              <a:xfrm>
                <a:off x="1540" y="12636"/>
                <a:ext cx="446" cy="329"/>
              </a:xfrm>
              <a:custGeom>
                <a:avLst/>
                <a:gdLst/>
                <a:ahLst/>
                <a:cxnLst>
                  <a:cxn ang="0">
                    <a:pos x="39" y="64"/>
                  </a:cxn>
                  <a:cxn ang="0">
                    <a:pos x="45" y="61"/>
                  </a:cxn>
                  <a:cxn ang="0">
                    <a:pos x="30" y="56"/>
                  </a:cxn>
                  <a:cxn ang="0">
                    <a:pos x="23" y="57"/>
                  </a:cxn>
                  <a:cxn ang="0">
                    <a:pos x="35" y="64"/>
                  </a:cxn>
                  <a:cxn ang="0">
                    <a:pos x="30" y="56"/>
                  </a:cxn>
                  <a:cxn ang="0">
                    <a:pos x="68" y="21"/>
                  </a:cxn>
                  <a:cxn ang="0">
                    <a:pos x="69" y="24"/>
                  </a:cxn>
                  <a:cxn ang="0">
                    <a:pos x="67" y="26"/>
                  </a:cxn>
                  <a:cxn ang="0">
                    <a:pos x="69" y="25"/>
                  </a:cxn>
                  <a:cxn ang="0">
                    <a:pos x="55" y="0"/>
                  </a:cxn>
                  <a:cxn ang="0">
                    <a:pos x="54" y="11"/>
                  </a:cxn>
                  <a:cxn ang="0">
                    <a:pos x="51" y="12"/>
                  </a:cxn>
                  <a:cxn ang="0">
                    <a:pos x="49" y="11"/>
                  </a:cxn>
                  <a:cxn ang="0">
                    <a:pos x="45" y="10"/>
                  </a:cxn>
                  <a:cxn ang="0">
                    <a:pos x="49" y="16"/>
                  </a:cxn>
                  <a:cxn ang="0">
                    <a:pos x="47" y="15"/>
                  </a:cxn>
                  <a:cxn ang="0">
                    <a:pos x="51" y="21"/>
                  </a:cxn>
                  <a:cxn ang="0">
                    <a:pos x="56" y="31"/>
                  </a:cxn>
                  <a:cxn ang="0">
                    <a:pos x="49" y="29"/>
                  </a:cxn>
                  <a:cxn ang="0">
                    <a:pos x="46" y="30"/>
                  </a:cxn>
                  <a:cxn ang="0">
                    <a:pos x="41" y="29"/>
                  </a:cxn>
                  <a:cxn ang="0">
                    <a:pos x="53" y="45"/>
                  </a:cxn>
                  <a:cxn ang="0">
                    <a:pos x="35" y="38"/>
                  </a:cxn>
                  <a:cxn ang="0">
                    <a:pos x="38" y="37"/>
                  </a:cxn>
                  <a:cxn ang="0">
                    <a:pos x="39" y="28"/>
                  </a:cxn>
                  <a:cxn ang="0">
                    <a:pos x="15" y="28"/>
                  </a:cxn>
                  <a:cxn ang="0">
                    <a:pos x="22" y="26"/>
                  </a:cxn>
                  <a:cxn ang="0">
                    <a:pos x="9" y="39"/>
                  </a:cxn>
                  <a:cxn ang="0">
                    <a:pos x="27" y="30"/>
                  </a:cxn>
                  <a:cxn ang="0">
                    <a:pos x="29" y="43"/>
                  </a:cxn>
                  <a:cxn ang="0">
                    <a:pos x="44" y="49"/>
                  </a:cxn>
                  <a:cxn ang="0">
                    <a:pos x="58" y="64"/>
                  </a:cxn>
                  <a:cxn ang="0">
                    <a:pos x="62" y="63"/>
                  </a:cxn>
                  <a:cxn ang="0">
                    <a:pos x="77" y="55"/>
                  </a:cxn>
                  <a:cxn ang="0">
                    <a:pos x="76" y="56"/>
                  </a:cxn>
                  <a:cxn ang="0">
                    <a:pos x="74" y="56"/>
                  </a:cxn>
                  <a:cxn ang="0">
                    <a:pos x="77" y="46"/>
                  </a:cxn>
                  <a:cxn ang="0">
                    <a:pos x="68" y="13"/>
                  </a:cxn>
                  <a:cxn ang="0">
                    <a:pos x="56" y="42"/>
                  </a:cxn>
                  <a:cxn ang="0">
                    <a:pos x="56" y="26"/>
                  </a:cxn>
                  <a:cxn ang="0">
                    <a:pos x="58" y="11"/>
                  </a:cxn>
                </a:cxnLst>
                <a:rect l="0" t="0" r="r" b="b"/>
                <a:pathLst>
                  <a:path w="86" h="64">
                    <a:moveTo>
                      <a:pt x="45" y="61"/>
                    </a:moveTo>
                    <a:cubicBezTo>
                      <a:pt x="44" y="61"/>
                      <a:pt x="41" y="62"/>
                      <a:pt x="39" y="64"/>
                    </a:cubicBezTo>
                    <a:cubicBezTo>
                      <a:pt x="45" y="64"/>
                      <a:pt x="45" y="64"/>
                      <a:pt x="45" y="64"/>
                    </a:cubicBezTo>
                    <a:cubicBezTo>
                      <a:pt x="46" y="63"/>
                      <a:pt x="45" y="62"/>
                      <a:pt x="45" y="61"/>
                    </a:cubicBezTo>
                    <a:cubicBezTo>
                      <a:pt x="45" y="61"/>
                      <a:pt x="45" y="61"/>
                      <a:pt x="45" y="61"/>
                    </a:cubicBezTo>
                    <a:moveTo>
                      <a:pt x="30" y="56"/>
                    </a:moveTo>
                    <a:cubicBezTo>
                      <a:pt x="28" y="56"/>
                      <a:pt x="27" y="57"/>
                      <a:pt x="24" y="57"/>
                    </a:cubicBezTo>
                    <a:cubicBezTo>
                      <a:pt x="24" y="57"/>
                      <a:pt x="23" y="57"/>
                      <a:pt x="23" y="57"/>
                    </a:cubicBezTo>
                    <a:cubicBezTo>
                      <a:pt x="24" y="60"/>
                      <a:pt x="27" y="61"/>
                      <a:pt x="24" y="64"/>
                    </a:cubicBezTo>
                    <a:cubicBezTo>
                      <a:pt x="35" y="64"/>
                      <a:pt x="35" y="64"/>
                      <a:pt x="35" y="64"/>
                    </a:cubicBezTo>
                    <a:cubicBezTo>
                      <a:pt x="35" y="63"/>
                      <a:pt x="35" y="62"/>
                      <a:pt x="34" y="61"/>
                    </a:cubicBezTo>
                    <a:cubicBezTo>
                      <a:pt x="34" y="58"/>
                      <a:pt x="30" y="59"/>
                      <a:pt x="30" y="56"/>
                    </a:cubicBezTo>
                    <a:moveTo>
                      <a:pt x="61" y="42"/>
                    </a:moveTo>
                    <a:cubicBezTo>
                      <a:pt x="57" y="33"/>
                      <a:pt x="64" y="26"/>
                      <a:pt x="68" y="21"/>
                    </a:cubicBezTo>
                    <a:cubicBezTo>
                      <a:pt x="68" y="21"/>
                      <a:pt x="68" y="21"/>
                      <a:pt x="69" y="21"/>
                    </a:cubicBezTo>
                    <a:cubicBezTo>
                      <a:pt x="69" y="21"/>
                      <a:pt x="69" y="22"/>
                      <a:pt x="69" y="24"/>
                    </a:cubicBezTo>
                    <a:cubicBezTo>
                      <a:pt x="68" y="25"/>
                      <a:pt x="67" y="26"/>
                      <a:pt x="67" y="26"/>
                    </a:cubicBezTo>
                    <a:cubicBezTo>
                      <a:pt x="67" y="26"/>
                      <a:pt x="67" y="26"/>
                      <a:pt x="67" y="26"/>
                    </a:cubicBezTo>
                    <a:cubicBezTo>
                      <a:pt x="67" y="26"/>
                      <a:pt x="67" y="26"/>
                      <a:pt x="67" y="26"/>
                    </a:cubicBezTo>
                    <a:cubicBezTo>
                      <a:pt x="68" y="26"/>
                      <a:pt x="69" y="26"/>
                      <a:pt x="69" y="25"/>
                    </a:cubicBezTo>
                    <a:cubicBezTo>
                      <a:pt x="68" y="31"/>
                      <a:pt x="64" y="35"/>
                      <a:pt x="61" y="42"/>
                    </a:cubicBezTo>
                    <a:moveTo>
                      <a:pt x="55" y="0"/>
                    </a:moveTo>
                    <a:cubicBezTo>
                      <a:pt x="40" y="0"/>
                      <a:pt x="40" y="0"/>
                      <a:pt x="40" y="0"/>
                    </a:cubicBezTo>
                    <a:cubicBezTo>
                      <a:pt x="42" y="7"/>
                      <a:pt x="54" y="2"/>
                      <a:pt x="54" y="11"/>
                    </a:cubicBezTo>
                    <a:cubicBezTo>
                      <a:pt x="52" y="8"/>
                      <a:pt x="50" y="7"/>
                      <a:pt x="47" y="5"/>
                    </a:cubicBezTo>
                    <a:cubicBezTo>
                      <a:pt x="44" y="8"/>
                      <a:pt x="50" y="9"/>
                      <a:pt x="51" y="12"/>
                    </a:cubicBezTo>
                    <a:cubicBezTo>
                      <a:pt x="51" y="12"/>
                      <a:pt x="51" y="13"/>
                      <a:pt x="51" y="13"/>
                    </a:cubicBezTo>
                    <a:cubicBezTo>
                      <a:pt x="51" y="13"/>
                      <a:pt x="50" y="12"/>
                      <a:pt x="49" y="11"/>
                    </a:cubicBezTo>
                    <a:cubicBezTo>
                      <a:pt x="49" y="10"/>
                      <a:pt x="47" y="9"/>
                      <a:pt x="46" y="9"/>
                    </a:cubicBezTo>
                    <a:cubicBezTo>
                      <a:pt x="46" y="9"/>
                      <a:pt x="45" y="10"/>
                      <a:pt x="45" y="10"/>
                    </a:cubicBezTo>
                    <a:cubicBezTo>
                      <a:pt x="45" y="13"/>
                      <a:pt x="48" y="14"/>
                      <a:pt x="49" y="15"/>
                    </a:cubicBezTo>
                    <a:cubicBezTo>
                      <a:pt x="49" y="15"/>
                      <a:pt x="49" y="16"/>
                      <a:pt x="49" y="16"/>
                    </a:cubicBezTo>
                    <a:cubicBezTo>
                      <a:pt x="49" y="16"/>
                      <a:pt x="48" y="15"/>
                      <a:pt x="48" y="15"/>
                    </a:cubicBezTo>
                    <a:cubicBezTo>
                      <a:pt x="48" y="15"/>
                      <a:pt x="47" y="15"/>
                      <a:pt x="47" y="15"/>
                    </a:cubicBezTo>
                    <a:cubicBezTo>
                      <a:pt x="47" y="15"/>
                      <a:pt x="46" y="15"/>
                      <a:pt x="46" y="15"/>
                    </a:cubicBezTo>
                    <a:cubicBezTo>
                      <a:pt x="46" y="19"/>
                      <a:pt x="48" y="20"/>
                      <a:pt x="51" y="21"/>
                    </a:cubicBezTo>
                    <a:cubicBezTo>
                      <a:pt x="50" y="23"/>
                      <a:pt x="48" y="22"/>
                      <a:pt x="48" y="24"/>
                    </a:cubicBezTo>
                    <a:cubicBezTo>
                      <a:pt x="49" y="28"/>
                      <a:pt x="55" y="27"/>
                      <a:pt x="56" y="31"/>
                    </a:cubicBezTo>
                    <a:cubicBezTo>
                      <a:pt x="54" y="30"/>
                      <a:pt x="53" y="29"/>
                      <a:pt x="51" y="29"/>
                    </a:cubicBezTo>
                    <a:cubicBezTo>
                      <a:pt x="51" y="29"/>
                      <a:pt x="50" y="29"/>
                      <a:pt x="49" y="29"/>
                    </a:cubicBezTo>
                    <a:cubicBezTo>
                      <a:pt x="50" y="35"/>
                      <a:pt x="56" y="34"/>
                      <a:pt x="56" y="40"/>
                    </a:cubicBezTo>
                    <a:cubicBezTo>
                      <a:pt x="54" y="35"/>
                      <a:pt x="47" y="35"/>
                      <a:pt x="46" y="30"/>
                    </a:cubicBezTo>
                    <a:cubicBezTo>
                      <a:pt x="46" y="31"/>
                      <a:pt x="45" y="31"/>
                      <a:pt x="44" y="31"/>
                    </a:cubicBezTo>
                    <a:cubicBezTo>
                      <a:pt x="43" y="31"/>
                      <a:pt x="42" y="30"/>
                      <a:pt x="41" y="29"/>
                    </a:cubicBezTo>
                    <a:cubicBezTo>
                      <a:pt x="41" y="31"/>
                      <a:pt x="41" y="33"/>
                      <a:pt x="41" y="35"/>
                    </a:cubicBezTo>
                    <a:cubicBezTo>
                      <a:pt x="46" y="38"/>
                      <a:pt x="48" y="42"/>
                      <a:pt x="53" y="45"/>
                    </a:cubicBezTo>
                    <a:cubicBezTo>
                      <a:pt x="52" y="45"/>
                      <a:pt x="51" y="45"/>
                      <a:pt x="50" y="45"/>
                    </a:cubicBezTo>
                    <a:cubicBezTo>
                      <a:pt x="45" y="45"/>
                      <a:pt x="38" y="41"/>
                      <a:pt x="35" y="38"/>
                    </a:cubicBezTo>
                    <a:cubicBezTo>
                      <a:pt x="36" y="37"/>
                      <a:pt x="37" y="37"/>
                      <a:pt x="38" y="37"/>
                    </a:cubicBezTo>
                    <a:cubicBezTo>
                      <a:pt x="38" y="37"/>
                      <a:pt x="38" y="37"/>
                      <a:pt x="38" y="37"/>
                    </a:cubicBezTo>
                    <a:cubicBezTo>
                      <a:pt x="39" y="37"/>
                      <a:pt x="39" y="37"/>
                      <a:pt x="40" y="36"/>
                    </a:cubicBezTo>
                    <a:cubicBezTo>
                      <a:pt x="41" y="32"/>
                      <a:pt x="38" y="31"/>
                      <a:pt x="39" y="28"/>
                    </a:cubicBezTo>
                    <a:cubicBezTo>
                      <a:pt x="34" y="28"/>
                      <a:pt x="29" y="27"/>
                      <a:pt x="24" y="27"/>
                    </a:cubicBezTo>
                    <a:cubicBezTo>
                      <a:pt x="21" y="27"/>
                      <a:pt x="18" y="27"/>
                      <a:pt x="15" y="28"/>
                    </a:cubicBezTo>
                    <a:cubicBezTo>
                      <a:pt x="12" y="26"/>
                      <a:pt x="16" y="26"/>
                      <a:pt x="18" y="26"/>
                    </a:cubicBezTo>
                    <a:cubicBezTo>
                      <a:pt x="20" y="26"/>
                      <a:pt x="21" y="26"/>
                      <a:pt x="22" y="26"/>
                    </a:cubicBezTo>
                    <a:cubicBezTo>
                      <a:pt x="20" y="23"/>
                      <a:pt x="18" y="22"/>
                      <a:pt x="16" y="22"/>
                    </a:cubicBezTo>
                    <a:cubicBezTo>
                      <a:pt x="9" y="22"/>
                      <a:pt x="0" y="33"/>
                      <a:pt x="9" y="39"/>
                    </a:cubicBezTo>
                    <a:cubicBezTo>
                      <a:pt x="11" y="34"/>
                      <a:pt x="17" y="29"/>
                      <a:pt x="23" y="29"/>
                    </a:cubicBezTo>
                    <a:cubicBezTo>
                      <a:pt x="24" y="29"/>
                      <a:pt x="26" y="30"/>
                      <a:pt x="27" y="30"/>
                    </a:cubicBezTo>
                    <a:cubicBezTo>
                      <a:pt x="23" y="31"/>
                      <a:pt x="22" y="39"/>
                      <a:pt x="24" y="43"/>
                    </a:cubicBezTo>
                    <a:cubicBezTo>
                      <a:pt x="25" y="43"/>
                      <a:pt x="27" y="43"/>
                      <a:pt x="29" y="43"/>
                    </a:cubicBezTo>
                    <a:cubicBezTo>
                      <a:pt x="29" y="38"/>
                      <a:pt x="26" y="40"/>
                      <a:pt x="28" y="35"/>
                    </a:cubicBezTo>
                    <a:cubicBezTo>
                      <a:pt x="36" y="38"/>
                      <a:pt x="37" y="46"/>
                      <a:pt x="44" y="49"/>
                    </a:cubicBezTo>
                    <a:cubicBezTo>
                      <a:pt x="45" y="49"/>
                      <a:pt x="46" y="49"/>
                      <a:pt x="46" y="49"/>
                    </a:cubicBezTo>
                    <a:cubicBezTo>
                      <a:pt x="56" y="49"/>
                      <a:pt x="58" y="56"/>
                      <a:pt x="58" y="64"/>
                    </a:cubicBezTo>
                    <a:cubicBezTo>
                      <a:pt x="62" y="64"/>
                      <a:pt x="62" y="64"/>
                      <a:pt x="62" y="64"/>
                    </a:cubicBezTo>
                    <a:cubicBezTo>
                      <a:pt x="62" y="64"/>
                      <a:pt x="62" y="63"/>
                      <a:pt x="62" y="63"/>
                    </a:cubicBezTo>
                    <a:cubicBezTo>
                      <a:pt x="67" y="62"/>
                      <a:pt x="71" y="54"/>
                      <a:pt x="76" y="54"/>
                    </a:cubicBezTo>
                    <a:cubicBezTo>
                      <a:pt x="76" y="54"/>
                      <a:pt x="77" y="54"/>
                      <a:pt x="77" y="55"/>
                    </a:cubicBezTo>
                    <a:cubicBezTo>
                      <a:pt x="77" y="56"/>
                      <a:pt x="77" y="57"/>
                      <a:pt x="77" y="57"/>
                    </a:cubicBezTo>
                    <a:cubicBezTo>
                      <a:pt x="77" y="57"/>
                      <a:pt x="76" y="56"/>
                      <a:pt x="76" y="56"/>
                    </a:cubicBezTo>
                    <a:cubicBezTo>
                      <a:pt x="76" y="56"/>
                      <a:pt x="75" y="56"/>
                      <a:pt x="75" y="56"/>
                    </a:cubicBezTo>
                    <a:cubicBezTo>
                      <a:pt x="74" y="56"/>
                      <a:pt x="74" y="56"/>
                      <a:pt x="74" y="56"/>
                    </a:cubicBezTo>
                    <a:cubicBezTo>
                      <a:pt x="75" y="58"/>
                      <a:pt x="76" y="59"/>
                      <a:pt x="77" y="59"/>
                    </a:cubicBezTo>
                    <a:cubicBezTo>
                      <a:pt x="81" y="59"/>
                      <a:pt x="84" y="47"/>
                      <a:pt x="77" y="46"/>
                    </a:cubicBezTo>
                    <a:cubicBezTo>
                      <a:pt x="69" y="47"/>
                      <a:pt x="65" y="48"/>
                      <a:pt x="60" y="53"/>
                    </a:cubicBezTo>
                    <a:cubicBezTo>
                      <a:pt x="62" y="38"/>
                      <a:pt x="86" y="26"/>
                      <a:pt x="68" y="13"/>
                    </a:cubicBezTo>
                    <a:cubicBezTo>
                      <a:pt x="64" y="16"/>
                      <a:pt x="65" y="23"/>
                      <a:pt x="60" y="25"/>
                    </a:cubicBezTo>
                    <a:cubicBezTo>
                      <a:pt x="58" y="30"/>
                      <a:pt x="60" y="39"/>
                      <a:pt x="56" y="42"/>
                    </a:cubicBezTo>
                    <a:cubicBezTo>
                      <a:pt x="56" y="33"/>
                      <a:pt x="61" y="24"/>
                      <a:pt x="60" y="17"/>
                    </a:cubicBezTo>
                    <a:cubicBezTo>
                      <a:pt x="57" y="18"/>
                      <a:pt x="56" y="22"/>
                      <a:pt x="56" y="26"/>
                    </a:cubicBezTo>
                    <a:cubicBezTo>
                      <a:pt x="56" y="26"/>
                      <a:pt x="56" y="26"/>
                      <a:pt x="56" y="26"/>
                    </a:cubicBezTo>
                    <a:cubicBezTo>
                      <a:pt x="54" y="26"/>
                      <a:pt x="57" y="14"/>
                      <a:pt x="58" y="11"/>
                    </a:cubicBezTo>
                    <a:cubicBezTo>
                      <a:pt x="57" y="7"/>
                      <a:pt x="54" y="5"/>
                      <a:pt x="55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6" name="Freeform 12"/>
              <p:cNvSpPr>
                <a:spLocks/>
              </p:cNvSpPr>
              <p:nvPr/>
            </p:nvSpPr>
            <p:spPr bwMode="auto">
              <a:xfrm>
                <a:off x="2053" y="12713"/>
                <a:ext cx="42" cy="31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1"/>
                  </a:cxn>
                  <a:cxn ang="0">
                    <a:pos x="0" y="4"/>
                  </a:cxn>
                  <a:cxn ang="0">
                    <a:pos x="5" y="6"/>
                  </a:cxn>
                  <a:cxn ang="0">
                    <a:pos x="8" y="4"/>
                  </a:cxn>
                  <a:cxn ang="0">
                    <a:pos x="7" y="4"/>
                  </a:cxn>
                  <a:cxn ang="0">
                    <a:pos x="5" y="0"/>
                  </a:cxn>
                  <a:cxn ang="0">
                    <a:pos x="4" y="0"/>
                  </a:cxn>
                </a:cxnLst>
                <a:rect l="0" t="0" r="r" b="b"/>
                <a:pathLst>
                  <a:path w="8" h="6">
                    <a:moveTo>
                      <a:pt x="4" y="0"/>
                    </a:moveTo>
                    <a:cubicBezTo>
                      <a:pt x="2" y="0"/>
                      <a:pt x="1" y="0"/>
                      <a:pt x="0" y="1"/>
                    </a:cubicBezTo>
                    <a:cubicBezTo>
                      <a:pt x="0" y="2"/>
                      <a:pt x="0" y="3"/>
                      <a:pt x="0" y="4"/>
                    </a:cubicBezTo>
                    <a:cubicBezTo>
                      <a:pt x="0" y="5"/>
                      <a:pt x="3" y="6"/>
                      <a:pt x="5" y="6"/>
                    </a:cubicBezTo>
                    <a:cubicBezTo>
                      <a:pt x="7" y="6"/>
                      <a:pt x="8" y="5"/>
                      <a:pt x="8" y="4"/>
                    </a:cubicBezTo>
                    <a:cubicBezTo>
                      <a:pt x="8" y="4"/>
                      <a:pt x="8" y="4"/>
                      <a:pt x="7" y="4"/>
                    </a:cubicBezTo>
                    <a:cubicBezTo>
                      <a:pt x="5" y="4"/>
                      <a:pt x="7" y="1"/>
                      <a:pt x="5" y="0"/>
                    </a:cubicBezTo>
                    <a:cubicBezTo>
                      <a:pt x="5" y="0"/>
                      <a:pt x="4" y="0"/>
                      <a:pt x="4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7" name="Freeform 13"/>
              <p:cNvSpPr>
                <a:spLocks/>
              </p:cNvSpPr>
              <p:nvPr/>
            </p:nvSpPr>
            <p:spPr bwMode="auto">
              <a:xfrm>
                <a:off x="1841" y="12672"/>
                <a:ext cx="31" cy="5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2" y="10"/>
                  </a:cxn>
                  <a:cxn ang="0">
                    <a:pos x="3" y="10"/>
                  </a:cxn>
                  <a:cxn ang="0">
                    <a:pos x="6" y="8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0">
                    <a:moveTo>
                      <a:pt x="6" y="0"/>
                    </a:moveTo>
                    <a:cubicBezTo>
                      <a:pt x="2" y="0"/>
                      <a:pt x="0" y="7"/>
                      <a:pt x="2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5" y="10"/>
                      <a:pt x="5" y="8"/>
                      <a:pt x="6" y="8"/>
                    </a:cubicBezTo>
                    <a:cubicBezTo>
                      <a:pt x="4" y="3"/>
                      <a:pt x="5" y="6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8" name="Freeform 14"/>
              <p:cNvSpPr>
                <a:spLocks/>
              </p:cNvSpPr>
              <p:nvPr/>
            </p:nvSpPr>
            <p:spPr bwMode="auto">
              <a:xfrm>
                <a:off x="1830" y="12636"/>
                <a:ext cx="21" cy="52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0"/>
                  </a:cxn>
                  <a:cxn ang="0">
                    <a:pos x="4" y="10"/>
                  </a:cxn>
                  <a:cxn ang="0">
                    <a:pos x="3" y="0"/>
                  </a:cxn>
                </a:cxnLst>
                <a:rect l="0" t="0" r="r" b="b"/>
                <a:pathLst>
                  <a:path w="4" h="10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4"/>
                      <a:pt x="2" y="8"/>
                      <a:pt x="4" y="10"/>
                    </a:cubicBezTo>
                    <a:cubicBezTo>
                      <a:pt x="4" y="6"/>
                      <a:pt x="4" y="3"/>
                      <a:pt x="3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9" name="Freeform 15"/>
              <p:cNvSpPr>
                <a:spLocks noEditPoints="1"/>
              </p:cNvSpPr>
              <p:nvPr/>
            </p:nvSpPr>
            <p:spPr bwMode="auto">
              <a:xfrm>
                <a:off x="1638" y="12636"/>
                <a:ext cx="156" cy="144"/>
              </a:xfrm>
              <a:custGeom>
                <a:avLst/>
                <a:gdLst/>
                <a:ahLst/>
                <a:cxnLst>
                  <a:cxn ang="0">
                    <a:pos x="15" y="20"/>
                  </a:cxn>
                  <a:cxn ang="0">
                    <a:pos x="7" y="15"/>
                  </a:cxn>
                  <a:cxn ang="0">
                    <a:pos x="9" y="14"/>
                  </a:cxn>
                  <a:cxn ang="0">
                    <a:pos x="15" y="20"/>
                  </a:cxn>
                  <a:cxn ang="0">
                    <a:pos x="19" y="0"/>
                  </a:cxn>
                  <a:cxn ang="0">
                    <a:pos x="5" y="0"/>
                  </a:cxn>
                  <a:cxn ang="0">
                    <a:pos x="3" y="6"/>
                  </a:cxn>
                  <a:cxn ang="0">
                    <a:pos x="8" y="12"/>
                  </a:cxn>
                  <a:cxn ang="0">
                    <a:pos x="1" y="21"/>
                  </a:cxn>
                  <a:cxn ang="0">
                    <a:pos x="7" y="24"/>
                  </a:cxn>
                  <a:cxn ang="0">
                    <a:pos x="7" y="24"/>
                  </a:cxn>
                  <a:cxn ang="0">
                    <a:pos x="8" y="19"/>
                  </a:cxn>
                  <a:cxn ang="0">
                    <a:pos x="12" y="26"/>
                  </a:cxn>
                  <a:cxn ang="0">
                    <a:pos x="14" y="25"/>
                  </a:cxn>
                  <a:cxn ang="0">
                    <a:pos x="19" y="26"/>
                  </a:cxn>
                  <a:cxn ang="0">
                    <a:pos x="23" y="27"/>
                  </a:cxn>
                  <a:cxn ang="0">
                    <a:pos x="26" y="27"/>
                  </a:cxn>
                  <a:cxn ang="0">
                    <a:pos x="18" y="17"/>
                  </a:cxn>
                  <a:cxn ang="0">
                    <a:pos x="8" y="5"/>
                  </a:cxn>
                  <a:cxn ang="0">
                    <a:pos x="11" y="1"/>
                  </a:cxn>
                  <a:cxn ang="0">
                    <a:pos x="12" y="1"/>
                  </a:cxn>
                  <a:cxn ang="0">
                    <a:pos x="19" y="4"/>
                  </a:cxn>
                  <a:cxn ang="0">
                    <a:pos x="14" y="3"/>
                  </a:cxn>
                  <a:cxn ang="0">
                    <a:pos x="12" y="4"/>
                  </a:cxn>
                  <a:cxn ang="0">
                    <a:pos x="19" y="10"/>
                  </a:cxn>
                  <a:cxn ang="0">
                    <a:pos x="16" y="9"/>
                  </a:cxn>
                  <a:cxn ang="0">
                    <a:pos x="15" y="9"/>
                  </a:cxn>
                  <a:cxn ang="0">
                    <a:pos x="23" y="16"/>
                  </a:cxn>
                  <a:cxn ang="0">
                    <a:pos x="18" y="14"/>
                  </a:cxn>
                  <a:cxn ang="0">
                    <a:pos x="16" y="15"/>
                  </a:cxn>
                  <a:cxn ang="0">
                    <a:pos x="24" y="21"/>
                  </a:cxn>
                  <a:cxn ang="0">
                    <a:pos x="23" y="21"/>
                  </a:cxn>
                  <a:cxn ang="0">
                    <a:pos x="22" y="23"/>
                  </a:cxn>
                  <a:cxn ang="0">
                    <a:pos x="30" y="28"/>
                  </a:cxn>
                  <a:cxn ang="0">
                    <a:pos x="19" y="0"/>
                  </a:cxn>
                </a:cxnLst>
                <a:rect l="0" t="0" r="r" b="b"/>
                <a:pathLst>
                  <a:path w="30" h="28">
                    <a:moveTo>
                      <a:pt x="15" y="20"/>
                    </a:moveTo>
                    <a:cubicBezTo>
                      <a:pt x="12" y="20"/>
                      <a:pt x="10" y="16"/>
                      <a:pt x="7" y="15"/>
                    </a:cubicBezTo>
                    <a:cubicBezTo>
                      <a:pt x="7" y="14"/>
                      <a:pt x="8" y="14"/>
                      <a:pt x="9" y="14"/>
                    </a:cubicBezTo>
                    <a:cubicBezTo>
                      <a:pt x="12" y="14"/>
                      <a:pt x="16" y="17"/>
                      <a:pt x="15" y="20"/>
                    </a:cubicBezTo>
                    <a:moveTo>
                      <a:pt x="19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4" y="2"/>
                      <a:pt x="2" y="3"/>
                      <a:pt x="3" y="6"/>
                    </a:cubicBezTo>
                    <a:cubicBezTo>
                      <a:pt x="4" y="9"/>
                      <a:pt x="6" y="10"/>
                      <a:pt x="8" y="12"/>
                    </a:cubicBezTo>
                    <a:cubicBezTo>
                      <a:pt x="4" y="14"/>
                      <a:pt x="0" y="15"/>
                      <a:pt x="1" y="21"/>
                    </a:cubicBezTo>
                    <a:cubicBezTo>
                      <a:pt x="3" y="22"/>
                      <a:pt x="4" y="24"/>
                      <a:pt x="7" y="24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21"/>
                      <a:pt x="5" y="20"/>
                      <a:pt x="8" y="19"/>
                    </a:cubicBezTo>
                    <a:cubicBezTo>
                      <a:pt x="11" y="20"/>
                      <a:pt x="11" y="24"/>
                      <a:pt x="12" y="26"/>
                    </a:cubicBezTo>
                    <a:cubicBezTo>
                      <a:pt x="13" y="25"/>
                      <a:pt x="14" y="25"/>
                      <a:pt x="14" y="25"/>
                    </a:cubicBezTo>
                    <a:cubicBezTo>
                      <a:pt x="16" y="25"/>
                      <a:pt x="17" y="26"/>
                      <a:pt x="19" y="26"/>
                    </a:cubicBezTo>
                    <a:cubicBezTo>
                      <a:pt x="20" y="27"/>
                      <a:pt x="21" y="27"/>
                      <a:pt x="23" y="27"/>
                    </a:cubicBezTo>
                    <a:cubicBezTo>
                      <a:pt x="24" y="27"/>
                      <a:pt x="25" y="27"/>
                      <a:pt x="26" y="27"/>
                    </a:cubicBezTo>
                    <a:cubicBezTo>
                      <a:pt x="21" y="26"/>
                      <a:pt x="18" y="23"/>
                      <a:pt x="18" y="17"/>
                    </a:cubicBezTo>
                    <a:cubicBezTo>
                      <a:pt x="12" y="13"/>
                      <a:pt x="10" y="12"/>
                      <a:pt x="8" y="5"/>
                    </a:cubicBezTo>
                    <a:cubicBezTo>
                      <a:pt x="9" y="4"/>
                      <a:pt x="9" y="1"/>
                      <a:pt x="11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5" y="1"/>
                      <a:pt x="18" y="2"/>
                      <a:pt x="19" y="4"/>
                    </a:cubicBezTo>
                    <a:cubicBezTo>
                      <a:pt x="18" y="4"/>
                      <a:pt x="16" y="3"/>
                      <a:pt x="14" y="3"/>
                    </a:cubicBezTo>
                    <a:cubicBezTo>
                      <a:pt x="13" y="3"/>
                      <a:pt x="12" y="3"/>
                      <a:pt x="12" y="4"/>
                    </a:cubicBezTo>
                    <a:cubicBezTo>
                      <a:pt x="14" y="7"/>
                      <a:pt x="18" y="6"/>
                      <a:pt x="19" y="10"/>
                    </a:cubicBezTo>
                    <a:cubicBezTo>
                      <a:pt x="18" y="9"/>
                      <a:pt x="17" y="9"/>
                      <a:pt x="16" y="9"/>
                    </a:cubicBezTo>
                    <a:cubicBezTo>
                      <a:pt x="16" y="9"/>
                      <a:pt x="15" y="9"/>
                      <a:pt x="15" y="9"/>
                    </a:cubicBezTo>
                    <a:cubicBezTo>
                      <a:pt x="16" y="13"/>
                      <a:pt x="21" y="13"/>
                      <a:pt x="23" y="16"/>
                    </a:cubicBezTo>
                    <a:cubicBezTo>
                      <a:pt x="22" y="16"/>
                      <a:pt x="20" y="14"/>
                      <a:pt x="18" y="14"/>
                    </a:cubicBezTo>
                    <a:cubicBezTo>
                      <a:pt x="17" y="14"/>
                      <a:pt x="17" y="14"/>
                      <a:pt x="16" y="15"/>
                    </a:cubicBezTo>
                    <a:cubicBezTo>
                      <a:pt x="18" y="18"/>
                      <a:pt x="23" y="18"/>
                      <a:pt x="24" y="21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2" y="21"/>
                      <a:pt x="22" y="21"/>
                      <a:pt x="22" y="23"/>
                    </a:cubicBezTo>
                    <a:cubicBezTo>
                      <a:pt x="23" y="26"/>
                      <a:pt x="28" y="26"/>
                      <a:pt x="30" y="28"/>
                    </a:cubicBezTo>
                    <a:cubicBezTo>
                      <a:pt x="25" y="20"/>
                      <a:pt x="26" y="6"/>
                      <a:pt x="19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0" name="Freeform 16"/>
              <p:cNvSpPr>
                <a:spLocks noEditPoints="1"/>
              </p:cNvSpPr>
              <p:nvPr/>
            </p:nvSpPr>
            <p:spPr bwMode="auto">
              <a:xfrm>
                <a:off x="1306" y="12878"/>
                <a:ext cx="203" cy="87"/>
              </a:xfrm>
              <a:custGeom>
                <a:avLst/>
                <a:gdLst/>
                <a:ahLst/>
                <a:cxnLst>
                  <a:cxn ang="0">
                    <a:pos x="4" y="15"/>
                  </a:cxn>
                  <a:cxn ang="0">
                    <a:pos x="0" y="17"/>
                  </a:cxn>
                  <a:cxn ang="0">
                    <a:pos x="10" y="17"/>
                  </a:cxn>
                  <a:cxn ang="0">
                    <a:pos x="4" y="15"/>
                  </a:cxn>
                  <a:cxn ang="0">
                    <a:pos x="35" y="1"/>
                  </a:cxn>
                  <a:cxn ang="0">
                    <a:pos x="29" y="6"/>
                  </a:cxn>
                  <a:cxn ang="0">
                    <a:pos x="28" y="1"/>
                  </a:cxn>
                  <a:cxn ang="0">
                    <a:pos x="23" y="5"/>
                  </a:cxn>
                  <a:cxn ang="0">
                    <a:pos x="19" y="4"/>
                  </a:cxn>
                  <a:cxn ang="0">
                    <a:pos x="21" y="17"/>
                  </a:cxn>
                  <a:cxn ang="0">
                    <a:pos x="24" y="17"/>
                  </a:cxn>
                  <a:cxn ang="0">
                    <a:pos x="28" y="15"/>
                  </a:cxn>
                  <a:cxn ang="0">
                    <a:pos x="27" y="17"/>
                  </a:cxn>
                  <a:cxn ang="0">
                    <a:pos x="39" y="17"/>
                  </a:cxn>
                  <a:cxn ang="0">
                    <a:pos x="39" y="9"/>
                  </a:cxn>
                  <a:cxn ang="0">
                    <a:pos x="35" y="1"/>
                  </a:cxn>
                  <a:cxn ang="0">
                    <a:pos x="35" y="1"/>
                  </a:cxn>
                  <a:cxn ang="0">
                    <a:pos x="8" y="0"/>
                  </a:cxn>
                  <a:cxn ang="0">
                    <a:pos x="10" y="10"/>
                  </a:cxn>
                  <a:cxn ang="0">
                    <a:pos x="8" y="10"/>
                  </a:cxn>
                  <a:cxn ang="0">
                    <a:pos x="4" y="12"/>
                  </a:cxn>
                  <a:cxn ang="0">
                    <a:pos x="12" y="17"/>
                  </a:cxn>
                  <a:cxn ang="0">
                    <a:pos x="15" y="17"/>
                  </a:cxn>
                  <a:cxn ang="0">
                    <a:pos x="15" y="16"/>
                  </a:cxn>
                  <a:cxn ang="0">
                    <a:pos x="14" y="13"/>
                  </a:cxn>
                  <a:cxn ang="0">
                    <a:pos x="16" y="17"/>
                  </a:cxn>
                  <a:cxn ang="0">
                    <a:pos x="18" y="17"/>
                  </a:cxn>
                  <a:cxn ang="0">
                    <a:pos x="17" y="3"/>
                  </a:cxn>
                  <a:cxn ang="0">
                    <a:pos x="15" y="4"/>
                  </a:cxn>
                  <a:cxn ang="0">
                    <a:pos x="8" y="0"/>
                  </a:cxn>
                </a:cxnLst>
                <a:rect l="0" t="0" r="r" b="b"/>
                <a:pathLst>
                  <a:path w="39" h="17">
                    <a:moveTo>
                      <a:pt x="4" y="15"/>
                    </a:moveTo>
                    <a:cubicBezTo>
                      <a:pt x="3" y="15"/>
                      <a:pt x="1" y="16"/>
                      <a:pt x="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8" y="16"/>
                      <a:pt x="6" y="15"/>
                      <a:pt x="4" y="15"/>
                    </a:cubicBezTo>
                    <a:moveTo>
                      <a:pt x="35" y="1"/>
                    </a:moveTo>
                    <a:cubicBezTo>
                      <a:pt x="32" y="1"/>
                      <a:pt x="31" y="4"/>
                      <a:pt x="29" y="6"/>
                    </a:cubicBezTo>
                    <a:cubicBezTo>
                      <a:pt x="29" y="4"/>
                      <a:pt x="29" y="2"/>
                      <a:pt x="28" y="1"/>
                    </a:cubicBezTo>
                    <a:cubicBezTo>
                      <a:pt x="28" y="4"/>
                      <a:pt x="26" y="5"/>
                      <a:pt x="23" y="5"/>
                    </a:cubicBezTo>
                    <a:cubicBezTo>
                      <a:pt x="22" y="5"/>
                      <a:pt x="21" y="5"/>
                      <a:pt x="19" y="4"/>
                    </a:cubicBezTo>
                    <a:cubicBezTo>
                      <a:pt x="20" y="8"/>
                      <a:pt x="21" y="13"/>
                      <a:pt x="21" y="17"/>
                    </a:cubicBezTo>
                    <a:cubicBezTo>
                      <a:pt x="24" y="17"/>
                      <a:pt x="24" y="17"/>
                      <a:pt x="24" y="17"/>
                    </a:cubicBezTo>
                    <a:cubicBezTo>
                      <a:pt x="25" y="16"/>
                      <a:pt x="27" y="15"/>
                      <a:pt x="28" y="15"/>
                    </a:cubicBezTo>
                    <a:cubicBezTo>
                      <a:pt x="28" y="16"/>
                      <a:pt x="28" y="16"/>
                      <a:pt x="27" y="17"/>
                    </a:cubicBezTo>
                    <a:cubicBezTo>
                      <a:pt x="39" y="17"/>
                      <a:pt x="39" y="17"/>
                      <a:pt x="39" y="17"/>
                    </a:cubicBezTo>
                    <a:cubicBezTo>
                      <a:pt x="39" y="14"/>
                      <a:pt x="36" y="13"/>
                      <a:pt x="39" y="9"/>
                    </a:cubicBezTo>
                    <a:cubicBezTo>
                      <a:pt x="35" y="7"/>
                      <a:pt x="33" y="6"/>
                      <a:pt x="35" y="1"/>
                    </a:cubicBezTo>
                    <a:cubicBezTo>
                      <a:pt x="35" y="1"/>
                      <a:pt x="35" y="1"/>
                      <a:pt x="35" y="1"/>
                    </a:cubicBezTo>
                    <a:moveTo>
                      <a:pt x="8" y="0"/>
                    </a:moveTo>
                    <a:cubicBezTo>
                      <a:pt x="7" y="5"/>
                      <a:pt x="10" y="6"/>
                      <a:pt x="10" y="10"/>
                    </a:cubicBezTo>
                    <a:cubicBezTo>
                      <a:pt x="9" y="10"/>
                      <a:pt x="9" y="10"/>
                      <a:pt x="8" y="10"/>
                    </a:cubicBezTo>
                    <a:cubicBezTo>
                      <a:pt x="6" y="10"/>
                      <a:pt x="5" y="10"/>
                      <a:pt x="4" y="12"/>
                    </a:cubicBezTo>
                    <a:cubicBezTo>
                      <a:pt x="8" y="13"/>
                      <a:pt x="11" y="14"/>
                      <a:pt x="12" y="17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15" y="17"/>
                      <a:pt x="15" y="17"/>
                      <a:pt x="15" y="16"/>
                    </a:cubicBezTo>
                    <a:cubicBezTo>
                      <a:pt x="15" y="15"/>
                      <a:pt x="14" y="15"/>
                      <a:pt x="14" y="13"/>
                    </a:cubicBezTo>
                    <a:cubicBezTo>
                      <a:pt x="15" y="14"/>
                      <a:pt x="16" y="16"/>
                      <a:pt x="16" y="17"/>
                    </a:cubicBezTo>
                    <a:cubicBezTo>
                      <a:pt x="18" y="17"/>
                      <a:pt x="18" y="17"/>
                      <a:pt x="18" y="17"/>
                    </a:cubicBezTo>
                    <a:cubicBezTo>
                      <a:pt x="18" y="12"/>
                      <a:pt x="18" y="8"/>
                      <a:pt x="17" y="3"/>
                    </a:cubicBezTo>
                    <a:cubicBezTo>
                      <a:pt x="16" y="4"/>
                      <a:pt x="15" y="4"/>
                      <a:pt x="15" y="4"/>
                    </a:cubicBezTo>
                    <a:cubicBezTo>
                      <a:pt x="12" y="4"/>
                      <a:pt x="11" y="0"/>
                      <a:pt x="8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1" name="Freeform 17"/>
              <p:cNvSpPr>
                <a:spLocks/>
              </p:cNvSpPr>
              <p:nvPr/>
            </p:nvSpPr>
            <p:spPr bwMode="auto">
              <a:xfrm>
                <a:off x="1452" y="12636"/>
                <a:ext cx="36" cy="57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3" y="0"/>
                  </a:cxn>
                  <a:cxn ang="0">
                    <a:pos x="5" y="11"/>
                  </a:cxn>
                  <a:cxn ang="0">
                    <a:pos x="7" y="0"/>
                  </a:cxn>
                </a:cxnLst>
                <a:rect l="0" t="0" r="r" b="b"/>
                <a:pathLst>
                  <a:path w="7" h="11">
                    <a:moveTo>
                      <a:pt x="7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3"/>
                      <a:pt x="1" y="10"/>
                      <a:pt x="5" y="11"/>
                    </a:cubicBezTo>
                    <a:cubicBezTo>
                      <a:pt x="6" y="10"/>
                      <a:pt x="4" y="2"/>
                      <a:pt x="7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2" name="Freeform 18"/>
              <p:cNvSpPr>
                <a:spLocks/>
              </p:cNvSpPr>
              <p:nvPr/>
            </p:nvSpPr>
            <p:spPr bwMode="auto">
              <a:xfrm>
                <a:off x="1374" y="12636"/>
                <a:ext cx="26" cy="41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0"/>
                  </a:cxn>
                  <a:cxn ang="0">
                    <a:pos x="0" y="7"/>
                  </a:cxn>
                  <a:cxn ang="0">
                    <a:pos x="1" y="8"/>
                  </a:cxn>
                  <a:cxn ang="0">
                    <a:pos x="4" y="0"/>
                  </a:cxn>
                </a:cxnLst>
                <a:rect l="0" t="0" r="r" b="b"/>
                <a:pathLst>
                  <a:path w="5" h="8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" y="3"/>
                      <a:pt x="1" y="4"/>
                      <a:pt x="0" y="7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5" y="8"/>
                      <a:pt x="4" y="4"/>
                      <a:pt x="4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3" name="Freeform 19"/>
              <p:cNvSpPr>
                <a:spLocks/>
              </p:cNvSpPr>
              <p:nvPr/>
            </p:nvSpPr>
            <p:spPr bwMode="auto">
              <a:xfrm>
                <a:off x="1281" y="12734"/>
                <a:ext cx="119" cy="123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24"/>
                  </a:cxn>
                  <a:cxn ang="0">
                    <a:pos x="8" y="16"/>
                  </a:cxn>
                  <a:cxn ang="0">
                    <a:pos x="9" y="17"/>
                  </a:cxn>
                  <a:cxn ang="0">
                    <a:pos x="12" y="13"/>
                  </a:cxn>
                  <a:cxn ang="0">
                    <a:pos x="13" y="13"/>
                  </a:cxn>
                  <a:cxn ang="0">
                    <a:pos x="12" y="8"/>
                  </a:cxn>
                  <a:cxn ang="0">
                    <a:pos x="18" y="11"/>
                  </a:cxn>
                  <a:cxn ang="0">
                    <a:pos x="23" y="4"/>
                  </a:cxn>
                  <a:cxn ang="0">
                    <a:pos x="19" y="2"/>
                  </a:cxn>
                  <a:cxn ang="0">
                    <a:pos x="14" y="3"/>
                  </a:cxn>
                  <a:cxn ang="0">
                    <a:pos x="10" y="3"/>
                  </a:cxn>
                  <a:cxn ang="0">
                    <a:pos x="5" y="0"/>
                  </a:cxn>
                </a:cxnLst>
                <a:rect l="0" t="0" r="r" b="b"/>
                <a:pathLst>
                  <a:path w="23" h="24">
                    <a:moveTo>
                      <a:pt x="5" y="0"/>
                    </a:moveTo>
                    <a:cubicBezTo>
                      <a:pt x="6" y="9"/>
                      <a:pt x="5" y="18"/>
                      <a:pt x="0" y="24"/>
                    </a:cubicBezTo>
                    <a:cubicBezTo>
                      <a:pt x="4" y="24"/>
                      <a:pt x="6" y="16"/>
                      <a:pt x="8" y="16"/>
                    </a:cubicBezTo>
                    <a:cubicBezTo>
                      <a:pt x="8" y="16"/>
                      <a:pt x="9" y="17"/>
                      <a:pt x="9" y="17"/>
                    </a:cubicBezTo>
                    <a:cubicBezTo>
                      <a:pt x="10" y="16"/>
                      <a:pt x="10" y="13"/>
                      <a:pt x="12" y="13"/>
                    </a:cubicBezTo>
                    <a:cubicBezTo>
                      <a:pt x="12" y="13"/>
                      <a:pt x="12" y="13"/>
                      <a:pt x="13" y="13"/>
                    </a:cubicBezTo>
                    <a:cubicBezTo>
                      <a:pt x="14" y="11"/>
                      <a:pt x="9" y="9"/>
                      <a:pt x="12" y="8"/>
                    </a:cubicBezTo>
                    <a:cubicBezTo>
                      <a:pt x="13" y="10"/>
                      <a:pt x="15" y="11"/>
                      <a:pt x="18" y="11"/>
                    </a:cubicBezTo>
                    <a:cubicBezTo>
                      <a:pt x="19" y="8"/>
                      <a:pt x="22" y="6"/>
                      <a:pt x="23" y="4"/>
                    </a:cubicBezTo>
                    <a:cubicBezTo>
                      <a:pt x="22" y="2"/>
                      <a:pt x="20" y="2"/>
                      <a:pt x="19" y="2"/>
                    </a:cubicBezTo>
                    <a:cubicBezTo>
                      <a:pt x="17" y="2"/>
                      <a:pt x="16" y="2"/>
                      <a:pt x="14" y="3"/>
                    </a:cubicBezTo>
                    <a:cubicBezTo>
                      <a:pt x="13" y="3"/>
                      <a:pt x="11" y="3"/>
                      <a:pt x="10" y="3"/>
                    </a:cubicBezTo>
                    <a:cubicBezTo>
                      <a:pt x="8" y="3"/>
                      <a:pt x="7" y="2"/>
                      <a:pt x="5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4" name="Freeform 20"/>
              <p:cNvSpPr>
                <a:spLocks/>
              </p:cNvSpPr>
              <p:nvPr/>
            </p:nvSpPr>
            <p:spPr bwMode="auto">
              <a:xfrm>
                <a:off x="1265" y="12703"/>
                <a:ext cx="93" cy="93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5" y="0"/>
                  </a:cxn>
                  <a:cxn ang="0">
                    <a:pos x="0" y="10"/>
                  </a:cxn>
                  <a:cxn ang="0">
                    <a:pos x="1" y="18"/>
                  </a:cxn>
                  <a:cxn ang="0">
                    <a:pos x="1" y="18"/>
                  </a:cxn>
                  <a:cxn ang="0">
                    <a:pos x="4" y="16"/>
                  </a:cxn>
                  <a:cxn ang="0">
                    <a:pos x="6" y="15"/>
                  </a:cxn>
                  <a:cxn ang="0">
                    <a:pos x="7" y="15"/>
                  </a:cxn>
                  <a:cxn ang="0">
                    <a:pos x="8" y="4"/>
                  </a:cxn>
                  <a:cxn ang="0">
                    <a:pos x="13" y="7"/>
                  </a:cxn>
                  <a:cxn ang="0">
                    <a:pos x="18" y="2"/>
                  </a:cxn>
                  <a:cxn ang="0">
                    <a:pos x="8" y="0"/>
                  </a:cxn>
                </a:cxnLst>
                <a:rect l="0" t="0" r="r" b="b"/>
                <a:pathLst>
                  <a:path w="18" h="18">
                    <a:moveTo>
                      <a:pt x="8" y="0"/>
                    </a:moveTo>
                    <a:cubicBezTo>
                      <a:pt x="7" y="0"/>
                      <a:pt x="6" y="0"/>
                      <a:pt x="5" y="0"/>
                    </a:cubicBezTo>
                    <a:cubicBezTo>
                      <a:pt x="5" y="5"/>
                      <a:pt x="0" y="5"/>
                      <a:pt x="0" y="10"/>
                    </a:cubicBezTo>
                    <a:cubicBezTo>
                      <a:pt x="3" y="11"/>
                      <a:pt x="0" y="14"/>
                      <a:pt x="1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3" y="18"/>
                      <a:pt x="3" y="17"/>
                      <a:pt x="4" y="16"/>
                    </a:cubicBezTo>
                    <a:cubicBezTo>
                      <a:pt x="4" y="16"/>
                      <a:pt x="4" y="15"/>
                      <a:pt x="6" y="15"/>
                    </a:cubicBezTo>
                    <a:cubicBezTo>
                      <a:pt x="6" y="15"/>
                      <a:pt x="7" y="15"/>
                      <a:pt x="7" y="15"/>
                    </a:cubicBezTo>
                    <a:cubicBezTo>
                      <a:pt x="8" y="12"/>
                      <a:pt x="6" y="6"/>
                      <a:pt x="8" y="4"/>
                    </a:cubicBezTo>
                    <a:cubicBezTo>
                      <a:pt x="9" y="6"/>
                      <a:pt x="11" y="7"/>
                      <a:pt x="13" y="7"/>
                    </a:cubicBezTo>
                    <a:cubicBezTo>
                      <a:pt x="14" y="5"/>
                      <a:pt x="18" y="5"/>
                      <a:pt x="18" y="2"/>
                    </a:cubicBezTo>
                    <a:cubicBezTo>
                      <a:pt x="13" y="2"/>
                      <a:pt x="13" y="0"/>
                      <a:pt x="8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5" name="Freeform 21"/>
              <p:cNvSpPr>
                <a:spLocks/>
              </p:cNvSpPr>
              <p:nvPr/>
            </p:nvSpPr>
            <p:spPr bwMode="auto">
              <a:xfrm>
                <a:off x="1281" y="12636"/>
                <a:ext cx="62" cy="36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3" y="0"/>
                  </a:cxn>
                  <a:cxn ang="0">
                    <a:pos x="7" y="7"/>
                  </a:cxn>
                  <a:cxn ang="0">
                    <a:pos x="10" y="0"/>
                  </a:cxn>
                </a:cxnLst>
                <a:rect l="0" t="0" r="r" b="b"/>
                <a:pathLst>
                  <a:path w="12" h="7">
                    <a:moveTo>
                      <a:pt x="10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4"/>
                      <a:pt x="3" y="7"/>
                      <a:pt x="7" y="7"/>
                    </a:cubicBezTo>
                    <a:cubicBezTo>
                      <a:pt x="9" y="7"/>
                      <a:pt x="12" y="5"/>
                      <a:pt x="10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6" name="Freeform 22"/>
              <p:cNvSpPr>
                <a:spLocks/>
              </p:cNvSpPr>
              <p:nvPr/>
            </p:nvSpPr>
            <p:spPr bwMode="auto">
              <a:xfrm>
                <a:off x="1239" y="12636"/>
                <a:ext cx="47" cy="52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0"/>
                  </a:cxn>
                  <a:cxn ang="0">
                    <a:pos x="5" y="10"/>
                  </a:cxn>
                  <a:cxn ang="0">
                    <a:pos x="8" y="10"/>
                  </a:cxn>
                  <a:cxn ang="0">
                    <a:pos x="9" y="2"/>
                  </a:cxn>
                  <a:cxn ang="0">
                    <a:pos x="9" y="2"/>
                  </a:cxn>
                  <a:cxn ang="0">
                    <a:pos x="6" y="2"/>
                  </a:cxn>
                  <a:cxn ang="0">
                    <a:pos x="5" y="3"/>
                  </a:cxn>
                  <a:cxn ang="0">
                    <a:pos x="3" y="0"/>
                  </a:cxn>
                </a:cxnLst>
                <a:rect l="0" t="0" r="r" b="b"/>
                <a:pathLst>
                  <a:path w="9" h="10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6"/>
                      <a:pt x="0" y="10"/>
                      <a:pt x="5" y="10"/>
                    </a:cubicBezTo>
                    <a:cubicBezTo>
                      <a:pt x="6" y="10"/>
                      <a:pt x="7" y="10"/>
                      <a:pt x="8" y="10"/>
                    </a:cubicBezTo>
                    <a:cubicBezTo>
                      <a:pt x="9" y="8"/>
                      <a:pt x="9" y="5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8" y="2"/>
                      <a:pt x="7" y="2"/>
                      <a:pt x="6" y="2"/>
                    </a:cubicBezTo>
                    <a:cubicBezTo>
                      <a:pt x="6" y="3"/>
                      <a:pt x="5" y="3"/>
                      <a:pt x="5" y="3"/>
                    </a:cubicBezTo>
                    <a:cubicBezTo>
                      <a:pt x="4" y="3"/>
                      <a:pt x="4" y="2"/>
                      <a:pt x="3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7" name="Freeform 23"/>
              <p:cNvSpPr>
                <a:spLocks/>
              </p:cNvSpPr>
              <p:nvPr/>
            </p:nvSpPr>
            <p:spPr bwMode="auto">
              <a:xfrm>
                <a:off x="1120" y="12636"/>
                <a:ext cx="124" cy="149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18" y="0"/>
                  </a:cxn>
                  <a:cxn ang="0">
                    <a:pos x="1" y="11"/>
                  </a:cxn>
                  <a:cxn ang="0">
                    <a:pos x="5" y="13"/>
                  </a:cxn>
                  <a:cxn ang="0">
                    <a:pos x="0" y="21"/>
                  </a:cxn>
                  <a:cxn ang="0">
                    <a:pos x="2" y="23"/>
                  </a:cxn>
                  <a:cxn ang="0">
                    <a:pos x="4" y="22"/>
                  </a:cxn>
                  <a:cxn ang="0">
                    <a:pos x="6" y="22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7" y="29"/>
                  </a:cxn>
                  <a:cxn ang="0">
                    <a:pos x="17" y="21"/>
                  </a:cxn>
                  <a:cxn ang="0">
                    <a:pos x="18" y="20"/>
                  </a:cxn>
                  <a:cxn ang="0">
                    <a:pos x="19" y="21"/>
                  </a:cxn>
                  <a:cxn ang="0">
                    <a:pos x="20" y="21"/>
                  </a:cxn>
                  <a:cxn ang="0">
                    <a:pos x="21" y="20"/>
                  </a:cxn>
                  <a:cxn ang="0">
                    <a:pos x="16" y="13"/>
                  </a:cxn>
                  <a:cxn ang="0">
                    <a:pos x="14" y="16"/>
                  </a:cxn>
                  <a:cxn ang="0">
                    <a:pos x="15" y="11"/>
                  </a:cxn>
                  <a:cxn ang="0">
                    <a:pos x="7" y="14"/>
                  </a:cxn>
                  <a:cxn ang="0">
                    <a:pos x="16" y="7"/>
                  </a:cxn>
                  <a:cxn ang="0">
                    <a:pos x="18" y="14"/>
                  </a:cxn>
                  <a:cxn ang="0">
                    <a:pos x="21" y="0"/>
                  </a:cxn>
                </a:cxnLst>
                <a:rect l="0" t="0" r="r" b="b"/>
                <a:pathLst>
                  <a:path w="24" h="29">
                    <a:moveTo>
                      <a:pt x="21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17" y="9"/>
                      <a:pt x="6" y="7"/>
                      <a:pt x="1" y="11"/>
                    </a:cubicBezTo>
                    <a:cubicBezTo>
                      <a:pt x="1" y="12"/>
                      <a:pt x="3" y="13"/>
                      <a:pt x="5" y="13"/>
                    </a:cubicBezTo>
                    <a:cubicBezTo>
                      <a:pt x="1" y="16"/>
                      <a:pt x="3" y="18"/>
                      <a:pt x="0" y="21"/>
                    </a:cubicBezTo>
                    <a:cubicBezTo>
                      <a:pt x="0" y="22"/>
                      <a:pt x="1" y="23"/>
                      <a:pt x="2" y="23"/>
                    </a:cubicBezTo>
                    <a:cubicBezTo>
                      <a:pt x="3" y="23"/>
                      <a:pt x="4" y="22"/>
                      <a:pt x="4" y="22"/>
                    </a:cubicBezTo>
                    <a:cubicBezTo>
                      <a:pt x="5" y="22"/>
                      <a:pt x="6" y="22"/>
                      <a:pt x="6" y="22"/>
                    </a:cubicBezTo>
                    <a:cubicBezTo>
                      <a:pt x="7" y="22"/>
                      <a:pt x="8" y="22"/>
                      <a:pt x="8" y="23"/>
                    </a:cubicBezTo>
                    <a:cubicBezTo>
                      <a:pt x="10" y="21"/>
                      <a:pt x="11" y="19"/>
                      <a:pt x="13" y="17"/>
                    </a:cubicBezTo>
                    <a:cubicBezTo>
                      <a:pt x="14" y="21"/>
                      <a:pt x="14" y="27"/>
                      <a:pt x="17" y="29"/>
                    </a:cubicBezTo>
                    <a:cubicBezTo>
                      <a:pt x="19" y="29"/>
                      <a:pt x="19" y="22"/>
                      <a:pt x="17" y="21"/>
                    </a:cubicBezTo>
                    <a:cubicBezTo>
                      <a:pt x="17" y="21"/>
                      <a:pt x="17" y="20"/>
                      <a:pt x="18" y="20"/>
                    </a:cubicBezTo>
                    <a:cubicBezTo>
                      <a:pt x="18" y="20"/>
                      <a:pt x="19" y="21"/>
                      <a:pt x="19" y="21"/>
                    </a:cubicBezTo>
                    <a:cubicBezTo>
                      <a:pt x="19" y="21"/>
                      <a:pt x="20" y="21"/>
                      <a:pt x="20" y="21"/>
                    </a:cubicBezTo>
                    <a:cubicBezTo>
                      <a:pt x="20" y="21"/>
                      <a:pt x="21" y="21"/>
                      <a:pt x="21" y="20"/>
                    </a:cubicBezTo>
                    <a:cubicBezTo>
                      <a:pt x="19" y="18"/>
                      <a:pt x="18" y="15"/>
                      <a:pt x="16" y="13"/>
                    </a:cubicBezTo>
                    <a:cubicBezTo>
                      <a:pt x="15" y="14"/>
                      <a:pt x="14" y="15"/>
                      <a:pt x="14" y="16"/>
                    </a:cubicBezTo>
                    <a:cubicBezTo>
                      <a:pt x="12" y="16"/>
                      <a:pt x="14" y="12"/>
                      <a:pt x="15" y="11"/>
                    </a:cubicBezTo>
                    <a:cubicBezTo>
                      <a:pt x="13" y="12"/>
                      <a:pt x="10" y="13"/>
                      <a:pt x="7" y="14"/>
                    </a:cubicBezTo>
                    <a:cubicBezTo>
                      <a:pt x="6" y="12"/>
                      <a:pt x="16" y="12"/>
                      <a:pt x="16" y="7"/>
                    </a:cubicBezTo>
                    <a:cubicBezTo>
                      <a:pt x="18" y="8"/>
                      <a:pt x="18" y="11"/>
                      <a:pt x="18" y="14"/>
                    </a:cubicBezTo>
                    <a:cubicBezTo>
                      <a:pt x="24" y="14"/>
                      <a:pt x="23" y="4"/>
                      <a:pt x="21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8" name="Freeform 24"/>
              <p:cNvSpPr>
                <a:spLocks/>
              </p:cNvSpPr>
              <p:nvPr/>
            </p:nvSpPr>
            <p:spPr bwMode="auto">
              <a:xfrm>
                <a:off x="1151" y="12636"/>
                <a:ext cx="57" cy="21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0"/>
                  </a:cxn>
                  <a:cxn ang="0">
                    <a:pos x="5" y="4"/>
                  </a:cxn>
                  <a:cxn ang="0">
                    <a:pos x="11" y="0"/>
                  </a:cxn>
                </a:cxnLst>
                <a:rect l="0" t="0" r="r" b="b"/>
                <a:pathLst>
                  <a:path w="11" h="4">
                    <a:moveTo>
                      <a:pt x="1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2" y="4"/>
                      <a:pt x="5" y="4"/>
                    </a:cubicBezTo>
                    <a:cubicBezTo>
                      <a:pt x="7" y="4"/>
                      <a:pt x="10" y="2"/>
                      <a:pt x="11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9" name="Freeform 25"/>
              <p:cNvSpPr>
                <a:spLocks noEditPoints="1"/>
              </p:cNvSpPr>
              <p:nvPr/>
            </p:nvSpPr>
            <p:spPr bwMode="auto">
              <a:xfrm>
                <a:off x="632" y="12636"/>
                <a:ext cx="509" cy="329"/>
              </a:xfrm>
              <a:custGeom>
                <a:avLst/>
                <a:gdLst/>
                <a:ahLst/>
                <a:cxnLst>
                  <a:cxn ang="0">
                    <a:pos x="2" y="64"/>
                  </a:cxn>
                  <a:cxn ang="0">
                    <a:pos x="9" y="51"/>
                  </a:cxn>
                  <a:cxn ang="0">
                    <a:pos x="13" y="57"/>
                  </a:cxn>
                  <a:cxn ang="0">
                    <a:pos x="19" y="54"/>
                  </a:cxn>
                  <a:cxn ang="0">
                    <a:pos x="78" y="36"/>
                  </a:cxn>
                  <a:cxn ang="0">
                    <a:pos x="74" y="41"/>
                  </a:cxn>
                  <a:cxn ang="0">
                    <a:pos x="72" y="41"/>
                  </a:cxn>
                  <a:cxn ang="0">
                    <a:pos x="68" y="46"/>
                  </a:cxn>
                  <a:cxn ang="0">
                    <a:pos x="67" y="46"/>
                  </a:cxn>
                  <a:cxn ang="0">
                    <a:pos x="66" y="45"/>
                  </a:cxn>
                  <a:cxn ang="0">
                    <a:pos x="60" y="64"/>
                  </a:cxn>
                  <a:cxn ang="0">
                    <a:pos x="85" y="46"/>
                  </a:cxn>
                  <a:cxn ang="0">
                    <a:pos x="89" y="48"/>
                  </a:cxn>
                  <a:cxn ang="0">
                    <a:pos x="87" y="55"/>
                  </a:cxn>
                  <a:cxn ang="0">
                    <a:pos x="88" y="60"/>
                  </a:cxn>
                  <a:cxn ang="0">
                    <a:pos x="88" y="36"/>
                  </a:cxn>
                  <a:cxn ang="0">
                    <a:pos x="83" y="37"/>
                  </a:cxn>
                  <a:cxn ang="0">
                    <a:pos x="79" y="36"/>
                  </a:cxn>
                  <a:cxn ang="0">
                    <a:pos x="64" y="0"/>
                  </a:cxn>
                  <a:cxn ang="0">
                    <a:pos x="58" y="4"/>
                  </a:cxn>
                  <a:cxn ang="0">
                    <a:pos x="49" y="12"/>
                  </a:cxn>
                  <a:cxn ang="0">
                    <a:pos x="50" y="0"/>
                  </a:cxn>
                  <a:cxn ang="0">
                    <a:pos x="48" y="4"/>
                  </a:cxn>
                  <a:cxn ang="0">
                    <a:pos x="44" y="0"/>
                  </a:cxn>
                  <a:cxn ang="0">
                    <a:pos x="39" y="3"/>
                  </a:cxn>
                  <a:cxn ang="0">
                    <a:pos x="39" y="4"/>
                  </a:cxn>
                  <a:cxn ang="0">
                    <a:pos x="30" y="0"/>
                  </a:cxn>
                  <a:cxn ang="0">
                    <a:pos x="28" y="0"/>
                  </a:cxn>
                  <a:cxn ang="0">
                    <a:pos x="19" y="3"/>
                  </a:cxn>
                  <a:cxn ang="0">
                    <a:pos x="22" y="5"/>
                  </a:cxn>
                  <a:cxn ang="0">
                    <a:pos x="33" y="3"/>
                  </a:cxn>
                  <a:cxn ang="0">
                    <a:pos x="36" y="12"/>
                  </a:cxn>
                  <a:cxn ang="0">
                    <a:pos x="37" y="7"/>
                  </a:cxn>
                  <a:cxn ang="0">
                    <a:pos x="49" y="14"/>
                  </a:cxn>
                  <a:cxn ang="0">
                    <a:pos x="42" y="20"/>
                  </a:cxn>
                  <a:cxn ang="0">
                    <a:pos x="24" y="29"/>
                  </a:cxn>
                  <a:cxn ang="0">
                    <a:pos x="25" y="24"/>
                  </a:cxn>
                  <a:cxn ang="0">
                    <a:pos x="27" y="36"/>
                  </a:cxn>
                  <a:cxn ang="0">
                    <a:pos x="39" y="28"/>
                  </a:cxn>
                  <a:cxn ang="0">
                    <a:pos x="52" y="60"/>
                  </a:cxn>
                  <a:cxn ang="0">
                    <a:pos x="38" y="64"/>
                  </a:cxn>
                  <a:cxn ang="0">
                    <a:pos x="51" y="40"/>
                  </a:cxn>
                  <a:cxn ang="0">
                    <a:pos x="52" y="39"/>
                  </a:cxn>
                  <a:cxn ang="0">
                    <a:pos x="54" y="39"/>
                  </a:cxn>
                  <a:cxn ang="0">
                    <a:pos x="60" y="20"/>
                  </a:cxn>
                  <a:cxn ang="0">
                    <a:pos x="67" y="23"/>
                  </a:cxn>
                  <a:cxn ang="0">
                    <a:pos x="63" y="14"/>
                  </a:cxn>
                  <a:cxn ang="0">
                    <a:pos x="69" y="2"/>
                  </a:cxn>
                  <a:cxn ang="0">
                    <a:pos x="64" y="0"/>
                  </a:cxn>
                </a:cxnLst>
                <a:rect l="0" t="0" r="r" b="b"/>
                <a:pathLst>
                  <a:path w="98" h="64">
                    <a:moveTo>
                      <a:pt x="11" y="45"/>
                    </a:moveTo>
                    <a:cubicBezTo>
                      <a:pt x="3" y="45"/>
                      <a:pt x="0" y="56"/>
                      <a:pt x="2" y="64"/>
                    </a:cubicBezTo>
                    <a:cubicBezTo>
                      <a:pt x="10" y="64"/>
                      <a:pt x="10" y="64"/>
                      <a:pt x="10" y="64"/>
                    </a:cubicBezTo>
                    <a:cubicBezTo>
                      <a:pt x="9" y="60"/>
                      <a:pt x="9" y="56"/>
                      <a:pt x="9" y="51"/>
                    </a:cubicBezTo>
                    <a:cubicBezTo>
                      <a:pt x="10" y="51"/>
                      <a:pt x="10" y="51"/>
                      <a:pt x="11" y="51"/>
                    </a:cubicBezTo>
                    <a:cubicBezTo>
                      <a:pt x="14" y="51"/>
                      <a:pt x="15" y="54"/>
                      <a:pt x="13" y="57"/>
                    </a:cubicBezTo>
                    <a:cubicBezTo>
                      <a:pt x="14" y="57"/>
                      <a:pt x="14" y="57"/>
                      <a:pt x="15" y="57"/>
                    </a:cubicBezTo>
                    <a:cubicBezTo>
                      <a:pt x="17" y="57"/>
                      <a:pt x="16" y="54"/>
                      <a:pt x="19" y="54"/>
                    </a:cubicBezTo>
                    <a:cubicBezTo>
                      <a:pt x="18" y="49"/>
                      <a:pt x="15" y="46"/>
                      <a:pt x="11" y="45"/>
                    </a:cubicBezTo>
                    <a:moveTo>
                      <a:pt x="78" y="36"/>
                    </a:moveTo>
                    <a:cubicBezTo>
                      <a:pt x="76" y="36"/>
                      <a:pt x="76" y="40"/>
                      <a:pt x="74" y="41"/>
                    </a:cubicBezTo>
                    <a:cubicBezTo>
                      <a:pt x="74" y="41"/>
                      <a:pt x="74" y="41"/>
                      <a:pt x="74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72" y="41"/>
                      <a:pt x="72" y="41"/>
                      <a:pt x="72" y="41"/>
                    </a:cubicBezTo>
                    <a:cubicBezTo>
                      <a:pt x="71" y="41"/>
                      <a:pt x="71" y="41"/>
                      <a:pt x="71" y="41"/>
                    </a:cubicBezTo>
                    <a:cubicBezTo>
                      <a:pt x="69" y="43"/>
                      <a:pt x="69" y="45"/>
                      <a:pt x="68" y="46"/>
                    </a:cubicBezTo>
                    <a:cubicBezTo>
                      <a:pt x="68" y="46"/>
                      <a:pt x="68" y="46"/>
                      <a:pt x="68" y="46"/>
                    </a:cubicBezTo>
                    <a:cubicBezTo>
                      <a:pt x="68" y="46"/>
                      <a:pt x="67" y="46"/>
                      <a:pt x="67" y="46"/>
                    </a:cubicBezTo>
                    <a:cubicBezTo>
                      <a:pt x="67" y="45"/>
                      <a:pt x="66" y="45"/>
                      <a:pt x="66" y="45"/>
                    </a:cubicBezTo>
                    <a:cubicBezTo>
                      <a:pt x="66" y="45"/>
                      <a:pt x="66" y="45"/>
                      <a:pt x="66" y="45"/>
                    </a:cubicBezTo>
                    <a:cubicBezTo>
                      <a:pt x="64" y="47"/>
                      <a:pt x="65" y="52"/>
                      <a:pt x="60" y="53"/>
                    </a:cubicBezTo>
                    <a:cubicBezTo>
                      <a:pt x="61" y="57"/>
                      <a:pt x="60" y="61"/>
                      <a:pt x="60" y="64"/>
                    </a:cubicBezTo>
                    <a:cubicBezTo>
                      <a:pt x="66" y="64"/>
                      <a:pt x="66" y="64"/>
                      <a:pt x="66" y="64"/>
                    </a:cubicBezTo>
                    <a:cubicBezTo>
                      <a:pt x="67" y="54"/>
                      <a:pt x="72" y="46"/>
                      <a:pt x="85" y="46"/>
                    </a:cubicBezTo>
                    <a:cubicBezTo>
                      <a:pt x="85" y="46"/>
                      <a:pt x="86" y="46"/>
                      <a:pt x="86" y="46"/>
                    </a:cubicBezTo>
                    <a:cubicBezTo>
                      <a:pt x="87" y="47"/>
                      <a:pt x="88" y="48"/>
                      <a:pt x="89" y="48"/>
                    </a:cubicBezTo>
                    <a:cubicBezTo>
                      <a:pt x="90" y="51"/>
                      <a:pt x="90" y="53"/>
                      <a:pt x="88" y="55"/>
                    </a:cubicBezTo>
                    <a:cubicBezTo>
                      <a:pt x="88" y="55"/>
                      <a:pt x="88" y="55"/>
                      <a:pt x="87" y="55"/>
                    </a:cubicBezTo>
                    <a:cubicBezTo>
                      <a:pt x="85" y="55"/>
                      <a:pt x="86" y="52"/>
                      <a:pt x="84" y="51"/>
                    </a:cubicBezTo>
                    <a:cubicBezTo>
                      <a:pt x="81" y="55"/>
                      <a:pt x="85" y="60"/>
                      <a:pt x="88" y="60"/>
                    </a:cubicBezTo>
                    <a:cubicBezTo>
                      <a:pt x="95" y="59"/>
                      <a:pt x="98" y="53"/>
                      <a:pt x="97" y="47"/>
                    </a:cubicBezTo>
                    <a:cubicBezTo>
                      <a:pt x="96" y="41"/>
                      <a:pt x="88" y="42"/>
                      <a:pt x="88" y="36"/>
                    </a:cubicBezTo>
                    <a:cubicBezTo>
                      <a:pt x="88" y="36"/>
                      <a:pt x="87" y="36"/>
                      <a:pt x="87" y="36"/>
                    </a:cubicBezTo>
                    <a:cubicBezTo>
                      <a:pt x="86" y="36"/>
                      <a:pt x="84" y="37"/>
                      <a:pt x="83" y="37"/>
                    </a:cubicBezTo>
                    <a:cubicBezTo>
                      <a:pt x="82" y="38"/>
                      <a:pt x="82" y="38"/>
                      <a:pt x="81" y="38"/>
                    </a:cubicBezTo>
                    <a:cubicBezTo>
                      <a:pt x="80" y="38"/>
                      <a:pt x="79" y="38"/>
                      <a:pt x="79" y="36"/>
                    </a:cubicBezTo>
                    <a:cubicBezTo>
                      <a:pt x="78" y="36"/>
                      <a:pt x="78" y="36"/>
                      <a:pt x="78" y="36"/>
                    </a:cubicBezTo>
                    <a:moveTo>
                      <a:pt x="64" y="0"/>
                    </a:moveTo>
                    <a:cubicBezTo>
                      <a:pt x="55" y="0"/>
                      <a:pt x="55" y="0"/>
                      <a:pt x="55" y="0"/>
                    </a:cubicBezTo>
                    <a:cubicBezTo>
                      <a:pt x="53" y="4"/>
                      <a:pt x="58" y="2"/>
                      <a:pt x="58" y="4"/>
                    </a:cubicBezTo>
                    <a:cubicBezTo>
                      <a:pt x="54" y="8"/>
                      <a:pt x="52" y="14"/>
                      <a:pt x="52" y="21"/>
                    </a:cubicBezTo>
                    <a:cubicBezTo>
                      <a:pt x="49" y="20"/>
                      <a:pt x="52" y="12"/>
                      <a:pt x="49" y="12"/>
                    </a:cubicBezTo>
                    <a:cubicBezTo>
                      <a:pt x="50" y="11"/>
                      <a:pt x="51" y="8"/>
                      <a:pt x="53" y="7"/>
                    </a:cubicBezTo>
                    <a:cubicBezTo>
                      <a:pt x="52" y="4"/>
                      <a:pt x="49" y="4"/>
                      <a:pt x="50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6" y="2"/>
                      <a:pt x="46" y="4"/>
                      <a:pt x="48" y="4"/>
                    </a:cubicBezTo>
                    <a:cubicBezTo>
                      <a:pt x="47" y="5"/>
                      <a:pt x="47" y="5"/>
                      <a:pt x="47" y="5"/>
                    </a:cubicBezTo>
                    <a:cubicBezTo>
                      <a:pt x="45" y="5"/>
                      <a:pt x="45" y="1"/>
                      <a:pt x="44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8" y="1"/>
                      <a:pt x="37" y="3"/>
                      <a:pt x="39" y="3"/>
                    </a:cubicBezTo>
                    <a:cubicBezTo>
                      <a:pt x="39" y="3"/>
                      <a:pt x="40" y="3"/>
                      <a:pt x="40" y="3"/>
                    </a:cubicBezTo>
                    <a:cubicBezTo>
                      <a:pt x="40" y="4"/>
                      <a:pt x="39" y="4"/>
                      <a:pt x="39" y="4"/>
                    </a:cubicBezTo>
                    <a:cubicBezTo>
                      <a:pt x="37" y="4"/>
                      <a:pt x="35" y="1"/>
                      <a:pt x="35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0" y="1"/>
                      <a:pt x="29" y="3"/>
                      <a:pt x="29" y="3"/>
                    </a:cubicBezTo>
                    <a:cubicBezTo>
                      <a:pt x="28" y="3"/>
                      <a:pt x="28" y="2"/>
                      <a:pt x="28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9" y="1"/>
                      <a:pt x="19" y="2"/>
                      <a:pt x="19" y="3"/>
                    </a:cubicBezTo>
                    <a:cubicBezTo>
                      <a:pt x="19" y="2"/>
                      <a:pt x="23" y="3"/>
                      <a:pt x="23" y="1"/>
                    </a:cubicBezTo>
                    <a:cubicBezTo>
                      <a:pt x="26" y="2"/>
                      <a:pt x="20" y="3"/>
                      <a:pt x="22" y="5"/>
                    </a:cubicBezTo>
                    <a:cubicBezTo>
                      <a:pt x="22" y="7"/>
                      <a:pt x="25" y="6"/>
                      <a:pt x="25" y="9"/>
                    </a:cubicBezTo>
                    <a:cubicBezTo>
                      <a:pt x="29" y="8"/>
                      <a:pt x="29" y="4"/>
                      <a:pt x="33" y="3"/>
                    </a:cubicBezTo>
                    <a:cubicBezTo>
                      <a:pt x="35" y="3"/>
                      <a:pt x="34" y="5"/>
                      <a:pt x="34" y="8"/>
                    </a:cubicBezTo>
                    <a:cubicBezTo>
                      <a:pt x="34" y="10"/>
                      <a:pt x="33" y="12"/>
                      <a:pt x="36" y="12"/>
                    </a:cubicBezTo>
                    <a:cubicBezTo>
                      <a:pt x="36" y="12"/>
                      <a:pt x="37" y="12"/>
                      <a:pt x="37" y="12"/>
                    </a:cubicBezTo>
                    <a:cubicBezTo>
                      <a:pt x="40" y="12"/>
                      <a:pt x="35" y="10"/>
                      <a:pt x="37" y="7"/>
                    </a:cubicBezTo>
                    <a:cubicBezTo>
                      <a:pt x="40" y="11"/>
                      <a:pt x="43" y="14"/>
                      <a:pt x="47" y="14"/>
                    </a:cubicBezTo>
                    <a:cubicBezTo>
                      <a:pt x="47" y="14"/>
                      <a:pt x="48" y="14"/>
                      <a:pt x="49" y="14"/>
                    </a:cubicBezTo>
                    <a:cubicBezTo>
                      <a:pt x="49" y="18"/>
                      <a:pt x="49" y="22"/>
                      <a:pt x="49" y="26"/>
                    </a:cubicBezTo>
                    <a:cubicBezTo>
                      <a:pt x="47" y="24"/>
                      <a:pt x="44" y="23"/>
                      <a:pt x="42" y="20"/>
                    </a:cubicBezTo>
                    <a:cubicBezTo>
                      <a:pt x="41" y="20"/>
                      <a:pt x="39" y="20"/>
                      <a:pt x="38" y="20"/>
                    </a:cubicBezTo>
                    <a:cubicBezTo>
                      <a:pt x="31" y="20"/>
                      <a:pt x="29" y="26"/>
                      <a:pt x="24" y="29"/>
                    </a:cubicBezTo>
                    <a:cubicBezTo>
                      <a:pt x="23" y="26"/>
                      <a:pt x="26" y="27"/>
                      <a:pt x="27" y="26"/>
                    </a:cubicBezTo>
                    <a:cubicBezTo>
                      <a:pt x="27" y="24"/>
                      <a:pt x="26" y="24"/>
                      <a:pt x="25" y="24"/>
                    </a:cubicBezTo>
                    <a:cubicBezTo>
                      <a:pt x="23" y="24"/>
                      <a:pt x="21" y="24"/>
                      <a:pt x="20" y="25"/>
                    </a:cubicBezTo>
                    <a:cubicBezTo>
                      <a:pt x="19" y="32"/>
                      <a:pt x="21" y="36"/>
                      <a:pt x="27" y="36"/>
                    </a:cubicBezTo>
                    <a:cubicBezTo>
                      <a:pt x="28" y="36"/>
                      <a:pt x="29" y="36"/>
                      <a:pt x="30" y="35"/>
                    </a:cubicBezTo>
                    <a:cubicBezTo>
                      <a:pt x="34" y="33"/>
                      <a:pt x="34" y="28"/>
                      <a:pt x="39" y="28"/>
                    </a:cubicBezTo>
                    <a:cubicBezTo>
                      <a:pt x="37" y="30"/>
                      <a:pt x="39" y="31"/>
                      <a:pt x="40" y="33"/>
                    </a:cubicBezTo>
                    <a:cubicBezTo>
                      <a:pt x="48" y="38"/>
                      <a:pt x="51" y="48"/>
                      <a:pt x="52" y="60"/>
                    </a:cubicBezTo>
                    <a:cubicBezTo>
                      <a:pt x="50" y="59"/>
                      <a:pt x="48" y="58"/>
                      <a:pt x="46" y="58"/>
                    </a:cubicBezTo>
                    <a:cubicBezTo>
                      <a:pt x="43" y="58"/>
                      <a:pt x="40" y="61"/>
                      <a:pt x="38" y="64"/>
                    </a:cubicBezTo>
                    <a:cubicBezTo>
                      <a:pt x="55" y="64"/>
                      <a:pt x="55" y="64"/>
                      <a:pt x="55" y="64"/>
                    </a:cubicBezTo>
                    <a:cubicBezTo>
                      <a:pt x="54" y="56"/>
                      <a:pt x="53" y="47"/>
                      <a:pt x="51" y="40"/>
                    </a:cubicBezTo>
                    <a:cubicBezTo>
                      <a:pt x="51" y="39"/>
                      <a:pt x="51" y="39"/>
                      <a:pt x="51" y="39"/>
                    </a:cubicBezTo>
                    <a:cubicBezTo>
                      <a:pt x="52" y="39"/>
                      <a:pt x="52" y="39"/>
                      <a:pt x="52" y="39"/>
                    </a:cubicBezTo>
                    <a:cubicBezTo>
                      <a:pt x="52" y="39"/>
                      <a:pt x="53" y="39"/>
                      <a:pt x="53" y="39"/>
                    </a:cubicBezTo>
                    <a:cubicBezTo>
                      <a:pt x="53" y="39"/>
                      <a:pt x="54" y="39"/>
                      <a:pt x="54" y="39"/>
                    </a:cubicBezTo>
                    <a:cubicBezTo>
                      <a:pt x="50" y="33"/>
                      <a:pt x="53" y="24"/>
                      <a:pt x="55" y="18"/>
                    </a:cubicBezTo>
                    <a:cubicBezTo>
                      <a:pt x="57" y="19"/>
                      <a:pt x="59" y="20"/>
                      <a:pt x="60" y="20"/>
                    </a:cubicBezTo>
                    <a:cubicBezTo>
                      <a:pt x="63" y="20"/>
                      <a:pt x="65" y="19"/>
                      <a:pt x="67" y="18"/>
                    </a:cubicBezTo>
                    <a:cubicBezTo>
                      <a:pt x="66" y="20"/>
                      <a:pt x="66" y="21"/>
                      <a:pt x="67" y="23"/>
                    </a:cubicBezTo>
                    <a:cubicBezTo>
                      <a:pt x="76" y="22"/>
                      <a:pt x="72" y="12"/>
                      <a:pt x="67" y="12"/>
                    </a:cubicBezTo>
                    <a:cubicBezTo>
                      <a:pt x="65" y="12"/>
                      <a:pt x="64" y="12"/>
                      <a:pt x="63" y="14"/>
                    </a:cubicBezTo>
                    <a:cubicBezTo>
                      <a:pt x="64" y="12"/>
                      <a:pt x="72" y="7"/>
                      <a:pt x="71" y="2"/>
                    </a:cubicBezTo>
                    <a:cubicBezTo>
                      <a:pt x="70" y="2"/>
                      <a:pt x="70" y="2"/>
                      <a:pt x="69" y="2"/>
                    </a:cubicBezTo>
                    <a:cubicBezTo>
                      <a:pt x="62" y="2"/>
                      <a:pt x="64" y="11"/>
                      <a:pt x="57" y="12"/>
                    </a:cubicBezTo>
                    <a:cubicBezTo>
                      <a:pt x="60" y="9"/>
                      <a:pt x="62" y="5"/>
                      <a:pt x="64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0" name="Freeform 26"/>
              <p:cNvSpPr>
                <a:spLocks/>
              </p:cNvSpPr>
              <p:nvPr/>
            </p:nvSpPr>
            <p:spPr bwMode="auto">
              <a:xfrm>
                <a:off x="897" y="12636"/>
                <a:ext cx="10" cy="1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0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2" y="2"/>
                      <a:pt x="2" y="1"/>
                      <a:pt x="2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1" name="Freeform 27"/>
              <p:cNvSpPr>
                <a:spLocks/>
              </p:cNvSpPr>
              <p:nvPr/>
            </p:nvSpPr>
            <p:spPr bwMode="auto">
              <a:xfrm>
                <a:off x="518" y="12734"/>
                <a:ext cx="16" cy="2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5"/>
                  </a:cxn>
                  <a:cxn ang="0">
                    <a:pos x="3" y="5"/>
                  </a:cxn>
                  <a:cxn ang="0">
                    <a:pos x="1" y="0"/>
                  </a:cxn>
                </a:cxnLst>
                <a:rect l="0" t="0" r="r" b="b"/>
                <a:pathLst>
                  <a:path w="3" h="5">
                    <a:moveTo>
                      <a:pt x="1" y="0"/>
                    </a:moveTo>
                    <a:cubicBezTo>
                      <a:pt x="1" y="2"/>
                      <a:pt x="0" y="2"/>
                      <a:pt x="0" y="5"/>
                    </a:cubicBezTo>
                    <a:cubicBezTo>
                      <a:pt x="1" y="5"/>
                      <a:pt x="2" y="5"/>
                      <a:pt x="3" y="5"/>
                    </a:cubicBezTo>
                    <a:cubicBezTo>
                      <a:pt x="3" y="2"/>
                      <a:pt x="3" y="1"/>
                      <a:pt x="1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2" name="Freeform 28"/>
              <p:cNvSpPr>
                <a:spLocks/>
              </p:cNvSpPr>
              <p:nvPr/>
            </p:nvSpPr>
            <p:spPr bwMode="auto">
              <a:xfrm>
                <a:off x="425" y="12744"/>
                <a:ext cx="114" cy="9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6"/>
                  </a:cxn>
                  <a:cxn ang="0">
                    <a:pos x="4" y="5"/>
                  </a:cxn>
                  <a:cxn ang="0">
                    <a:pos x="18" y="18"/>
                  </a:cxn>
                  <a:cxn ang="0">
                    <a:pos x="21" y="10"/>
                  </a:cxn>
                  <a:cxn ang="0">
                    <a:pos x="12" y="0"/>
                  </a:cxn>
                </a:cxnLst>
                <a:rect l="0" t="0" r="r" b="b"/>
                <a:pathLst>
                  <a:path w="22" h="18">
                    <a:moveTo>
                      <a:pt x="12" y="0"/>
                    </a:moveTo>
                    <a:cubicBezTo>
                      <a:pt x="7" y="1"/>
                      <a:pt x="3" y="3"/>
                      <a:pt x="0" y="6"/>
                    </a:cubicBezTo>
                    <a:cubicBezTo>
                      <a:pt x="1" y="6"/>
                      <a:pt x="3" y="5"/>
                      <a:pt x="4" y="5"/>
                    </a:cubicBezTo>
                    <a:cubicBezTo>
                      <a:pt x="13" y="5"/>
                      <a:pt x="19" y="11"/>
                      <a:pt x="18" y="18"/>
                    </a:cubicBezTo>
                    <a:cubicBezTo>
                      <a:pt x="21" y="14"/>
                      <a:pt x="22" y="13"/>
                      <a:pt x="21" y="10"/>
                    </a:cubicBezTo>
                    <a:cubicBezTo>
                      <a:pt x="21" y="4"/>
                      <a:pt x="12" y="6"/>
                      <a:pt x="12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3" name="Freeform 29"/>
              <p:cNvSpPr>
                <a:spLocks/>
              </p:cNvSpPr>
              <p:nvPr/>
            </p:nvSpPr>
            <p:spPr bwMode="auto">
              <a:xfrm>
                <a:off x="487" y="12718"/>
                <a:ext cx="21" cy="21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4"/>
                  </a:cxn>
                  <a:cxn ang="0">
                    <a:pos x="4" y="4"/>
                  </a:cxn>
                  <a:cxn ang="0">
                    <a:pos x="2" y="0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cubicBezTo>
                      <a:pt x="1" y="2"/>
                      <a:pt x="0" y="2"/>
                      <a:pt x="1" y="4"/>
                    </a:cubicBezTo>
                    <a:cubicBezTo>
                      <a:pt x="2" y="4"/>
                      <a:pt x="3" y="4"/>
                      <a:pt x="4" y="4"/>
                    </a:cubicBezTo>
                    <a:cubicBezTo>
                      <a:pt x="4" y="2"/>
                      <a:pt x="4" y="0"/>
                      <a:pt x="2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4" name="Freeform 30"/>
              <p:cNvSpPr>
                <a:spLocks noEditPoints="1"/>
              </p:cNvSpPr>
              <p:nvPr/>
            </p:nvSpPr>
            <p:spPr bwMode="auto">
              <a:xfrm>
                <a:off x="-5" y="12636"/>
                <a:ext cx="534" cy="329"/>
              </a:xfrm>
              <a:custGeom>
                <a:avLst/>
                <a:gdLst/>
                <a:ahLst/>
                <a:cxnLst>
                  <a:cxn ang="0">
                    <a:pos x="45" y="64"/>
                  </a:cxn>
                  <a:cxn ang="0">
                    <a:pos x="38" y="38"/>
                  </a:cxn>
                  <a:cxn ang="0">
                    <a:pos x="13" y="25"/>
                  </a:cxn>
                  <a:cxn ang="0">
                    <a:pos x="8" y="28"/>
                  </a:cxn>
                  <a:cxn ang="0">
                    <a:pos x="13" y="12"/>
                  </a:cxn>
                  <a:cxn ang="0">
                    <a:pos x="76" y="0"/>
                  </a:cxn>
                  <a:cxn ang="0">
                    <a:pos x="74" y="1"/>
                  </a:cxn>
                  <a:cxn ang="0">
                    <a:pos x="69" y="0"/>
                  </a:cxn>
                  <a:cxn ang="0">
                    <a:pos x="68" y="12"/>
                  </a:cxn>
                  <a:cxn ang="0">
                    <a:pos x="67" y="14"/>
                  </a:cxn>
                  <a:cxn ang="0">
                    <a:pos x="66" y="30"/>
                  </a:cxn>
                  <a:cxn ang="0">
                    <a:pos x="60" y="38"/>
                  </a:cxn>
                  <a:cxn ang="0">
                    <a:pos x="54" y="17"/>
                  </a:cxn>
                  <a:cxn ang="0">
                    <a:pos x="58" y="18"/>
                  </a:cxn>
                  <a:cxn ang="0">
                    <a:pos x="45" y="39"/>
                  </a:cxn>
                  <a:cxn ang="0">
                    <a:pos x="42" y="30"/>
                  </a:cxn>
                  <a:cxn ang="0">
                    <a:pos x="47" y="31"/>
                  </a:cxn>
                  <a:cxn ang="0">
                    <a:pos x="45" y="24"/>
                  </a:cxn>
                  <a:cxn ang="0">
                    <a:pos x="47" y="12"/>
                  </a:cxn>
                  <a:cxn ang="0">
                    <a:pos x="40" y="29"/>
                  </a:cxn>
                  <a:cxn ang="0">
                    <a:pos x="34" y="19"/>
                  </a:cxn>
                  <a:cxn ang="0">
                    <a:pos x="32" y="39"/>
                  </a:cxn>
                  <a:cxn ang="0">
                    <a:pos x="26" y="15"/>
                  </a:cxn>
                  <a:cxn ang="0">
                    <a:pos x="18" y="0"/>
                  </a:cxn>
                  <a:cxn ang="0">
                    <a:pos x="17" y="11"/>
                  </a:cxn>
                  <a:cxn ang="0">
                    <a:pos x="1" y="0"/>
                  </a:cxn>
                  <a:cxn ang="0">
                    <a:pos x="6" y="33"/>
                  </a:cxn>
                  <a:cxn ang="0">
                    <a:pos x="1" y="38"/>
                  </a:cxn>
                  <a:cxn ang="0">
                    <a:pos x="7" y="64"/>
                  </a:cxn>
                  <a:cxn ang="0">
                    <a:pos x="9" y="64"/>
                  </a:cxn>
                  <a:cxn ang="0">
                    <a:pos x="43" y="42"/>
                  </a:cxn>
                  <a:cxn ang="0">
                    <a:pos x="62" y="42"/>
                  </a:cxn>
                  <a:cxn ang="0">
                    <a:pos x="74" y="46"/>
                  </a:cxn>
                  <a:cxn ang="0">
                    <a:pos x="81" y="49"/>
                  </a:cxn>
                  <a:cxn ang="0">
                    <a:pos x="83" y="53"/>
                  </a:cxn>
                  <a:cxn ang="0">
                    <a:pos x="73" y="39"/>
                  </a:cxn>
                  <a:cxn ang="0">
                    <a:pos x="67" y="38"/>
                  </a:cxn>
                  <a:cxn ang="0">
                    <a:pos x="75" y="35"/>
                  </a:cxn>
                  <a:cxn ang="0">
                    <a:pos x="78" y="33"/>
                  </a:cxn>
                  <a:cxn ang="0">
                    <a:pos x="85" y="34"/>
                  </a:cxn>
                  <a:cxn ang="0">
                    <a:pos x="84" y="31"/>
                  </a:cxn>
                  <a:cxn ang="0">
                    <a:pos x="90" y="36"/>
                  </a:cxn>
                  <a:cxn ang="0">
                    <a:pos x="90" y="32"/>
                  </a:cxn>
                  <a:cxn ang="0">
                    <a:pos x="88" y="40"/>
                  </a:cxn>
                  <a:cxn ang="0">
                    <a:pos x="83" y="28"/>
                  </a:cxn>
                  <a:cxn ang="0">
                    <a:pos x="97" y="12"/>
                  </a:cxn>
                  <a:cxn ang="0">
                    <a:pos x="90" y="7"/>
                  </a:cxn>
                  <a:cxn ang="0">
                    <a:pos x="83" y="10"/>
                  </a:cxn>
                  <a:cxn ang="0">
                    <a:pos x="84" y="17"/>
                  </a:cxn>
                  <a:cxn ang="0">
                    <a:pos x="73" y="28"/>
                  </a:cxn>
                  <a:cxn ang="0">
                    <a:pos x="77" y="12"/>
                  </a:cxn>
                </a:cxnLst>
                <a:rect l="0" t="0" r="r" b="b"/>
                <a:pathLst>
                  <a:path w="103" h="64">
                    <a:moveTo>
                      <a:pt x="44" y="64"/>
                    </a:moveTo>
                    <a:cubicBezTo>
                      <a:pt x="43" y="64"/>
                      <a:pt x="43" y="64"/>
                      <a:pt x="43" y="64"/>
                    </a:cubicBezTo>
                    <a:cubicBezTo>
                      <a:pt x="45" y="64"/>
                      <a:pt x="45" y="64"/>
                      <a:pt x="45" y="64"/>
                    </a:cubicBezTo>
                    <a:cubicBezTo>
                      <a:pt x="44" y="64"/>
                      <a:pt x="44" y="64"/>
                      <a:pt x="44" y="64"/>
                    </a:cubicBezTo>
                    <a:moveTo>
                      <a:pt x="32" y="42"/>
                    </a:moveTo>
                    <a:cubicBezTo>
                      <a:pt x="31" y="40"/>
                      <a:pt x="34" y="38"/>
                      <a:pt x="38" y="38"/>
                    </a:cubicBezTo>
                    <a:cubicBezTo>
                      <a:pt x="39" y="38"/>
                      <a:pt x="40" y="38"/>
                      <a:pt x="41" y="39"/>
                    </a:cubicBezTo>
                    <a:cubicBezTo>
                      <a:pt x="39" y="41"/>
                      <a:pt x="34" y="39"/>
                      <a:pt x="32" y="42"/>
                    </a:cubicBezTo>
                    <a:moveTo>
                      <a:pt x="13" y="25"/>
                    </a:moveTo>
                    <a:cubicBezTo>
                      <a:pt x="10" y="22"/>
                      <a:pt x="16" y="19"/>
                      <a:pt x="17" y="17"/>
                    </a:cubicBezTo>
                    <a:cubicBezTo>
                      <a:pt x="19" y="19"/>
                      <a:pt x="13" y="21"/>
                      <a:pt x="13" y="25"/>
                    </a:cubicBezTo>
                    <a:moveTo>
                      <a:pt x="8" y="28"/>
                    </a:moveTo>
                    <a:cubicBezTo>
                      <a:pt x="5" y="26"/>
                      <a:pt x="4" y="22"/>
                      <a:pt x="1" y="20"/>
                    </a:cubicBezTo>
                    <a:cubicBezTo>
                      <a:pt x="6" y="18"/>
                      <a:pt x="7" y="10"/>
                      <a:pt x="9" y="4"/>
                    </a:cubicBezTo>
                    <a:cubicBezTo>
                      <a:pt x="11" y="6"/>
                      <a:pt x="10" y="11"/>
                      <a:pt x="13" y="12"/>
                    </a:cubicBezTo>
                    <a:cubicBezTo>
                      <a:pt x="11" y="17"/>
                      <a:pt x="6" y="19"/>
                      <a:pt x="8" y="28"/>
                    </a:cubicBezTo>
                    <a:moveTo>
                      <a:pt x="78" y="0"/>
                    </a:moveTo>
                    <a:cubicBezTo>
                      <a:pt x="76" y="0"/>
                      <a:pt x="76" y="0"/>
                      <a:pt x="76" y="0"/>
                    </a:cubicBezTo>
                    <a:cubicBezTo>
                      <a:pt x="76" y="2"/>
                      <a:pt x="76" y="2"/>
                      <a:pt x="76" y="2"/>
                    </a:cubicBezTo>
                    <a:cubicBezTo>
                      <a:pt x="76" y="2"/>
                      <a:pt x="75" y="2"/>
                      <a:pt x="75" y="1"/>
                    </a:cubicBezTo>
                    <a:cubicBezTo>
                      <a:pt x="75" y="1"/>
                      <a:pt x="74" y="1"/>
                      <a:pt x="74" y="1"/>
                    </a:cubicBezTo>
                    <a:cubicBezTo>
                      <a:pt x="73" y="1"/>
                      <a:pt x="73" y="1"/>
                      <a:pt x="73" y="1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69" y="0"/>
                      <a:pt x="69" y="0"/>
                      <a:pt x="69" y="0"/>
                    </a:cubicBezTo>
                    <a:cubicBezTo>
                      <a:pt x="69" y="3"/>
                      <a:pt x="62" y="5"/>
                      <a:pt x="66" y="9"/>
                    </a:cubicBezTo>
                    <a:cubicBezTo>
                      <a:pt x="66" y="7"/>
                      <a:pt x="66" y="6"/>
                      <a:pt x="68" y="5"/>
                    </a:cubicBezTo>
                    <a:cubicBezTo>
                      <a:pt x="71" y="8"/>
                      <a:pt x="67" y="10"/>
                      <a:pt x="68" y="12"/>
                    </a:cubicBezTo>
                    <a:cubicBezTo>
                      <a:pt x="68" y="14"/>
                      <a:pt x="74" y="15"/>
                      <a:pt x="71" y="19"/>
                    </a:cubicBezTo>
                    <a:cubicBezTo>
                      <a:pt x="70" y="17"/>
                      <a:pt x="70" y="14"/>
                      <a:pt x="67" y="14"/>
                    </a:cubicBezTo>
                    <a:cubicBezTo>
                      <a:pt x="67" y="14"/>
                      <a:pt x="67" y="14"/>
                      <a:pt x="67" y="14"/>
                    </a:cubicBezTo>
                    <a:cubicBezTo>
                      <a:pt x="67" y="18"/>
                      <a:pt x="70" y="20"/>
                      <a:pt x="70" y="24"/>
                    </a:cubicBezTo>
                    <a:cubicBezTo>
                      <a:pt x="68" y="23"/>
                      <a:pt x="68" y="20"/>
                      <a:pt x="66" y="19"/>
                    </a:cubicBezTo>
                    <a:cubicBezTo>
                      <a:pt x="65" y="22"/>
                      <a:pt x="69" y="28"/>
                      <a:pt x="66" y="30"/>
                    </a:cubicBezTo>
                    <a:cubicBezTo>
                      <a:pt x="65" y="28"/>
                      <a:pt x="67" y="24"/>
                      <a:pt x="64" y="24"/>
                    </a:cubicBezTo>
                    <a:cubicBezTo>
                      <a:pt x="64" y="24"/>
                      <a:pt x="64" y="25"/>
                      <a:pt x="63" y="25"/>
                    </a:cubicBezTo>
                    <a:cubicBezTo>
                      <a:pt x="64" y="30"/>
                      <a:pt x="66" y="37"/>
                      <a:pt x="60" y="38"/>
                    </a:cubicBezTo>
                    <a:cubicBezTo>
                      <a:pt x="58" y="27"/>
                      <a:pt x="69" y="20"/>
                      <a:pt x="62" y="12"/>
                    </a:cubicBezTo>
                    <a:cubicBezTo>
                      <a:pt x="62" y="12"/>
                      <a:pt x="62" y="12"/>
                      <a:pt x="62" y="12"/>
                    </a:cubicBezTo>
                    <a:cubicBezTo>
                      <a:pt x="57" y="12"/>
                      <a:pt x="54" y="13"/>
                      <a:pt x="54" y="17"/>
                    </a:cubicBezTo>
                    <a:cubicBezTo>
                      <a:pt x="54" y="17"/>
                      <a:pt x="55" y="17"/>
                      <a:pt x="55" y="17"/>
                    </a:cubicBezTo>
                    <a:cubicBezTo>
                      <a:pt x="55" y="17"/>
                      <a:pt x="56" y="17"/>
                      <a:pt x="56" y="17"/>
                    </a:cubicBezTo>
                    <a:cubicBezTo>
                      <a:pt x="57" y="17"/>
                      <a:pt x="58" y="17"/>
                      <a:pt x="58" y="18"/>
                    </a:cubicBezTo>
                    <a:cubicBezTo>
                      <a:pt x="57" y="25"/>
                      <a:pt x="51" y="35"/>
                      <a:pt x="58" y="40"/>
                    </a:cubicBezTo>
                    <a:cubicBezTo>
                      <a:pt x="57" y="40"/>
                      <a:pt x="55" y="41"/>
                      <a:pt x="53" y="41"/>
                    </a:cubicBezTo>
                    <a:cubicBezTo>
                      <a:pt x="50" y="41"/>
                      <a:pt x="47" y="40"/>
                      <a:pt x="45" y="39"/>
                    </a:cubicBezTo>
                    <a:cubicBezTo>
                      <a:pt x="46" y="37"/>
                      <a:pt x="49" y="38"/>
                      <a:pt x="48" y="34"/>
                    </a:cubicBezTo>
                    <a:cubicBezTo>
                      <a:pt x="44" y="32"/>
                      <a:pt x="41" y="35"/>
                      <a:pt x="39" y="30"/>
                    </a:cubicBezTo>
                    <a:cubicBezTo>
                      <a:pt x="40" y="30"/>
                      <a:pt x="41" y="30"/>
                      <a:pt x="42" y="30"/>
                    </a:cubicBezTo>
                    <a:cubicBezTo>
                      <a:pt x="42" y="30"/>
                      <a:pt x="42" y="30"/>
                      <a:pt x="42" y="30"/>
                    </a:cubicBezTo>
                    <a:cubicBezTo>
                      <a:pt x="42" y="30"/>
                      <a:pt x="42" y="30"/>
                      <a:pt x="43" y="30"/>
                    </a:cubicBezTo>
                    <a:cubicBezTo>
                      <a:pt x="44" y="30"/>
                      <a:pt x="45" y="30"/>
                      <a:pt x="47" y="31"/>
                    </a:cubicBezTo>
                    <a:cubicBezTo>
                      <a:pt x="46" y="27"/>
                      <a:pt x="55" y="27"/>
                      <a:pt x="51" y="24"/>
                    </a:cubicBezTo>
                    <a:cubicBezTo>
                      <a:pt x="50" y="24"/>
                      <a:pt x="49" y="24"/>
                      <a:pt x="48" y="24"/>
                    </a:cubicBezTo>
                    <a:cubicBezTo>
                      <a:pt x="47" y="24"/>
                      <a:pt x="46" y="24"/>
                      <a:pt x="45" y="24"/>
                    </a:cubicBezTo>
                    <a:cubicBezTo>
                      <a:pt x="44" y="24"/>
                      <a:pt x="43" y="24"/>
                      <a:pt x="43" y="24"/>
                    </a:cubicBezTo>
                    <a:cubicBezTo>
                      <a:pt x="43" y="24"/>
                      <a:pt x="43" y="24"/>
                      <a:pt x="43" y="24"/>
                    </a:cubicBezTo>
                    <a:cubicBezTo>
                      <a:pt x="44" y="20"/>
                      <a:pt x="48" y="18"/>
                      <a:pt x="47" y="12"/>
                    </a:cubicBezTo>
                    <a:cubicBezTo>
                      <a:pt x="45" y="11"/>
                      <a:pt x="43" y="12"/>
                      <a:pt x="43" y="7"/>
                    </a:cubicBezTo>
                    <a:cubicBezTo>
                      <a:pt x="40" y="8"/>
                      <a:pt x="40" y="12"/>
                      <a:pt x="37" y="13"/>
                    </a:cubicBezTo>
                    <a:cubicBezTo>
                      <a:pt x="39" y="17"/>
                      <a:pt x="45" y="24"/>
                      <a:pt x="40" y="29"/>
                    </a:cubicBezTo>
                    <a:cubicBezTo>
                      <a:pt x="40" y="25"/>
                      <a:pt x="41" y="26"/>
                      <a:pt x="40" y="23"/>
                    </a:cubicBezTo>
                    <a:cubicBezTo>
                      <a:pt x="39" y="23"/>
                      <a:pt x="39" y="23"/>
                      <a:pt x="38" y="23"/>
                    </a:cubicBezTo>
                    <a:cubicBezTo>
                      <a:pt x="36" y="23"/>
                      <a:pt x="36" y="20"/>
                      <a:pt x="34" y="19"/>
                    </a:cubicBezTo>
                    <a:cubicBezTo>
                      <a:pt x="36" y="24"/>
                      <a:pt x="33" y="24"/>
                      <a:pt x="32" y="27"/>
                    </a:cubicBezTo>
                    <a:cubicBezTo>
                      <a:pt x="34" y="28"/>
                      <a:pt x="37" y="28"/>
                      <a:pt x="37" y="31"/>
                    </a:cubicBezTo>
                    <a:cubicBezTo>
                      <a:pt x="37" y="35"/>
                      <a:pt x="35" y="37"/>
                      <a:pt x="32" y="39"/>
                    </a:cubicBezTo>
                    <a:cubicBezTo>
                      <a:pt x="31" y="36"/>
                      <a:pt x="35" y="34"/>
                      <a:pt x="32" y="33"/>
                    </a:cubicBezTo>
                    <a:cubicBezTo>
                      <a:pt x="30" y="42"/>
                      <a:pt x="23" y="47"/>
                      <a:pt x="18" y="54"/>
                    </a:cubicBezTo>
                    <a:cubicBezTo>
                      <a:pt x="24" y="44"/>
                      <a:pt x="16" y="20"/>
                      <a:pt x="26" y="15"/>
                    </a:cubicBezTo>
                    <a:cubicBezTo>
                      <a:pt x="25" y="9"/>
                      <a:pt x="26" y="8"/>
                      <a:pt x="26" y="1"/>
                    </a:cubicBezTo>
                    <a:cubicBezTo>
                      <a:pt x="25" y="1"/>
                      <a:pt x="24" y="1"/>
                      <a:pt x="24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1"/>
                      <a:pt x="17" y="2"/>
                      <a:pt x="16" y="2"/>
                    </a:cubicBezTo>
                    <a:cubicBezTo>
                      <a:pt x="17" y="4"/>
                      <a:pt x="21" y="3"/>
                      <a:pt x="22" y="5"/>
                    </a:cubicBezTo>
                    <a:cubicBezTo>
                      <a:pt x="21" y="9"/>
                      <a:pt x="19" y="11"/>
                      <a:pt x="17" y="11"/>
                    </a:cubicBezTo>
                    <a:cubicBezTo>
                      <a:pt x="15" y="11"/>
                      <a:pt x="12" y="8"/>
                      <a:pt x="11" y="4"/>
                    </a:cubicBezTo>
                    <a:cubicBezTo>
                      <a:pt x="12" y="2"/>
                      <a:pt x="15" y="3"/>
                      <a:pt x="15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5"/>
                      <a:pt x="1" y="9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3" y="26"/>
                      <a:pt x="5" y="29"/>
                      <a:pt x="6" y="33"/>
                    </a:cubicBezTo>
                    <a:cubicBezTo>
                      <a:pt x="4" y="31"/>
                      <a:pt x="2" y="31"/>
                      <a:pt x="0" y="30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8"/>
                      <a:pt x="1" y="38"/>
                      <a:pt x="1" y="38"/>
                    </a:cubicBezTo>
                    <a:cubicBezTo>
                      <a:pt x="2" y="38"/>
                      <a:pt x="3" y="38"/>
                      <a:pt x="3" y="39"/>
                    </a:cubicBezTo>
                    <a:cubicBezTo>
                      <a:pt x="9" y="46"/>
                      <a:pt x="7" y="56"/>
                      <a:pt x="3" y="64"/>
                    </a:cubicBezTo>
                    <a:cubicBezTo>
                      <a:pt x="7" y="64"/>
                      <a:pt x="7" y="64"/>
                      <a:pt x="7" y="64"/>
                    </a:cubicBezTo>
                    <a:cubicBezTo>
                      <a:pt x="8" y="60"/>
                      <a:pt x="10" y="54"/>
                      <a:pt x="11" y="48"/>
                    </a:cubicBezTo>
                    <a:cubicBezTo>
                      <a:pt x="12" y="38"/>
                      <a:pt x="9" y="27"/>
                      <a:pt x="17" y="26"/>
                    </a:cubicBezTo>
                    <a:cubicBezTo>
                      <a:pt x="19" y="41"/>
                      <a:pt x="15" y="54"/>
                      <a:pt x="9" y="64"/>
                    </a:cubicBezTo>
                    <a:cubicBezTo>
                      <a:pt x="14" y="64"/>
                      <a:pt x="14" y="64"/>
                      <a:pt x="14" y="64"/>
                    </a:cubicBezTo>
                    <a:cubicBezTo>
                      <a:pt x="22" y="54"/>
                      <a:pt x="29" y="42"/>
                      <a:pt x="43" y="42"/>
                    </a:cubicBezTo>
                    <a:cubicBezTo>
                      <a:pt x="43" y="42"/>
                      <a:pt x="43" y="42"/>
                      <a:pt x="43" y="42"/>
                    </a:cubicBezTo>
                    <a:cubicBezTo>
                      <a:pt x="45" y="42"/>
                      <a:pt x="47" y="42"/>
                      <a:pt x="50" y="43"/>
                    </a:cubicBezTo>
                    <a:cubicBezTo>
                      <a:pt x="52" y="43"/>
                      <a:pt x="54" y="44"/>
                      <a:pt x="56" y="44"/>
                    </a:cubicBezTo>
                    <a:cubicBezTo>
                      <a:pt x="58" y="44"/>
                      <a:pt x="60" y="43"/>
                      <a:pt x="62" y="42"/>
                    </a:cubicBezTo>
                    <a:cubicBezTo>
                      <a:pt x="61" y="46"/>
                      <a:pt x="64" y="47"/>
                      <a:pt x="66" y="48"/>
                    </a:cubicBezTo>
                    <a:cubicBezTo>
                      <a:pt x="66" y="48"/>
                      <a:pt x="67" y="48"/>
                      <a:pt x="67" y="48"/>
                    </a:cubicBezTo>
                    <a:cubicBezTo>
                      <a:pt x="70" y="48"/>
                      <a:pt x="72" y="47"/>
                      <a:pt x="74" y="46"/>
                    </a:cubicBezTo>
                    <a:cubicBezTo>
                      <a:pt x="76" y="45"/>
                      <a:pt x="78" y="44"/>
                      <a:pt x="79" y="44"/>
                    </a:cubicBezTo>
                    <a:cubicBezTo>
                      <a:pt x="81" y="44"/>
                      <a:pt x="82" y="45"/>
                      <a:pt x="83" y="48"/>
                    </a:cubicBezTo>
                    <a:cubicBezTo>
                      <a:pt x="82" y="49"/>
                      <a:pt x="82" y="49"/>
                      <a:pt x="81" y="49"/>
                    </a:cubicBezTo>
                    <a:cubicBezTo>
                      <a:pt x="80" y="49"/>
                      <a:pt x="80" y="47"/>
                      <a:pt x="78" y="46"/>
                    </a:cubicBezTo>
                    <a:cubicBezTo>
                      <a:pt x="76" y="48"/>
                      <a:pt x="78" y="53"/>
                      <a:pt x="82" y="53"/>
                    </a:cubicBezTo>
                    <a:cubicBezTo>
                      <a:pt x="82" y="53"/>
                      <a:pt x="82" y="53"/>
                      <a:pt x="83" y="53"/>
                    </a:cubicBezTo>
                    <a:cubicBezTo>
                      <a:pt x="88" y="51"/>
                      <a:pt x="89" y="45"/>
                      <a:pt x="88" y="43"/>
                    </a:cubicBezTo>
                    <a:cubicBezTo>
                      <a:pt x="87" y="39"/>
                      <a:pt x="84" y="38"/>
                      <a:pt x="81" y="38"/>
                    </a:cubicBezTo>
                    <a:cubicBezTo>
                      <a:pt x="79" y="38"/>
                      <a:pt x="76" y="38"/>
                      <a:pt x="73" y="39"/>
                    </a:cubicBezTo>
                    <a:cubicBezTo>
                      <a:pt x="71" y="39"/>
                      <a:pt x="68" y="40"/>
                      <a:pt x="65" y="40"/>
                    </a:cubicBezTo>
                    <a:cubicBezTo>
                      <a:pt x="65" y="40"/>
                      <a:pt x="64" y="40"/>
                      <a:pt x="63" y="40"/>
                    </a:cubicBezTo>
                    <a:cubicBezTo>
                      <a:pt x="64" y="38"/>
                      <a:pt x="66" y="38"/>
                      <a:pt x="67" y="38"/>
                    </a:cubicBezTo>
                    <a:cubicBezTo>
                      <a:pt x="69" y="38"/>
                      <a:pt x="71" y="38"/>
                      <a:pt x="72" y="39"/>
                    </a:cubicBezTo>
                    <a:cubicBezTo>
                      <a:pt x="71" y="35"/>
                      <a:pt x="73" y="35"/>
                      <a:pt x="74" y="35"/>
                    </a:cubicBezTo>
                    <a:cubicBezTo>
                      <a:pt x="75" y="35"/>
                      <a:pt x="75" y="35"/>
                      <a:pt x="75" y="35"/>
                    </a:cubicBezTo>
                    <a:cubicBezTo>
                      <a:pt x="75" y="35"/>
                      <a:pt x="76" y="35"/>
                      <a:pt x="76" y="35"/>
                    </a:cubicBezTo>
                    <a:cubicBezTo>
                      <a:pt x="77" y="35"/>
                      <a:pt x="78" y="35"/>
                      <a:pt x="77" y="33"/>
                    </a:cubicBezTo>
                    <a:cubicBezTo>
                      <a:pt x="78" y="33"/>
                      <a:pt x="78" y="33"/>
                      <a:pt x="78" y="33"/>
                    </a:cubicBezTo>
                    <a:cubicBezTo>
                      <a:pt x="80" y="33"/>
                      <a:pt x="83" y="35"/>
                      <a:pt x="84" y="35"/>
                    </a:cubicBezTo>
                    <a:cubicBezTo>
                      <a:pt x="84" y="35"/>
                      <a:pt x="84" y="35"/>
                      <a:pt x="84" y="35"/>
                    </a:cubicBezTo>
                    <a:cubicBezTo>
                      <a:pt x="85" y="35"/>
                      <a:pt x="85" y="35"/>
                      <a:pt x="85" y="34"/>
                    </a:cubicBezTo>
                    <a:cubicBezTo>
                      <a:pt x="85" y="33"/>
                      <a:pt x="85" y="32"/>
                      <a:pt x="84" y="32"/>
                    </a:cubicBezTo>
                    <a:cubicBezTo>
                      <a:pt x="83" y="32"/>
                      <a:pt x="83" y="32"/>
                      <a:pt x="83" y="32"/>
                    </a:cubicBezTo>
                    <a:cubicBezTo>
                      <a:pt x="83" y="32"/>
                      <a:pt x="84" y="31"/>
                      <a:pt x="84" y="31"/>
                    </a:cubicBezTo>
                    <a:cubicBezTo>
                      <a:pt x="85" y="31"/>
                      <a:pt x="86" y="33"/>
                      <a:pt x="87" y="34"/>
                    </a:cubicBezTo>
                    <a:cubicBezTo>
                      <a:pt x="88" y="35"/>
                      <a:pt x="89" y="36"/>
                      <a:pt x="90" y="36"/>
                    </a:cubicBezTo>
                    <a:cubicBezTo>
                      <a:pt x="90" y="36"/>
                      <a:pt x="90" y="36"/>
                      <a:pt x="90" y="36"/>
                    </a:cubicBezTo>
                    <a:cubicBezTo>
                      <a:pt x="93" y="36"/>
                      <a:pt x="91" y="32"/>
                      <a:pt x="89" y="32"/>
                    </a:cubicBezTo>
                    <a:cubicBezTo>
                      <a:pt x="89" y="32"/>
                      <a:pt x="89" y="32"/>
                      <a:pt x="89" y="32"/>
                    </a:cubicBezTo>
                    <a:cubicBezTo>
                      <a:pt x="89" y="32"/>
                      <a:pt x="90" y="32"/>
                      <a:pt x="90" y="32"/>
                    </a:cubicBezTo>
                    <a:cubicBezTo>
                      <a:pt x="92" y="32"/>
                      <a:pt x="94" y="35"/>
                      <a:pt x="93" y="39"/>
                    </a:cubicBezTo>
                    <a:cubicBezTo>
                      <a:pt x="92" y="39"/>
                      <a:pt x="91" y="40"/>
                      <a:pt x="90" y="40"/>
                    </a:cubicBezTo>
                    <a:cubicBezTo>
                      <a:pt x="89" y="40"/>
                      <a:pt x="89" y="40"/>
                      <a:pt x="88" y="40"/>
                    </a:cubicBezTo>
                    <a:cubicBezTo>
                      <a:pt x="89" y="42"/>
                      <a:pt x="91" y="43"/>
                      <a:pt x="95" y="43"/>
                    </a:cubicBezTo>
                    <a:cubicBezTo>
                      <a:pt x="95" y="43"/>
                      <a:pt x="95" y="43"/>
                      <a:pt x="96" y="43"/>
                    </a:cubicBezTo>
                    <a:cubicBezTo>
                      <a:pt x="103" y="34"/>
                      <a:pt x="93" y="28"/>
                      <a:pt x="83" y="28"/>
                    </a:cubicBezTo>
                    <a:cubicBezTo>
                      <a:pt x="77" y="28"/>
                      <a:pt x="71" y="30"/>
                      <a:pt x="69" y="34"/>
                    </a:cubicBezTo>
                    <a:cubicBezTo>
                      <a:pt x="69" y="27"/>
                      <a:pt x="85" y="26"/>
                      <a:pt x="91" y="20"/>
                    </a:cubicBezTo>
                    <a:cubicBezTo>
                      <a:pt x="94" y="18"/>
                      <a:pt x="95" y="15"/>
                      <a:pt x="97" y="12"/>
                    </a:cubicBezTo>
                    <a:cubicBezTo>
                      <a:pt x="94" y="9"/>
                      <a:pt x="96" y="7"/>
                      <a:pt x="96" y="1"/>
                    </a:cubicBezTo>
                    <a:cubicBezTo>
                      <a:pt x="92" y="2"/>
                      <a:pt x="91" y="3"/>
                      <a:pt x="90" y="6"/>
                    </a:cubicBezTo>
                    <a:cubicBezTo>
                      <a:pt x="90" y="6"/>
                      <a:pt x="90" y="7"/>
                      <a:pt x="90" y="7"/>
                    </a:cubicBezTo>
                    <a:cubicBezTo>
                      <a:pt x="88" y="7"/>
                      <a:pt x="88" y="5"/>
                      <a:pt x="88" y="4"/>
                    </a:cubicBezTo>
                    <a:cubicBezTo>
                      <a:pt x="85" y="5"/>
                      <a:pt x="84" y="8"/>
                      <a:pt x="85" y="12"/>
                    </a:cubicBezTo>
                    <a:cubicBezTo>
                      <a:pt x="84" y="11"/>
                      <a:pt x="83" y="10"/>
                      <a:pt x="83" y="10"/>
                    </a:cubicBezTo>
                    <a:cubicBezTo>
                      <a:pt x="80" y="10"/>
                      <a:pt x="79" y="16"/>
                      <a:pt x="76" y="17"/>
                    </a:cubicBezTo>
                    <a:cubicBezTo>
                      <a:pt x="77" y="18"/>
                      <a:pt x="78" y="19"/>
                      <a:pt x="79" y="19"/>
                    </a:cubicBezTo>
                    <a:cubicBezTo>
                      <a:pt x="80" y="19"/>
                      <a:pt x="82" y="17"/>
                      <a:pt x="84" y="17"/>
                    </a:cubicBezTo>
                    <a:cubicBezTo>
                      <a:pt x="84" y="21"/>
                      <a:pt x="80" y="21"/>
                      <a:pt x="78" y="24"/>
                    </a:cubicBezTo>
                    <a:cubicBezTo>
                      <a:pt x="76" y="23"/>
                      <a:pt x="80" y="22"/>
                      <a:pt x="78" y="19"/>
                    </a:cubicBezTo>
                    <a:cubicBezTo>
                      <a:pt x="74" y="20"/>
                      <a:pt x="76" y="26"/>
                      <a:pt x="73" y="28"/>
                    </a:cubicBezTo>
                    <a:cubicBezTo>
                      <a:pt x="74" y="22"/>
                      <a:pt x="79" y="13"/>
                      <a:pt x="74" y="5"/>
                    </a:cubicBezTo>
                    <a:cubicBezTo>
                      <a:pt x="74" y="5"/>
                      <a:pt x="74" y="5"/>
                      <a:pt x="74" y="5"/>
                    </a:cubicBezTo>
                    <a:cubicBezTo>
                      <a:pt x="74" y="5"/>
                      <a:pt x="78" y="9"/>
                      <a:pt x="77" y="12"/>
                    </a:cubicBezTo>
                    <a:cubicBezTo>
                      <a:pt x="80" y="11"/>
                      <a:pt x="80" y="3"/>
                      <a:pt x="78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5" name="Freeform 31"/>
              <p:cNvSpPr>
                <a:spLocks/>
              </p:cNvSpPr>
              <p:nvPr/>
            </p:nvSpPr>
            <p:spPr bwMode="auto">
              <a:xfrm>
                <a:off x="456" y="12636"/>
                <a:ext cx="21" cy="21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0"/>
                  </a:cxn>
                  <a:cxn ang="0">
                    <a:pos x="1" y="4"/>
                  </a:cxn>
                  <a:cxn ang="0">
                    <a:pos x="4" y="0"/>
                  </a:cxn>
                </a:cxnLst>
                <a:rect l="0" t="0" r="r" b="b"/>
                <a:pathLst>
                  <a:path w="4" h="4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4"/>
                      <a:pt x="1" y="4"/>
                    </a:cubicBezTo>
                    <a:cubicBezTo>
                      <a:pt x="2" y="2"/>
                      <a:pt x="3" y="1"/>
                      <a:pt x="4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6" name="Freeform 32"/>
              <p:cNvSpPr>
                <a:spLocks/>
              </p:cNvSpPr>
              <p:nvPr/>
            </p:nvSpPr>
            <p:spPr bwMode="auto">
              <a:xfrm>
                <a:off x="430" y="12868"/>
                <a:ext cx="73" cy="97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6" y="0"/>
                  </a:cxn>
                  <a:cxn ang="0">
                    <a:pos x="9" y="12"/>
                  </a:cxn>
                  <a:cxn ang="0">
                    <a:pos x="7" y="13"/>
                  </a:cxn>
                  <a:cxn ang="0">
                    <a:pos x="1" y="11"/>
                  </a:cxn>
                  <a:cxn ang="0">
                    <a:pos x="3" y="18"/>
                  </a:cxn>
                  <a:cxn ang="0">
                    <a:pos x="6" y="19"/>
                  </a:cxn>
                  <a:cxn ang="0">
                    <a:pos x="14" y="9"/>
                  </a:cxn>
                  <a:cxn ang="0">
                    <a:pos x="8" y="0"/>
                  </a:cxn>
                </a:cxnLst>
                <a:rect l="0" t="0" r="r" b="b"/>
                <a:pathLst>
                  <a:path w="14" h="19">
                    <a:moveTo>
                      <a:pt x="8" y="0"/>
                    </a:moveTo>
                    <a:cubicBezTo>
                      <a:pt x="8" y="0"/>
                      <a:pt x="7" y="0"/>
                      <a:pt x="6" y="0"/>
                    </a:cubicBezTo>
                    <a:cubicBezTo>
                      <a:pt x="12" y="3"/>
                      <a:pt x="3" y="11"/>
                      <a:pt x="9" y="12"/>
                    </a:cubicBezTo>
                    <a:cubicBezTo>
                      <a:pt x="9" y="13"/>
                      <a:pt x="8" y="13"/>
                      <a:pt x="7" y="13"/>
                    </a:cubicBezTo>
                    <a:cubicBezTo>
                      <a:pt x="5" y="13"/>
                      <a:pt x="3" y="11"/>
                      <a:pt x="1" y="11"/>
                    </a:cubicBezTo>
                    <a:cubicBezTo>
                      <a:pt x="0" y="15"/>
                      <a:pt x="2" y="16"/>
                      <a:pt x="3" y="18"/>
                    </a:cubicBezTo>
                    <a:cubicBezTo>
                      <a:pt x="4" y="18"/>
                      <a:pt x="5" y="19"/>
                      <a:pt x="6" y="19"/>
                    </a:cubicBezTo>
                    <a:cubicBezTo>
                      <a:pt x="11" y="19"/>
                      <a:pt x="14" y="14"/>
                      <a:pt x="14" y="9"/>
                    </a:cubicBezTo>
                    <a:cubicBezTo>
                      <a:pt x="14" y="4"/>
                      <a:pt x="12" y="0"/>
                      <a:pt x="8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7" name="Freeform 33"/>
              <p:cNvSpPr>
                <a:spLocks/>
              </p:cNvSpPr>
              <p:nvPr/>
            </p:nvSpPr>
            <p:spPr bwMode="auto">
              <a:xfrm>
                <a:off x="409" y="12636"/>
                <a:ext cx="26" cy="21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2" y="0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5" y="0"/>
                  </a:cxn>
                </a:cxnLst>
                <a:rect l="0" t="0" r="r" b="b"/>
                <a:pathLst>
                  <a:path w="5" h="4">
                    <a:moveTo>
                      <a:pt x="5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2"/>
                      <a:pt x="0" y="3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5" y="4"/>
                      <a:pt x="5" y="3"/>
                      <a:pt x="5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8" name="Freeform 34"/>
              <p:cNvSpPr>
                <a:spLocks/>
              </p:cNvSpPr>
              <p:nvPr/>
            </p:nvSpPr>
            <p:spPr bwMode="auto">
              <a:xfrm>
                <a:off x="166" y="12868"/>
                <a:ext cx="26" cy="1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2" y="3"/>
                  </a:cxn>
                  <a:cxn ang="0">
                    <a:pos x="5" y="1"/>
                  </a:cxn>
                  <a:cxn ang="0">
                    <a:pos x="1" y="0"/>
                  </a:cxn>
                </a:cxnLst>
                <a:rect l="0" t="0" r="r" b="b"/>
                <a:pathLst>
                  <a:path w="5" h="3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2"/>
                      <a:pt x="0" y="3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3" y="3"/>
                      <a:pt x="4" y="3"/>
                      <a:pt x="5" y="1"/>
                    </a:cubicBezTo>
                    <a:cubicBezTo>
                      <a:pt x="3" y="1"/>
                      <a:pt x="3" y="0"/>
                      <a:pt x="1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9" name="Freeform 35"/>
              <p:cNvSpPr>
                <a:spLocks/>
              </p:cNvSpPr>
              <p:nvPr/>
            </p:nvSpPr>
            <p:spPr bwMode="auto">
              <a:xfrm>
                <a:off x="140" y="12878"/>
                <a:ext cx="26" cy="26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2" y="0"/>
                  </a:cxn>
                  <a:cxn ang="0">
                    <a:pos x="3" y="5"/>
                  </a:cxn>
                  <a:cxn ang="0">
                    <a:pos x="5" y="4"/>
                  </a:cxn>
                  <a:cxn ang="0">
                    <a:pos x="3" y="0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cubicBezTo>
                      <a:pt x="3" y="0"/>
                      <a:pt x="2" y="0"/>
                      <a:pt x="2" y="0"/>
                    </a:cubicBezTo>
                    <a:cubicBezTo>
                      <a:pt x="0" y="2"/>
                      <a:pt x="1" y="5"/>
                      <a:pt x="3" y="5"/>
                    </a:cubicBezTo>
                    <a:cubicBezTo>
                      <a:pt x="4" y="5"/>
                      <a:pt x="5" y="5"/>
                      <a:pt x="5" y="4"/>
                    </a:cubicBezTo>
                    <a:cubicBezTo>
                      <a:pt x="5" y="3"/>
                      <a:pt x="5" y="0"/>
                      <a:pt x="3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0" name="Freeform 36"/>
              <p:cNvSpPr>
                <a:spLocks/>
              </p:cNvSpPr>
              <p:nvPr/>
            </p:nvSpPr>
            <p:spPr bwMode="auto">
              <a:xfrm>
                <a:off x="119" y="12898"/>
                <a:ext cx="21" cy="2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4"/>
                  </a:cxn>
                  <a:cxn ang="0">
                    <a:pos x="3" y="5"/>
                  </a:cxn>
                  <a:cxn ang="0">
                    <a:pos x="4" y="5"/>
                  </a:cxn>
                  <a:cxn ang="0">
                    <a:pos x="2" y="0"/>
                  </a:cxn>
                </a:cxnLst>
                <a:rect l="0" t="0" r="r" b="b"/>
                <a:pathLst>
                  <a:path w="4" h="5">
                    <a:moveTo>
                      <a:pt x="2" y="0"/>
                    </a:moveTo>
                    <a:cubicBezTo>
                      <a:pt x="2" y="2"/>
                      <a:pt x="0" y="2"/>
                      <a:pt x="0" y="4"/>
                    </a:cubicBezTo>
                    <a:cubicBezTo>
                      <a:pt x="1" y="4"/>
                      <a:pt x="2" y="5"/>
                      <a:pt x="3" y="5"/>
                    </a:cubicBezTo>
                    <a:cubicBezTo>
                      <a:pt x="3" y="5"/>
                      <a:pt x="4" y="5"/>
                      <a:pt x="4" y="5"/>
                    </a:cubicBezTo>
                    <a:cubicBezTo>
                      <a:pt x="4" y="2"/>
                      <a:pt x="4" y="1"/>
                      <a:pt x="2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1" name="Freeform 37"/>
              <p:cNvSpPr>
                <a:spLocks noEditPoints="1"/>
              </p:cNvSpPr>
              <p:nvPr/>
            </p:nvSpPr>
            <p:spPr bwMode="auto">
              <a:xfrm>
                <a:off x="2001" y="11047"/>
                <a:ext cx="332" cy="1414"/>
              </a:xfrm>
              <a:custGeom>
                <a:avLst/>
                <a:gdLst/>
                <a:ahLst/>
                <a:cxnLst>
                  <a:cxn ang="0">
                    <a:pos x="64" y="247"/>
                  </a:cxn>
                  <a:cxn ang="0">
                    <a:pos x="56" y="257"/>
                  </a:cxn>
                  <a:cxn ang="0">
                    <a:pos x="55" y="252"/>
                  </a:cxn>
                  <a:cxn ang="0">
                    <a:pos x="46" y="233"/>
                  </a:cxn>
                  <a:cxn ang="0">
                    <a:pos x="34" y="246"/>
                  </a:cxn>
                  <a:cxn ang="0">
                    <a:pos x="45" y="250"/>
                  </a:cxn>
                  <a:cxn ang="0">
                    <a:pos x="45" y="257"/>
                  </a:cxn>
                  <a:cxn ang="0">
                    <a:pos x="47" y="256"/>
                  </a:cxn>
                  <a:cxn ang="0">
                    <a:pos x="50" y="269"/>
                  </a:cxn>
                  <a:cxn ang="0">
                    <a:pos x="53" y="263"/>
                  </a:cxn>
                  <a:cxn ang="0">
                    <a:pos x="58" y="265"/>
                  </a:cxn>
                  <a:cxn ang="0">
                    <a:pos x="64" y="260"/>
                  </a:cxn>
                  <a:cxn ang="0">
                    <a:pos x="64" y="243"/>
                  </a:cxn>
                  <a:cxn ang="0">
                    <a:pos x="46" y="236"/>
                  </a:cxn>
                  <a:cxn ang="0">
                    <a:pos x="46" y="233"/>
                  </a:cxn>
                  <a:cxn ang="0">
                    <a:pos x="64" y="230"/>
                  </a:cxn>
                  <a:cxn ang="0">
                    <a:pos x="58" y="203"/>
                  </a:cxn>
                  <a:cxn ang="0">
                    <a:pos x="64" y="208"/>
                  </a:cxn>
                  <a:cxn ang="0">
                    <a:pos x="59" y="114"/>
                  </a:cxn>
                  <a:cxn ang="0">
                    <a:pos x="60" y="106"/>
                  </a:cxn>
                  <a:cxn ang="0">
                    <a:pos x="59" y="90"/>
                  </a:cxn>
                  <a:cxn ang="0">
                    <a:pos x="47" y="87"/>
                  </a:cxn>
                  <a:cxn ang="0">
                    <a:pos x="25" y="61"/>
                  </a:cxn>
                  <a:cxn ang="0">
                    <a:pos x="26" y="71"/>
                  </a:cxn>
                  <a:cxn ang="0">
                    <a:pos x="14" y="62"/>
                  </a:cxn>
                  <a:cxn ang="0">
                    <a:pos x="19" y="73"/>
                  </a:cxn>
                  <a:cxn ang="0">
                    <a:pos x="8" y="75"/>
                  </a:cxn>
                  <a:cxn ang="0">
                    <a:pos x="14" y="74"/>
                  </a:cxn>
                  <a:cxn ang="0">
                    <a:pos x="5" y="94"/>
                  </a:cxn>
                  <a:cxn ang="0">
                    <a:pos x="14" y="79"/>
                  </a:cxn>
                  <a:cxn ang="0">
                    <a:pos x="18" y="82"/>
                  </a:cxn>
                  <a:cxn ang="0">
                    <a:pos x="36" y="73"/>
                  </a:cxn>
                  <a:cxn ang="0">
                    <a:pos x="29" y="82"/>
                  </a:cxn>
                  <a:cxn ang="0">
                    <a:pos x="58" y="79"/>
                  </a:cxn>
                  <a:cxn ang="0">
                    <a:pos x="44" y="87"/>
                  </a:cxn>
                  <a:cxn ang="0">
                    <a:pos x="28" y="100"/>
                  </a:cxn>
                  <a:cxn ang="0">
                    <a:pos x="39" y="97"/>
                  </a:cxn>
                  <a:cxn ang="0">
                    <a:pos x="54" y="89"/>
                  </a:cxn>
                  <a:cxn ang="0">
                    <a:pos x="64" y="84"/>
                  </a:cxn>
                  <a:cxn ang="0">
                    <a:pos x="61" y="74"/>
                  </a:cxn>
                  <a:cxn ang="0">
                    <a:pos x="58" y="71"/>
                  </a:cxn>
                  <a:cxn ang="0">
                    <a:pos x="48" y="62"/>
                  </a:cxn>
                  <a:cxn ang="0">
                    <a:pos x="35" y="71"/>
                  </a:cxn>
                  <a:cxn ang="0">
                    <a:pos x="49" y="58"/>
                  </a:cxn>
                  <a:cxn ang="0">
                    <a:pos x="56" y="53"/>
                  </a:cxn>
                  <a:cxn ang="0">
                    <a:pos x="64" y="25"/>
                  </a:cxn>
                  <a:cxn ang="0">
                    <a:pos x="63" y="0"/>
                  </a:cxn>
                  <a:cxn ang="0">
                    <a:pos x="63" y="0"/>
                  </a:cxn>
                </a:cxnLst>
                <a:rect l="0" t="0" r="r" b="b"/>
                <a:pathLst>
                  <a:path w="64" h="275">
                    <a:moveTo>
                      <a:pt x="64" y="247"/>
                    </a:moveTo>
                    <a:cubicBezTo>
                      <a:pt x="63" y="249"/>
                      <a:pt x="62" y="252"/>
                      <a:pt x="62" y="254"/>
                    </a:cubicBezTo>
                    <a:cubicBezTo>
                      <a:pt x="62" y="255"/>
                      <a:pt x="63" y="257"/>
                      <a:pt x="64" y="258"/>
                    </a:cubicBezTo>
                    <a:cubicBezTo>
                      <a:pt x="64" y="247"/>
                      <a:pt x="64" y="247"/>
                      <a:pt x="64" y="247"/>
                    </a:cubicBezTo>
                    <a:moveTo>
                      <a:pt x="55" y="258"/>
                    </a:moveTo>
                    <a:cubicBezTo>
                      <a:pt x="56" y="257"/>
                      <a:pt x="56" y="257"/>
                      <a:pt x="56" y="257"/>
                    </a:cubicBezTo>
                    <a:cubicBezTo>
                      <a:pt x="56" y="257"/>
                      <a:pt x="56" y="257"/>
                      <a:pt x="56" y="257"/>
                    </a:cubicBezTo>
                    <a:cubicBezTo>
                      <a:pt x="56" y="257"/>
                      <a:pt x="56" y="257"/>
                      <a:pt x="56" y="257"/>
                    </a:cubicBezTo>
                    <a:cubicBezTo>
                      <a:pt x="56" y="257"/>
                      <a:pt x="56" y="257"/>
                      <a:pt x="55" y="258"/>
                    </a:cubicBezTo>
                    <a:moveTo>
                      <a:pt x="54" y="247"/>
                    </a:moveTo>
                    <a:cubicBezTo>
                      <a:pt x="57" y="247"/>
                      <a:pt x="58" y="246"/>
                      <a:pt x="59" y="244"/>
                    </a:cubicBezTo>
                    <a:cubicBezTo>
                      <a:pt x="60" y="245"/>
                      <a:pt x="58" y="252"/>
                      <a:pt x="55" y="252"/>
                    </a:cubicBezTo>
                    <a:cubicBezTo>
                      <a:pt x="55" y="252"/>
                      <a:pt x="55" y="252"/>
                      <a:pt x="55" y="252"/>
                    </a:cubicBezTo>
                    <a:cubicBezTo>
                      <a:pt x="56" y="249"/>
                      <a:pt x="53" y="249"/>
                      <a:pt x="54" y="247"/>
                    </a:cubicBezTo>
                    <a:cubicBezTo>
                      <a:pt x="54" y="247"/>
                      <a:pt x="54" y="247"/>
                      <a:pt x="54" y="247"/>
                    </a:cubicBezTo>
                    <a:moveTo>
                      <a:pt x="46" y="233"/>
                    </a:moveTo>
                    <a:cubicBezTo>
                      <a:pt x="44" y="233"/>
                      <a:pt x="42" y="234"/>
                      <a:pt x="41" y="235"/>
                    </a:cubicBezTo>
                    <a:cubicBezTo>
                      <a:pt x="38" y="244"/>
                      <a:pt x="48" y="241"/>
                      <a:pt x="49" y="246"/>
                    </a:cubicBezTo>
                    <a:cubicBezTo>
                      <a:pt x="47" y="244"/>
                      <a:pt x="44" y="243"/>
                      <a:pt x="41" y="243"/>
                    </a:cubicBezTo>
                    <a:cubicBezTo>
                      <a:pt x="39" y="243"/>
                      <a:pt x="36" y="244"/>
                      <a:pt x="34" y="246"/>
                    </a:cubicBezTo>
                    <a:cubicBezTo>
                      <a:pt x="36" y="248"/>
                      <a:pt x="38" y="249"/>
                      <a:pt x="41" y="249"/>
                    </a:cubicBezTo>
                    <a:cubicBezTo>
                      <a:pt x="43" y="249"/>
                      <a:pt x="46" y="248"/>
                      <a:pt x="49" y="248"/>
                    </a:cubicBezTo>
                    <a:cubicBezTo>
                      <a:pt x="49" y="250"/>
                      <a:pt x="48" y="251"/>
                      <a:pt x="47" y="251"/>
                    </a:cubicBezTo>
                    <a:cubicBezTo>
                      <a:pt x="46" y="251"/>
                      <a:pt x="46" y="251"/>
                      <a:pt x="45" y="250"/>
                    </a:cubicBezTo>
                    <a:cubicBezTo>
                      <a:pt x="45" y="250"/>
                      <a:pt x="44" y="250"/>
                      <a:pt x="44" y="250"/>
                    </a:cubicBezTo>
                    <a:cubicBezTo>
                      <a:pt x="43" y="250"/>
                      <a:pt x="41" y="251"/>
                      <a:pt x="41" y="253"/>
                    </a:cubicBezTo>
                    <a:cubicBezTo>
                      <a:pt x="40" y="256"/>
                      <a:pt x="41" y="257"/>
                      <a:pt x="44" y="257"/>
                    </a:cubicBezTo>
                    <a:cubicBezTo>
                      <a:pt x="44" y="257"/>
                      <a:pt x="45" y="257"/>
                      <a:pt x="45" y="257"/>
                    </a:cubicBezTo>
                    <a:cubicBezTo>
                      <a:pt x="43" y="254"/>
                      <a:pt x="51" y="255"/>
                      <a:pt x="53" y="252"/>
                    </a:cubicBezTo>
                    <a:cubicBezTo>
                      <a:pt x="55" y="253"/>
                      <a:pt x="52" y="257"/>
                      <a:pt x="52" y="258"/>
                    </a:cubicBezTo>
                    <a:cubicBezTo>
                      <a:pt x="51" y="258"/>
                      <a:pt x="51" y="259"/>
                      <a:pt x="51" y="259"/>
                    </a:cubicBezTo>
                    <a:cubicBezTo>
                      <a:pt x="49" y="259"/>
                      <a:pt x="49" y="256"/>
                      <a:pt x="47" y="256"/>
                    </a:cubicBezTo>
                    <a:cubicBezTo>
                      <a:pt x="47" y="265"/>
                      <a:pt x="40" y="266"/>
                      <a:pt x="44" y="273"/>
                    </a:cubicBezTo>
                    <a:cubicBezTo>
                      <a:pt x="44" y="273"/>
                      <a:pt x="45" y="273"/>
                      <a:pt x="45" y="273"/>
                    </a:cubicBezTo>
                    <a:cubicBezTo>
                      <a:pt x="46" y="273"/>
                      <a:pt x="47" y="272"/>
                      <a:pt x="47" y="271"/>
                    </a:cubicBezTo>
                    <a:cubicBezTo>
                      <a:pt x="48" y="270"/>
                      <a:pt x="49" y="269"/>
                      <a:pt x="50" y="269"/>
                    </a:cubicBezTo>
                    <a:cubicBezTo>
                      <a:pt x="50" y="269"/>
                      <a:pt x="50" y="269"/>
                      <a:pt x="50" y="269"/>
                    </a:cubicBezTo>
                    <a:cubicBezTo>
                      <a:pt x="51" y="265"/>
                      <a:pt x="52" y="266"/>
                      <a:pt x="50" y="263"/>
                    </a:cubicBezTo>
                    <a:cubicBezTo>
                      <a:pt x="51" y="262"/>
                      <a:pt x="53" y="260"/>
                      <a:pt x="55" y="258"/>
                    </a:cubicBezTo>
                    <a:cubicBezTo>
                      <a:pt x="55" y="260"/>
                      <a:pt x="54" y="262"/>
                      <a:pt x="53" y="263"/>
                    </a:cubicBezTo>
                    <a:cubicBezTo>
                      <a:pt x="53" y="265"/>
                      <a:pt x="53" y="267"/>
                      <a:pt x="53" y="269"/>
                    </a:cubicBezTo>
                    <a:cubicBezTo>
                      <a:pt x="53" y="272"/>
                      <a:pt x="50" y="272"/>
                      <a:pt x="48" y="273"/>
                    </a:cubicBezTo>
                    <a:cubicBezTo>
                      <a:pt x="50" y="274"/>
                      <a:pt x="51" y="275"/>
                      <a:pt x="52" y="275"/>
                    </a:cubicBezTo>
                    <a:cubicBezTo>
                      <a:pt x="56" y="275"/>
                      <a:pt x="59" y="270"/>
                      <a:pt x="58" y="265"/>
                    </a:cubicBezTo>
                    <a:cubicBezTo>
                      <a:pt x="59" y="266"/>
                      <a:pt x="60" y="267"/>
                      <a:pt x="62" y="267"/>
                    </a:cubicBezTo>
                    <a:cubicBezTo>
                      <a:pt x="62" y="267"/>
                      <a:pt x="63" y="267"/>
                      <a:pt x="63" y="267"/>
                    </a:cubicBezTo>
                    <a:cubicBezTo>
                      <a:pt x="64" y="267"/>
                      <a:pt x="64" y="267"/>
                      <a:pt x="64" y="267"/>
                    </a:cubicBezTo>
                    <a:cubicBezTo>
                      <a:pt x="64" y="260"/>
                      <a:pt x="64" y="260"/>
                      <a:pt x="64" y="260"/>
                    </a:cubicBezTo>
                    <a:cubicBezTo>
                      <a:pt x="63" y="261"/>
                      <a:pt x="63" y="262"/>
                      <a:pt x="62" y="262"/>
                    </a:cubicBezTo>
                    <a:cubicBezTo>
                      <a:pt x="61" y="262"/>
                      <a:pt x="61" y="262"/>
                      <a:pt x="61" y="262"/>
                    </a:cubicBezTo>
                    <a:cubicBezTo>
                      <a:pt x="63" y="257"/>
                      <a:pt x="62" y="254"/>
                      <a:pt x="59" y="251"/>
                    </a:cubicBezTo>
                    <a:cubicBezTo>
                      <a:pt x="59" y="247"/>
                      <a:pt x="62" y="246"/>
                      <a:pt x="64" y="243"/>
                    </a:cubicBezTo>
                    <a:cubicBezTo>
                      <a:pt x="64" y="240"/>
                      <a:pt x="64" y="240"/>
                      <a:pt x="64" y="240"/>
                    </a:cubicBezTo>
                    <a:cubicBezTo>
                      <a:pt x="61" y="241"/>
                      <a:pt x="59" y="243"/>
                      <a:pt x="56" y="244"/>
                    </a:cubicBezTo>
                    <a:cubicBezTo>
                      <a:pt x="52" y="242"/>
                      <a:pt x="50" y="239"/>
                      <a:pt x="45" y="238"/>
                    </a:cubicBezTo>
                    <a:cubicBezTo>
                      <a:pt x="45" y="237"/>
                      <a:pt x="46" y="236"/>
                      <a:pt x="46" y="236"/>
                    </a:cubicBezTo>
                    <a:cubicBezTo>
                      <a:pt x="47" y="236"/>
                      <a:pt x="47" y="236"/>
                      <a:pt x="48" y="237"/>
                    </a:cubicBezTo>
                    <a:cubicBezTo>
                      <a:pt x="48" y="237"/>
                      <a:pt x="49" y="237"/>
                      <a:pt x="50" y="237"/>
                    </a:cubicBezTo>
                    <a:cubicBezTo>
                      <a:pt x="50" y="237"/>
                      <a:pt x="50" y="237"/>
                      <a:pt x="50" y="237"/>
                    </a:cubicBezTo>
                    <a:cubicBezTo>
                      <a:pt x="50" y="234"/>
                      <a:pt x="48" y="233"/>
                      <a:pt x="46" y="233"/>
                    </a:cubicBezTo>
                    <a:moveTo>
                      <a:pt x="60" y="196"/>
                    </a:moveTo>
                    <a:cubicBezTo>
                      <a:pt x="48" y="197"/>
                      <a:pt x="48" y="219"/>
                      <a:pt x="57" y="223"/>
                    </a:cubicBezTo>
                    <a:cubicBezTo>
                      <a:pt x="52" y="228"/>
                      <a:pt x="58" y="235"/>
                      <a:pt x="64" y="236"/>
                    </a:cubicBezTo>
                    <a:cubicBezTo>
                      <a:pt x="64" y="230"/>
                      <a:pt x="64" y="230"/>
                      <a:pt x="64" y="230"/>
                    </a:cubicBezTo>
                    <a:cubicBezTo>
                      <a:pt x="63" y="229"/>
                      <a:pt x="62" y="227"/>
                      <a:pt x="62" y="226"/>
                    </a:cubicBezTo>
                    <a:cubicBezTo>
                      <a:pt x="63" y="226"/>
                      <a:pt x="63" y="228"/>
                      <a:pt x="64" y="228"/>
                    </a:cubicBezTo>
                    <a:cubicBezTo>
                      <a:pt x="64" y="224"/>
                      <a:pt x="64" y="224"/>
                      <a:pt x="64" y="224"/>
                    </a:cubicBezTo>
                    <a:cubicBezTo>
                      <a:pt x="59" y="219"/>
                      <a:pt x="57" y="212"/>
                      <a:pt x="58" y="203"/>
                    </a:cubicBezTo>
                    <a:cubicBezTo>
                      <a:pt x="59" y="203"/>
                      <a:pt x="59" y="202"/>
                      <a:pt x="60" y="202"/>
                    </a:cubicBezTo>
                    <a:cubicBezTo>
                      <a:pt x="63" y="202"/>
                      <a:pt x="64" y="205"/>
                      <a:pt x="62" y="208"/>
                    </a:cubicBezTo>
                    <a:cubicBezTo>
                      <a:pt x="63" y="208"/>
                      <a:pt x="63" y="208"/>
                      <a:pt x="64" y="208"/>
                    </a:cubicBezTo>
                    <a:cubicBezTo>
                      <a:pt x="64" y="208"/>
                      <a:pt x="64" y="208"/>
                      <a:pt x="64" y="208"/>
                    </a:cubicBezTo>
                    <a:cubicBezTo>
                      <a:pt x="64" y="198"/>
                      <a:pt x="64" y="198"/>
                      <a:pt x="64" y="198"/>
                    </a:cubicBezTo>
                    <a:cubicBezTo>
                      <a:pt x="63" y="197"/>
                      <a:pt x="62" y="197"/>
                      <a:pt x="60" y="196"/>
                    </a:cubicBezTo>
                    <a:moveTo>
                      <a:pt x="57" y="103"/>
                    </a:moveTo>
                    <a:cubicBezTo>
                      <a:pt x="52" y="106"/>
                      <a:pt x="58" y="111"/>
                      <a:pt x="59" y="114"/>
                    </a:cubicBezTo>
                    <a:cubicBezTo>
                      <a:pt x="60" y="114"/>
                      <a:pt x="61" y="114"/>
                      <a:pt x="62" y="114"/>
                    </a:cubicBezTo>
                    <a:cubicBezTo>
                      <a:pt x="62" y="114"/>
                      <a:pt x="63" y="114"/>
                      <a:pt x="64" y="114"/>
                    </a:cubicBezTo>
                    <a:cubicBezTo>
                      <a:pt x="64" y="103"/>
                      <a:pt x="64" y="103"/>
                      <a:pt x="64" y="103"/>
                    </a:cubicBezTo>
                    <a:cubicBezTo>
                      <a:pt x="63" y="104"/>
                      <a:pt x="62" y="106"/>
                      <a:pt x="60" y="106"/>
                    </a:cubicBezTo>
                    <a:cubicBezTo>
                      <a:pt x="60" y="106"/>
                      <a:pt x="60" y="106"/>
                      <a:pt x="59" y="106"/>
                    </a:cubicBezTo>
                    <a:cubicBezTo>
                      <a:pt x="56" y="106"/>
                      <a:pt x="61" y="103"/>
                      <a:pt x="57" y="103"/>
                    </a:cubicBezTo>
                    <a:moveTo>
                      <a:pt x="64" y="87"/>
                    </a:moveTo>
                    <a:cubicBezTo>
                      <a:pt x="63" y="88"/>
                      <a:pt x="63" y="90"/>
                      <a:pt x="59" y="90"/>
                    </a:cubicBezTo>
                    <a:cubicBezTo>
                      <a:pt x="59" y="93"/>
                      <a:pt x="62" y="93"/>
                      <a:pt x="64" y="95"/>
                    </a:cubicBezTo>
                    <a:cubicBezTo>
                      <a:pt x="64" y="87"/>
                      <a:pt x="64" y="87"/>
                      <a:pt x="64" y="87"/>
                    </a:cubicBezTo>
                    <a:moveTo>
                      <a:pt x="47" y="93"/>
                    </a:moveTo>
                    <a:cubicBezTo>
                      <a:pt x="43" y="93"/>
                      <a:pt x="46" y="88"/>
                      <a:pt x="47" y="87"/>
                    </a:cubicBezTo>
                    <a:cubicBezTo>
                      <a:pt x="49" y="87"/>
                      <a:pt x="47" y="89"/>
                      <a:pt x="46" y="89"/>
                    </a:cubicBezTo>
                    <a:cubicBezTo>
                      <a:pt x="46" y="91"/>
                      <a:pt x="47" y="91"/>
                      <a:pt x="47" y="93"/>
                    </a:cubicBezTo>
                    <a:cubicBezTo>
                      <a:pt x="47" y="93"/>
                      <a:pt x="47" y="93"/>
                      <a:pt x="47" y="93"/>
                    </a:cubicBezTo>
                    <a:moveTo>
                      <a:pt x="25" y="61"/>
                    </a:moveTo>
                    <a:cubicBezTo>
                      <a:pt x="21" y="61"/>
                      <a:pt x="27" y="66"/>
                      <a:pt x="24" y="66"/>
                    </a:cubicBezTo>
                    <a:cubicBezTo>
                      <a:pt x="23" y="66"/>
                      <a:pt x="23" y="66"/>
                      <a:pt x="23" y="65"/>
                    </a:cubicBezTo>
                    <a:cubicBezTo>
                      <a:pt x="23" y="68"/>
                      <a:pt x="25" y="70"/>
                      <a:pt x="28" y="70"/>
                    </a:cubicBezTo>
                    <a:cubicBezTo>
                      <a:pt x="28" y="71"/>
                      <a:pt x="27" y="71"/>
                      <a:pt x="26" y="71"/>
                    </a:cubicBezTo>
                    <a:cubicBezTo>
                      <a:pt x="26" y="71"/>
                      <a:pt x="25" y="71"/>
                      <a:pt x="25" y="71"/>
                    </a:cubicBezTo>
                    <a:cubicBezTo>
                      <a:pt x="24" y="71"/>
                      <a:pt x="24" y="71"/>
                      <a:pt x="23" y="71"/>
                    </a:cubicBezTo>
                    <a:cubicBezTo>
                      <a:pt x="23" y="71"/>
                      <a:pt x="23" y="71"/>
                      <a:pt x="23" y="71"/>
                    </a:cubicBezTo>
                    <a:cubicBezTo>
                      <a:pt x="23" y="64"/>
                      <a:pt x="19" y="63"/>
                      <a:pt x="14" y="62"/>
                    </a:cubicBezTo>
                    <a:cubicBezTo>
                      <a:pt x="13" y="66"/>
                      <a:pt x="18" y="66"/>
                      <a:pt x="15" y="69"/>
                    </a:cubicBezTo>
                    <a:cubicBezTo>
                      <a:pt x="16" y="70"/>
                      <a:pt x="18" y="71"/>
                      <a:pt x="20" y="71"/>
                    </a:cubicBezTo>
                    <a:cubicBezTo>
                      <a:pt x="21" y="71"/>
                      <a:pt x="21" y="71"/>
                      <a:pt x="22" y="71"/>
                    </a:cubicBezTo>
                    <a:cubicBezTo>
                      <a:pt x="21" y="72"/>
                      <a:pt x="20" y="73"/>
                      <a:pt x="19" y="73"/>
                    </a:cubicBezTo>
                    <a:cubicBezTo>
                      <a:pt x="16" y="73"/>
                      <a:pt x="14" y="68"/>
                      <a:pt x="12" y="68"/>
                    </a:cubicBezTo>
                    <a:cubicBezTo>
                      <a:pt x="11" y="69"/>
                      <a:pt x="10" y="70"/>
                      <a:pt x="7" y="70"/>
                    </a:cubicBezTo>
                    <a:cubicBezTo>
                      <a:pt x="7" y="70"/>
                      <a:pt x="6" y="70"/>
                      <a:pt x="5" y="70"/>
                    </a:cubicBezTo>
                    <a:cubicBezTo>
                      <a:pt x="6" y="72"/>
                      <a:pt x="11" y="72"/>
                      <a:pt x="8" y="75"/>
                    </a:cubicBezTo>
                    <a:cubicBezTo>
                      <a:pt x="8" y="75"/>
                      <a:pt x="8" y="75"/>
                      <a:pt x="8" y="75"/>
                    </a:cubicBezTo>
                    <a:cubicBezTo>
                      <a:pt x="9" y="75"/>
                      <a:pt x="9" y="75"/>
                      <a:pt x="10" y="74"/>
                    </a:cubicBezTo>
                    <a:cubicBezTo>
                      <a:pt x="11" y="74"/>
                      <a:pt x="12" y="74"/>
                      <a:pt x="13" y="74"/>
                    </a:cubicBezTo>
                    <a:cubicBezTo>
                      <a:pt x="13" y="74"/>
                      <a:pt x="13" y="74"/>
                      <a:pt x="14" y="74"/>
                    </a:cubicBezTo>
                    <a:cubicBezTo>
                      <a:pt x="13" y="79"/>
                      <a:pt x="5" y="76"/>
                      <a:pt x="2" y="79"/>
                    </a:cubicBezTo>
                    <a:cubicBezTo>
                      <a:pt x="4" y="83"/>
                      <a:pt x="0" y="85"/>
                      <a:pt x="1" y="91"/>
                    </a:cubicBezTo>
                    <a:cubicBezTo>
                      <a:pt x="2" y="93"/>
                      <a:pt x="3" y="94"/>
                      <a:pt x="5" y="94"/>
                    </a:cubicBezTo>
                    <a:cubicBezTo>
                      <a:pt x="5" y="94"/>
                      <a:pt x="5" y="94"/>
                      <a:pt x="5" y="94"/>
                    </a:cubicBezTo>
                    <a:cubicBezTo>
                      <a:pt x="7" y="94"/>
                      <a:pt x="3" y="89"/>
                      <a:pt x="4" y="85"/>
                    </a:cubicBezTo>
                    <a:cubicBezTo>
                      <a:pt x="5" y="86"/>
                      <a:pt x="6" y="86"/>
                      <a:pt x="6" y="86"/>
                    </a:cubicBezTo>
                    <a:cubicBezTo>
                      <a:pt x="7" y="86"/>
                      <a:pt x="8" y="84"/>
                      <a:pt x="9" y="83"/>
                    </a:cubicBezTo>
                    <a:cubicBezTo>
                      <a:pt x="10" y="81"/>
                      <a:pt x="12" y="79"/>
                      <a:pt x="14" y="79"/>
                    </a:cubicBezTo>
                    <a:cubicBezTo>
                      <a:pt x="14" y="79"/>
                      <a:pt x="14" y="79"/>
                      <a:pt x="14" y="79"/>
                    </a:cubicBezTo>
                    <a:cubicBezTo>
                      <a:pt x="14" y="81"/>
                      <a:pt x="14" y="82"/>
                      <a:pt x="14" y="84"/>
                    </a:cubicBezTo>
                    <a:cubicBezTo>
                      <a:pt x="16" y="79"/>
                      <a:pt x="18" y="74"/>
                      <a:pt x="25" y="73"/>
                    </a:cubicBezTo>
                    <a:cubicBezTo>
                      <a:pt x="24" y="73"/>
                      <a:pt x="19" y="78"/>
                      <a:pt x="18" y="82"/>
                    </a:cubicBezTo>
                    <a:cubicBezTo>
                      <a:pt x="25" y="81"/>
                      <a:pt x="27" y="76"/>
                      <a:pt x="30" y="73"/>
                    </a:cubicBezTo>
                    <a:cubicBezTo>
                      <a:pt x="30" y="73"/>
                      <a:pt x="31" y="73"/>
                      <a:pt x="31" y="73"/>
                    </a:cubicBezTo>
                    <a:cubicBezTo>
                      <a:pt x="32" y="73"/>
                      <a:pt x="33" y="73"/>
                      <a:pt x="34" y="73"/>
                    </a:cubicBezTo>
                    <a:cubicBezTo>
                      <a:pt x="35" y="73"/>
                      <a:pt x="35" y="73"/>
                      <a:pt x="36" y="73"/>
                    </a:cubicBezTo>
                    <a:cubicBezTo>
                      <a:pt x="38" y="73"/>
                      <a:pt x="39" y="73"/>
                      <a:pt x="39" y="75"/>
                    </a:cubicBezTo>
                    <a:cubicBezTo>
                      <a:pt x="38" y="75"/>
                      <a:pt x="38" y="75"/>
                      <a:pt x="37" y="75"/>
                    </a:cubicBezTo>
                    <a:cubicBezTo>
                      <a:pt x="35" y="75"/>
                      <a:pt x="34" y="74"/>
                      <a:pt x="32" y="74"/>
                    </a:cubicBezTo>
                    <a:cubicBezTo>
                      <a:pt x="31" y="76"/>
                      <a:pt x="32" y="79"/>
                      <a:pt x="29" y="82"/>
                    </a:cubicBezTo>
                    <a:cubicBezTo>
                      <a:pt x="29" y="82"/>
                      <a:pt x="30" y="82"/>
                      <a:pt x="30" y="82"/>
                    </a:cubicBezTo>
                    <a:cubicBezTo>
                      <a:pt x="37" y="82"/>
                      <a:pt x="38" y="77"/>
                      <a:pt x="43" y="75"/>
                    </a:cubicBezTo>
                    <a:cubicBezTo>
                      <a:pt x="49" y="76"/>
                      <a:pt x="51" y="79"/>
                      <a:pt x="58" y="79"/>
                    </a:cubicBezTo>
                    <a:cubicBezTo>
                      <a:pt x="58" y="79"/>
                      <a:pt x="58" y="79"/>
                      <a:pt x="58" y="79"/>
                    </a:cubicBezTo>
                    <a:cubicBezTo>
                      <a:pt x="55" y="81"/>
                      <a:pt x="55" y="87"/>
                      <a:pt x="50" y="87"/>
                    </a:cubicBezTo>
                    <a:cubicBezTo>
                      <a:pt x="51" y="84"/>
                      <a:pt x="52" y="82"/>
                      <a:pt x="52" y="78"/>
                    </a:cubicBezTo>
                    <a:cubicBezTo>
                      <a:pt x="48" y="79"/>
                      <a:pt x="46" y="80"/>
                      <a:pt x="43" y="82"/>
                    </a:cubicBezTo>
                    <a:cubicBezTo>
                      <a:pt x="43" y="84"/>
                      <a:pt x="45" y="84"/>
                      <a:pt x="44" y="87"/>
                    </a:cubicBezTo>
                    <a:cubicBezTo>
                      <a:pt x="43" y="88"/>
                      <a:pt x="39" y="88"/>
                      <a:pt x="38" y="89"/>
                    </a:cubicBezTo>
                    <a:cubicBezTo>
                      <a:pt x="38" y="90"/>
                      <a:pt x="40" y="90"/>
                      <a:pt x="41" y="90"/>
                    </a:cubicBezTo>
                    <a:cubicBezTo>
                      <a:pt x="38" y="95"/>
                      <a:pt x="31" y="95"/>
                      <a:pt x="26" y="97"/>
                    </a:cubicBezTo>
                    <a:cubicBezTo>
                      <a:pt x="25" y="99"/>
                      <a:pt x="28" y="98"/>
                      <a:pt x="28" y="100"/>
                    </a:cubicBezTo>
                    <a:cubicBezTo>
                      <a:pt x="32" y="99"/>
                      <a:pt x="35" y="98"/>
                      <a:pt x="37" y="95"/>
                    </a:cubicBezTo>
                    <a:cubicBezTo>
                      <a:pt x="39" y="98"/>
                      <a:pt x="32" y="100"/>
                      <a:pt x="31" y="103"/>
                    </a:cubicBezTo>
                    <a:cubicBezTo>
                      <a:pt x="33" y="106"/>
                      <a:pt x="34" y="110"/>
                      <a:pt x="35" y="114"/>
                    </a:cubicBezTo>
                    <a:cubicBezTo>
                      <a:pt x="39" y="111"/>
                      <a:pt x="36" y="101"/>
                      <a:pt x="39" y="97"/>
                    </a:cubicBezTo>
                    <a:cubicBezTo>
                      <a:pt x="40" y="97"/>
                      <a:pt x="41" y="98"/>
                      <a:pt x="41" y="99"/>
                    </a:cubicBezTo>
                    <a:cubicBezTo>
                      <a:pt x="41" y="101"/>
                      <a:pt x="41" y="102"/>
                      <a:pt x="43" y="102"/>
                    </a:cubicBezTo>
                    <a:cubicBezTo>
                      <a:pt x="43" y="102"/>
                      <a:pt x="43" y="102"/>
                      <a:pt x="43" y="102"/>
                    </a:cubicBezTo>
                    <a:cubicBezTo>
                      <a:pt x="44" y="95"/>
                      <a:pt x="55" y="98"/>
                      <a:pt x="54" y="89"/>
                    </a:cubicBezTo>
                    <a:cubicBezTo>
                      <a:pt x="54" y="89"/>
                      <a:pt x="55" y="90"/>
                      <a:pt x="56" y="90"/>
                    </a:cubicBezTo>
                    <a:cubicBezTo>
                      <a:pt x="59" y="90"/>
                      <a:pt x="60" y="87"/>
                      <a:pt x="61" y="84"/>
                    </a:cubicBezTo>
                    <a:cubicBezTo>
                      <a:pt x="61" y="84"/>
                      <a:pt x="61" y="84"/>
                      <a:pt x="61" y="84"/>
                    </a:cubicBezTo>
                    <a:cubicBezTo>
                      <a:pt x="62" y="84"/>
                      <a:pt x="63" y="84"/>
                      <a:pt x="64" y="84"/>
                    </a:cubicBezTo>
                    <a:cubicBezTo>
                      <a:pt x="64" y="76"/>
                      <a:pt x="64" y="76"/>
                      <a:pt x="64" y="76"/>
                    </a:cubicBezTo>
                    <a:cubicBezTo>
                      <a:pt x="64" y="76"/>
                      <a:pt x="63" y="75"/>
                      <a:pt x="63" y="75"/>
                    </a:cubicBezTo>
                    <a:cubicBezTo>
                      <a:pt x="63" y="77"/>
                      <a:pt x="63" y="79"/>
                      <a:pt x="63" y="82"/>
                    </a:cubicBezTo>
                    <a:cubicBezTo>
                      <a:pt x="60" y="81"/>
                      <a:pt x="61" y="77"/>
                      <a:pt x="61" y="74"/>
                    </a:cubicBezTo>
                    <a:cubicBezTo>
                      <a:pt x="61" y="74"/>
                      <a:pt x="61" y="73"/>
                      <a:pt x="61" y="73"/>
                    </a:cubicBezTo>
                    <a:cubicBezTo>
                      <a:pt x="60" y="73"/>
                      <a:pt x="60" y="74"/>
                      <a:pt x="60" y="74"/>
                    </a:cubicBezTo>
                    <a:cubicBezTo>
                      <a:pt x="59" y="74"/>
                      <a:pt x="59" y="74"/>
                      <a:pt x="59" y="74"/>
                    </a:cubicBezTo>
                    <a:cubicBezTo>
                      <a:pt x="58" y="74"/>
                      <a:pt x="57" y="73"/>
                      <a:pt x="58" y="71"/>
                    </a:cubicBezTo>
                    <a:cubicBezTo>
                      <a:pt x="57" y="72"/>
                      <a:pt x="55" y="76"/>
                      <a:pt x="57" y="76"/>
                    </a:cubicBezTo>
                    <a:cubicBezTo>
                      <a:pt x="57" y="76"/>
                      <a:pt x="56" y="76"/>
                      <a:pt x="56" y="76"/>
                    </a:cubicBezTo>
                    <a:cubicBezTo>
                      <a:pt x="52" y="76"/>
                      <a:pt x="47" y="70"/>
                      <a:pt x="48" y="62"/>
                    </a:cubicBezTo>
                    <a:cubicBezTo>
                      <a:pt x="48" y="62"/>
                      <a:pt x="48" y="62"/>
                      <a:pt x="48" y="62"/>
                    </a:cubicBezTo>
                    <a:cubicBezTo>
                      <a:pt x="44" y="62"/>
                      <a:pt x="46" y="72"/>
                      <a:pt x="48" y="72"/>
                    </a:cubicBezTo>
                    <a:cubicBezTo>
                      <a:pt x="47" y="73"/>
                      <a:pt x="46" y="73"/>
                      <a:pt x="45" y="73"/>
                    </a:cubicBezTo>
                    <a:cubicBezTo>
                      <a:pt x="41" y="73"/>
                      <a:pt x="40" y="65"/>
                      <a:pt x="37" y="63"/>
                    </a:cubicBezTo>
                    <a:cubicBezTo>
                      <a:pt x="33" y="66"/>
                      <a:pt x="37" y="70"/>
                      <a:pt x="35" y="71"/>
                    </a:cubicBezTo>
                    <a:cubicBezTo>
                      <a:pt x="30" y="68"/>
                      <a:pt x="31" y="61"/>
                      <a:pt x="25" y="61"/>
                    </a:cubicBezTo>
                    <a:moveTo>
                      <a:pt x="50" y="45"/>
                    </a:moveTo>
                    <a:cubicBezTo>
                      <a:pt x="48" y="48"/>
                      <a:pt x="39" y="55"/>
                      <a:pt x="48" y="58"/>
                    </a:cubicBezTo>
                    <a:cubicBezTo>
                      <a:pt x="49" y="58"/>
                      <a:pt x="49" y="58"/>
                      <a:pt x="49" y="58"/>
                    </a:cubicBezTo>
                    <a:cubicBezTo>
                      <a:pt x="52" y="58"/>
                      <a:pt x="48" y="56"/>
                      <a:pt x="50" y="55"/>
                    </a:cubicBezTo>
                    <a:cubicBezTo>
                      <a:pt x="54" y="61"/>
                      <a:pt x="58" y="66"/>
                      <a:pt x="64" y="69"/>
                    </a:cubicBezTo>
                    <a:cubicBezTo>
                      <a:pt x="64" y="64"/>
                      <a:pt x="64" y="64"/>
                      <a:pt x="64" y="64"/>
                    </a:cubicBezTo>
                    <a:cubicBezTo>
                      <a:pt x="59" y="62"/>
                      <a:pt x="56" y="59"/>
                      <a:pt x="56" y="53"/>
                    </a:cubicBezTo>
                    <a:cubicBezTo>
                      <a:pt x="59" y="56"/>
                      <a:pt x="62" y="57"/>
                      <a:pt x="64" y="60"/>
                    </a:cubicBezTo>
                    <a:cubicBezTo>
                      <a:pt x="64" y="53"/>
                      <a:pt x="64" y="53"/>
                      <a:pt x="64" y="53"/>
                    </a:cubicBezTo>
                    <a:cubicBezTo>
                      <a:pt x="60" y="49"/>
                      <a:pt x="57" y="46"/>
                      <a:pt x="50" y="45"/>
                    </a:cubicBezTo>
                    <a:moveTo>
                      <a:pt x="64" y="25"/>
                    </a:moveTo>
                    <a:cubicBezTo>
                      <a:pt x="63" y="26"/>
                      <a:pt x="63" y="26"/>
                      <a:pt x="62" y="27"/>
                    </a:cubicBezTo>
                    <a:cubicBezTo>
                      <a:pt x="63" y="27"/>
                      <a:pt x="63" y="28"/>
                      <a:pt x="64" y="28"/>
                    </a:cubicBezTo>
                    <a:cubicBezTo>
                      <a:pt x="64" y="25"/>
                      <a:pt x="64" y="25"/>
                      <a:pt x="64" y="25"/>
                    </a:cubicBezTo>
                    <a:moveTo>
                      <a:pt x="63" y="0"/>
                    </a:moveTo>
                    <a:cubicBezTo>
                      <a:pt x="62" y="0"/>
                      <a:pt x="61" y="0"/>
                      <a:pt x="60" y="1"/>
                    </a:cubicBezTo>
                    <a:cubicBezTo>
                      <a:pt x="60" y="4"/>
                      <a:pt x="62" y="4"/>
                      <a:pt x="64" y="5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64" y="0"/>
                      <a:pt x="63" y="0"/>
                      <a:pt x="63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2" name="Freeform 38"/>
              <p:cNvSpPr>
                <a:spLocks/>
              </p:cNvSpPr>
              <p:nvPr/>
            </p:nvSpPr>
            <p:spPr bwMode="auto">
              <a:xfrm>
                <a:off x="2261" y="11263"/>
                <a:ext cx="72" cy="46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0" y="2"/>
                  </a:cxn>
                  <a:cxn ang="0">
                    <a:pos x="14" y="9"/>
                  </a:cxn>
                  <a:cxn ang="0">
                    <a:pos x="14" y="2"/>
                  </a:cxn>
                  <a:cxn ang="0">
                    <a:pos x="7" y="0"/>
                  </a:cxn>
                </a:cxnLst>
                <a:rect l="0" t="0" r="r" b="b"/>
                <a:pathLst>
                  <a:path w="14" h="9">
                    <a:moveTo>
                      <a:pt x="7" y="0"/>
                    </a:moveTo>
                    <a:cubicBezTo>
                      <a:pt x="5" y="0"/>
                      <a:pt x="2" y="0"/>
                      <a:pt x="0" y="2"/>
                    </a:cubicBezTo>
                    <a:cubicBezTo>
                      <a:pt x="7" y="2"/>
                      <a:pt x="10" y="5"/>
                      <a:pt x="14" y="9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2" y="0"/>
                      <a:pt x="10" y="0"/>
                      <a:pt x="7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3" name="Freeform 39"/>
              <p:cNvSpPr>
                <a:spLocks/>
              </p:cNvSpPr>
              <p:nvPr/>
            </p:nvSpPr>
            <p:spPr bwMode="auto">
              <a:xfrm>
                <a:off x="2276" y="11191"/>
                <a:ext cx="57" cy="6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3"/>
                  </a:cxn>
                  <a:cxn ang="0">
                    <a:pos x="3" y="12"/>
                  </a:cxn>
                  <a:cxn ang="0">
                    <a:pos x="6" y="11"/>
                  </a:cxn>
                  <a:cxn ang="0">
                    <a:pos x="11" y="12"/>
                  </a:cxn>
                  <a:cxn ang="0">
                    <a:pos x="11" y="3"/>
                  </a:cxn>
                  <a:cxn ang="0">
                    <a:pos x="6" y="0"/>
                  </a:cxn>
                </a:cxnLst>
                <a:rect l="0" t="0" r="r" b="b"/>
                <a:pathLst>
                  <a:path w="11" h="12">
                    <a:moveTo>
                      <a:pt x="6" y="0"/>
                    </a:moveTo>
                    <a:cubicBezTo>
                      <a:pt x="5" y="2"/>
                      <a:pt x="3" y="3"/>
                      <a:pt x="0" y="3"/>
                    </a:cubicBezTo>
                    <a:cubicBezTo>
                      <a:pt x="3" y="8"/>
                      <a:pt x="3" y="8"/>
                      <a:pt x="3" y="12"/>
                    </a:cubicBezTo>
                    <a:cubicBezTo>
                      <a:pt x="4" y="11"/>
                      <a:pt x="5" y="11"/>
                      <a:pt x="6" y="11"/>
                    </a:cubicBezTo>
                    <a:cubicBezTo>
                      <a:pt x="8" y="11"/>
                      <a:pt x="9" y="12"/>
                      <a:pt x="11" y="12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9" y="2"/>
                      <a:pt x="8" y="1"/>
                      <a:pt x="6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4" name="Freeform 40"/>
              <p:cNvSpPr>
                <a:spLocks/>
              </p:cNvSpPr>
              <p:nvPr/>
            </p:nvSpPr>
            <p:spPr bwMode="auto">
              <a:xfrm>
                <a:off x="2121" y="11021"/>
                <a:ext cx="212" cy="185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20" y="0"/>
                  </a:cxn>
                  <a:cxn ang="0">
                    <a:pos x="20" y="3"/>
                  </a:cxn>
                  <a:cxn ang="0">
                    <a:pos x="16" y="0"/>
                  </a:cxn>
                  <a:cxn ang="0">
                    <a:pos x="10" y="0"/>
                  </a:cxn>
                  <a:cxn ang="0">
                    <a:pos x="4" y="5"/>
                  </a:cxn>
                  <a:cxn ang="0">
                    <a:pos x="16" y="3"/>
                  </a:cxn>
                  <a:cxn ang="0">
                    <a:pos x="15" y="6"/>
                  </a:cxn>
                  <a:cxn ang="0">
                    <a:pos x="18" y="6"/>
                  </a:cxn>
                  <a:cxn ang="0">
                    <a:pos x="27" y="12"/>
                  </a:cxn>
                  <a:cxn ang="0">
                    <a:pos x="18" y="9"/>
                  </a:cxn>
                  <a:cxn ang="0">
                    <a:pos x="14" y="9"/>
                  </a:cxn>
                  <a:cxn ang="0">
                    <a:pos x="14" y="15"/>
                  </a:cxn>
                  <a:cxn ang="0">
                    <a:pos x="16" y="36"/>
                  </a:cxn>
                  <a:cxn ang="0">
                    <a:pos x="21" y="35"/>
                  </a:cxn>
                  <a:cxn ang="0">
                    <a:pos x="22" y="28"/>
                  </a:cxn>
                  <a:cxn ang="0">
                    <a:pos x="21" y="27"/>
                  </a:cxn>
                  <a:cxn ang="0">
                    <a:pos x="20" y="30"/>
                  </a:cxn>
                  <a:cxn ang="0">
                    <a:pos x="18" y="32"/>
                  </a:cxn>
                  <a:cxn ang="0">
                    <a:pos x="18" y="32"/>
                  </a:cxn>
                  <a:cxn ang="0">
                    <a:pos x="25" y="17"/>
                  </a:cxn>
                  <a:cxn ang="0">
                    <a:pos x="25" y="17"/>
                  </a:cxn>
                  <a:cxn ang="0">
                    <a:pos x="35" y="23"/>
                  </a:cxn>
                  <a:cxn ang="0">
                    <a:pos x="39" y="30"/>
                  </a:cxn>
                  <a:cxn ang="0">
                    <a:pos x="40" y="30"/>
                  </a:cxn>
                  <a:cxn ang="0">
                    <a:pos x="35" y="14"/>
                  </a:cxn>
                  <a:cxn ang="0">
                    <a:pos x="41" y="18"/>
                  </a:cxn>
                  <a:cxn ang="0">
                    <a:pos x="41" y="16"/>
                  </a:cxn>
                  <a:cxn ang="0">
                    <a:pos x="41" y="16"/>
                  </a:cxn>
                  <a:cxn ang="0">
                    <a:pos x="41" y="11"/>
                  </a:cxn>
                  <a:cxn ang="0">
                    <a:pos x="40" y="10"/>
                  </a:cxn>
                  <a:cxn ang="0">
                    <a:pos x="36" y="12"/>
                  </a:cxn>
                  <a:cxn ang="0">
                    <a:pos x="26" y="0"/>
                  </a:cxn>
                </a:cxnLst>
                <a:rect l="0" t="0" r="r" b="b"/>
                <a:pathLst>
                  <a:path w="41" h="36">
                    <a:moveTo>
                      <a:pt x="26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22" y="2"/>
                      <a:pt x="21" y="3"/>
                      <a:pt x="20" y="3"/>
                    </a:cubicBezTo>
                    <a:cubicBezTo>
                      <a:pt x="18" y="3"/>
                      <a:pt x="16" y="1"/>
                      <a:pt x="16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3"/>
                      <a:pt x="3" y="1"/>
                      <a:pt x="4" y="5"/>
                    </a:cubicBezTo>
                    <a:cubicBezTo>
                      <a:pt x="8" y="5"/>
                      <a:pt x="11" y="3"/>
                      <a:pt x="16" y="3"/>
                    </a:cubicBezTo>
                    <a:cubicBezTo>
                      <a:pt x="15" y="4"/>
                      <a:pt x="15" y="5"/>
                      <a:pt x="15" y="6"/>
                    </a:cubicBezTo>
                    <a:cubicBezTo>
                      <a:pt x="16" y="6"/>
                      <a:pt x="17" y="6"/>
                      <a:pt x="18" y="6"/>
                    </a:cubicBezTo>
                    <a:cubicBezTo>
                      <a:pt x="23" y="6"/>
                      <a:pt x="27" y="7"/>
                      <a:pt x="27" y="12"/>
                    </a:cubicBezTo>
                    <a:cubicBezTo>
                      <a:pt x="25" y="10"/>
                      <a:pt x="22" y="9"/>
                      <a:pt x="18" y="9"/>
                    </a:cubicBezTo>
                    <a:cubicBezTo>
                      <a:pt x="17" y="9"/>
                      <a:pt x="15" y="9"/>
                      <a:pt x="14" y="9"/>
                    </a:cubicBezTo>
                    <a:cubicBezTo>
                      <a:pt x="13" y="13"/>
                      <a:pt x="13" y="11"/>
                      <a:pt x="14" y="15"/>
                    </a:cubicBezTo>
                    <a:cubicBezTo>
                      <a:pt x="0" y="16"/>
                      <a:pt x="5" y="36"/>
                      <a:pt x="16" y="36"/>
                    </a:cubicBezTo>
                    <a:cubicBezTo>
                      <a:pt x="17" y="36"/>
                      <a:pt x="19" y="36"/>
                      <a:pt x="21" y="35"/>
                    </a:cubicBezTo>
                    <a:cubicBezTo>
                      <a:pt x="22" y="34"/>
                      <a:pt x="22" y="30"/>
                      <a:pt x="22" y="28"/>
                    </a:cubicBezTo>
                    <a:cubicBezTo>
                      <a:pt x="22" y="28"/>
                      <a:pt x="22" y="27"/>
                      <a:pt x="21" y="27"/>
                    </a:cubicBezTo>
                    <a:cubicBezTo>
                      <a:pt x="20" y="27"/>
                      <a:pt x="20" y="29"/>
                      <a:pt x="20" y="30"/>
                    </a:cubicBezTo>
                    <a:cubicBezTo>
                      <a:pt x="20" y="31"/>
                      <a:pt x="19" y="32"/>
                      <a:pt x="18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7" y="27"/>
                      <a:pt x="16" y="17"/>
                      <a:pt x="25" y="17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30" y="17"/>
                      <a:pt x="33" y="20"/>
                      <a:pt x="35" y="23"/>
                    </a:cubicBezTo>
                    <a:cubicBezTo>
                      <a:pt x="36" y="25"/>
                      <a:pt x="35" y="30"/>
                      <a:pt x="39" y="30"/>
                    </a:cubicBezTo>
                    <a:cubicBezTo>
                      <a:pt x="39" y="30"/>
                      <a:pt x="40" y="30"/>
                      <a:pt x="40" y="30"/>
                    </a:cubicBezTo>
                    <a:cubicBezTo>
                      <a:pt x="39" y="24"/>
                      <a:pt x="36" y="20"/>
                      <a:pt x="35" y="14"/>
                    </a:cubicBezTo>
                    <a:cubicBezTo>
                      <a:pt x="37" y="15"/>
                      <a:pt x="39" y="16"/>
                      <a:pt x="41" y="18"/>
                    </a:cubicBezTo>
                    <a:cubicBezTo>
                      <a:pt x="41" y="16"/>
                      <a:pt x="41" y="16"/>
                      <a:pt x="41" y="16"/>
                    </a:cubicBezTo>
                    <a:cubicBezTo>
                      <a:pt x="41" y="16"/>
                      <a:pt x="41" y="16"/>
                      <a:pt x="41" y="16"/>
                    </a:cubicBezTo>
                    <a:cubicBezTo>
                      <a:pt x="41" y="11"/>
                      <a:pt x="41" y="11"/>
                      <a:pt x="41" y="11"/>
                    </a:cubicBezTo>
                    <a:cubicBezTo>
                      <a:pt x="41" y="11"/>
                      <a:pt x="41" y="11"/>
                      <a:pt x="40" y="10"/>
                    </a:cubicBezTo>
                    <a:cubicBezTo>
                      <a:pt x="39" y="11"/>
                      <a:pt x="37" y="12"/>
                      <a:pt x="36" y="12"/>
                    </a:cubicBezTo>
                    <a:cubicBezTo>
                      <a:pt x="30" y="12"/>
                      <a:pt x="27" y="7"/>
                      <a:pt x="26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5" name="Freeform 41"/>
              <p:cNvSpPr>
                <a:spLocks/>
              </p:cNvSpPr>
              <p:nvPr/>
            </p:nvSpPr>
            <p:spPr bwMode="auto">
              <a:xfrm>
                <a:off x="2058" y="11721"/>
                <a:ext cx="197" cy="123"/>
              </a:xfrm>
              <a:custGeom>
                <a:avLst/>
                <a:gdLst/>
                <a:ahLst/>
                <a:cxnLst>
                  <a:cxn ang="0">
                    <a:pos x="33" y="0"/>
                  </a:cxn>
                  <a:cxn ang="0">
                    <a:pos x="29" y="3"/>
                  </a:cxn>
                  <a:cxn ang="0">
                    <a:pos x="30" y="4"/>
                  </a:cxn>
                  <a:cxn ang="0">
                    <a:pos x="31" y="4"/>
                  </a:cxn>
                  <a:cxn ang="0">
                    <a:pos x="32" y="3"/>
                  </a:cxn>
                  <a:cxn ang="0">
                    <a:pos x="33" y="4"/>
                  </a:cxn>
                  <a:cxn ang="0">
                    <a:pos x="7" y="14"/>
                  </a:cxn>
                  <a:cxn ang="0">
                    <a:pos x="5" y="24"/>
                  </a:cxn>
                  <a:cxn ang="0">
                    <a:pos x="13" y="18"/>
                  </a:cxn>
                  <a:cxn ang="0">
                    <a:pos x="18" y="21"/>
                  </a:cxn>
                  <a:cxn ang="0">
                    <a:pos x="19" y="21"/>
                  </a:cxn>
                  <a:cxn ang="0">
                    <a:pos x="20" y="16"/>
                  </a:cxn>
                  <a:cxn ang="0">
                    <a:pos x="26" y="19"/>
                  </a:cxn>
                  <a:cxn ang="0">
                    <a:pos x="27" y="19"/>
                  </a:cxn>
                  <a:cxn ang="0">
                    <a:pos x="32" y="15"/>
                  </a:cxn>
                  <a:cxn ang="0">
                    <a:pos x="31" y="11"/>
                  </a:cxn>
                  <a:cxn ang="0">
                    <a:pos x="32" y="11"/>
                  </a:cxn>
                  <a:cxn ang="0">
                    <a:pos x="37" y="1"/>
                  </a:cxn>
                  <a:cxn ang="0">
                    <a:pos x="33" y="0"/>
                  </a:cxn>
                </a:cxnLst>
                <a:rect l="0" t="0" r="r" b="b"/>
                <a:pathLst>
                  <a:path w="38" h="24">
                    <a:moveTo>
                      <a:pt x="33" y="0"/>
                    </a:moveTo>
                    <a:cubicBezTo>
                      <a:pt x="31" y="0"/>
                      <a:pt x="29" y="1"/>
                      <a:pt x="29" y="3"/>
                    </a:cubicBezTo>
                    <a:cubicBezTo>
                      <a:pt x="29" y="4"/>
                      <a:pt x="30" y="4"/>
                      <a:pt x="30" y="4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32" y="4"/>
                      <a:pt x="32" y="3"/>
                      <a:pt x="32" y="3"/>
                    </a:cubicBezTo>
                    <a:cubicBezTo>
                      <a:pt x="33" y="3"/>
                      <a:pt x="33" y="4"/>
                      <a:pt x="33" y="4"/>
                    </a:cubicBezTo>
                    <a:cubicBezTo>
                      <a:pt x="26" y="7"/>
                      <a:pt x="9" y="2"/>
                      <a:pt x="7" y="14"/>
                    </a:cubicBezTo>
                    <a:cubicBezTo>
                      <a:pt x="14" y="16"/>
                      <a:pt x="0" y="20"/>
                      <a:pt x="5" y="24"/>
                    </a:cubicBezTo>
                    <a:cubicBezTo>
                      <a:pt x="7" y="21"/>
                      <a:pt x="9" y="19"/>
                      <a:pt x="13" y="18"/>
                    </a:cubicBezTo>
                    <a:cubicBezTo>
                      <a:pt x="14" y="19"/>
                      <a:pt x="15" y="21"/>
                      <a:pt x="18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22" y="20"/>
                      <a:pt x="18" y="16"/>
                      <a:pt x="20" y="16"/>
                    </a:cubicBezTo>
                    <a:cubicBezTo>
                      <a:pt x="21" y="18"/>
                      <a:pt x="23" y="19"/>
                      <a:pt x="26" y="19"/>
                    </a:cubicBezTo>
                    <a:cubicBezTo>
                      <a:pt x="26" y="19"/>
                      <a:pt x="26" y="19"/>
                      <a:pt x="27" y="19"/>
                    </a:cubicBezTo>
                    <a:cubicBezTo>
                      <a:pt x="25" y="14"/>
                      <a:pt x="31" y="17"/>
                      <a:pt x="32" y="15"/>
                    </a:cubicBezTo>
                    <a:cubicBezTo>
                      <a:pt x="32" y="13"/>
                      <a:pt x="31" y="12"/>
                      <a:pt x="31" y="11"/>
                    </a:cubicBezTo>
                    <a:cubicBezTo>
                      <a:pt x="31" y="11"/>
                      <a:pt x="31" y="11"/>
                      <a:pt x="32" y="11"/>
                    </a:cubicBezTo>
                    <a:cubicBezTo>
                      <a:pt x="37" y="11"/>
                      <a:pt x="38" y="6"/>
                      <a:pt x="37" y="1"/>
                    </a:cubicBezTo>
                    <a:cubicBezTo>
                      <a:pt x="36" y="0"/>
                      <a:pt x="35" y="0"/>
                      <a:pt x="33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6" name="Freeform 42"/>
              <p:cNvSpPr>
                <a:spLocks/>
              </p:cNvSpPr>
              <p:nvPr/>
            </p:nvSpPr>
            <p:spPr bwMode="auto">
              <a:xfrm>
                <a:off x="2219" y="12605"/>
                <a:ext cx="36" cy="31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2" y="0"/>
                  </a:cxn>
                  <a:cxn ang="0">
                    <a:pos x="0" y="5"/>
                  </a:cxn>
                  <a:cxn ang="0">
                    <a:pos x="5" y="6"/>
                  </a:cxn>
                  <a:cxn ang="0">
                    <a:pos x="7" y="5"/>
                  </a:cxn>
                  <a:cxn ang="0">
                    <a:pos x="3" y="0"/>
                  </a:cxn>
                </a:cxnLst>
                <a:rect l="0" t="0" r="r" b="b"/>
                <a:pathLst>
                  <a:path w="7" h="6">
                    <a:moveTo>
                      <a:pt x="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3" y="4"/>
                      <a:pt x="0" y="3"/>
                      <a:pt x="0" y="5"/>
                    </a:cubicBezTo>
                    <a:cubicBezTo>
                      <a:pt x="0" y="5"/>
                      <a:pt x="3" y="6"/>
                      <a:pt x="5" y="6"/>
                    </a:cubicBezTo>
                    <a:cubicBezTo>
                      <a:pt x="6" y="6"/>
                      <a:pt x="7" y="6"/>
                      <a:pt x="7" y="5"/>
                    </a:cubicBezTo>
                    <a:cubicBezTo>
                      <a:pt x="5" y="4"/>
                      <a:pt x="6" y="0"/>
                      <a:pt x="3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7" name="Freeform 43"/>
              <p:cNvSpPr>
                <a:spLocks/>
              </p:cNvSpPr>
              <p:nvPr/>
            </p:nvSpPr>
            <p:spPr bwMode="auto">
              <a:xfrm>
                <a:off x="2193" y="12374"/>
                <a:ext cx="36" cy="41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8"/>
                  </a:cxn>
                  <a:cxn ang="0">
                    <a:pos x="7" y="3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7" h="8">
                    <a:moveTo>
                      <a:pt x="6" y="0"/>
                    </a:moveTo>
                    <a:cubicBezTo>
                      <a:pt x="1" y="0"/>
                      <a:pt x="0" y="4"/>
                      <a:pt x="0" y="8"/>
                    </a:cubicBezTo>
                    <a:cubicBezTo>
                      <a:pt x="4" y="8"/>
                      <a:pt x="7" y="6"/>
                      <a:pt x="7" y="3"/>
                    </a:cubicBezTo>
                    <a:cubicBezTo>
                      <a:pt x="7" y="1"/>
                      <a:pt x="6" y="1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8" name="Freeform 44"/>
              <p:cNvSpPr>
                <a:spLocks/>
              </p:cNvSpPr>
              <p:nvPr/>
            </p:nvSpPr>
            <p:spPr bwMode="auto">
              <a:xfrm>
                <a:off x="2141" y="12580"/>
                <a:ext cx="57" cy="5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11"/>
                  </a:cxn>
                  <a:cxn ang="0">
                    <a:pos x="11" y="10"/>
                  </a:cxn>
                  <a:cxn ang="0">
                    <a:pos x="0" y="0"/>
                  </a:cxn>
                </a:cxnLst>
                <a:rect l="0" t="0" r="r" b="b"/>
                <a:pathLst>
                  <a:path w="11" h="11">
                    <a:moveTo>
                      <a:pt x="0" y="0"/>
                    </a:moveTo>
                    <a:cubicBezTo>
                      <a:pt x="0" y="5"/>
                      <a:pt x="3" y="11"/>
                      <a:pt x="7" y="11"/>
                    </a:cubicBezTo>
                    <a:cubicBezTo>
                      <a:pt x="8" y="11"/>
                      <a:pt x="9" y="10"/>
                      <a:pt x="11" y="10"/>
                    </a:cubicBezTo>
                    <a:cubicBezTo>
                      <a:pt x="8" y="6"/>
                      <a:pt x="2" y="4"/>
                      <a:pt x="0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9" name="Freeform 45"/>
              <p:cNvSpPr>
                <a:spLocks/>
              </p:cNvSpPr>
              <p:nvPr/>
            </p:nvSpPr>
            <p:spPr bwMode="auto">
              <a:xfrm>
                <a:off x="2136" y="11926"/>
                <a:ext cx="21" cy="21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4"/>
                  </a:cxn>
                  <a:cxn ang="0">
                    <a:pos x="4" y="4"/>
                  </a:cxn>
                  <a:cxn ang="0">
                    <a:pos x="2" y="0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cubicBezTo>
                      <a:pt x="2" y="1"/>
                      <a:pt x="0" y="2"/>
                      <a:pt x="1" y="4"/>
                    </a:cubicBezTo>
                    <a:cubicBezTo>
                      <a:pt x="2" y="4"/>
                      <a:pt x="3" y="4"/>
                      <a:pt x="4" y="4"/>
                    </a:cubicBezTo>
                    <a:cubicBezTo>
                      <a:pt x="4" y="1"/>
                      <a:pt x="4" y="0"/>
                      <a:pt x="2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0" name="Freeform 46"/>
              <p:cNvSpPr>
                <a:spLocks/>
              </p:cNvSpPr>
              <p:nvPr/>
            </p:nvSpPr>
            <p:spPr bwMode="auto">
              <a:xfrm>
                <a:off x="2048" y="11937"/>
                <a:ext cx="109" cy="87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5"/>
                  </a:cxn>
                  <a:cxn ang="0">
                    <a:pos x="4" y="5"/>
                  </a:cxn>
                  <a:cxn ang="0">
                    <a:pos x="18" y="17"/>
                  </a:cxn>
                  <a:cxn ang="0">
                    <a:pos x="21" y="9"/>
                  </a:cxn>
                  <a:cxn ang="0">
                    <a:pos x="11" y="0"/>
                  </a:cxn>
                </a:cxnLst>
                <a:rect l="0" t="0" r="r" b="b"/>
                <a:pathLst>
                  <a:path w="21" h="17">
                    <a:moveTo>
                      <a:pt x="11" y="0"/>
                    </a:moveTo>
                    <a:cubicBezTo>
                      <a:pt x="7" y="1"/>
                      <a:pt x="2" y="2"/>
                      <a:pt x="0" y="5"/>
                    </a:cubicBezTo>
                    <a:cubicBezTo>
                      <a:pt x="1" y="5"/>
                      <a:pt x="3" y="5"/>
                      <a:pt x="4" y="5"/>
                    </a:cubicBezTo>
                    <a:cubicBezTo>
                      <a:pt x="13" y="5"/>
                      <a:pt x="19" y="10"/>
                      <a:pt x="18" y="17"/>
                    </a:cubicBezTo>
                    <a:cubicBezTo>
                      <a:pt x="21" y="13"/>
                      <a:pt x="21" y="13"/>
                      <a:pt x="21" y="9"/>
                    </a:cubicBezTo>
                    <a:cubicBezTo>
                      <a:pt x="20" y="3"/>
                      <a:pt x="12" y="5"/>
                      <a:pt x="11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1" name="Freeform 47"/>
              <p:cNvSpPr>
                <a:spLocks/>
              </p:cNvSpPr>
              <p:nvPr/>
            </p:nvSpPr>
            <p:spPr bwMode="auto">
              <a:xfrm>
                <a:off x="2105" y="11104"/>
                <a:ext cx="36" cy="25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1"/>
                  </a:cxn>
                  <a:cxn ang="0">
                    <a:pos x="3" y="5"/>
                  </a:cxn>
                  <a:cxn ang="0">
                    <a:pos x="6" y="0"/>
                  </a:cxn>
                  <a:cxn ang="0">
                    <a:pos x="4" y="0"/>
                  </a:cxn>
                </a:cxnLst>
                <a:rect l="0" t="0" r="r" b="b"/>
                <a:pathLst>
                  <a:path w="7" h="5">
                    <a:moveTo>
                      <a:pt x="4" y="0"/>
                    </a:moveTo>
                    <a:cubicBezTo>
                      <a:pt x="3" y="0"/>
                      <a:pt x="1" y="0"/>
                      <a:pt x="0" y="1"/>
                    </a:cubicBezTo>
                    <a:cubicBezTo>
                      <a:pt x="0" y="4"/>
                      <a:pt x="1" y="5"/>
                      <a:pt x="3" y="5"/>
                    </a:cubicBezTo>
                    <a:cubicBezTo>
                      <a:pt x="5" y="5"/>
                      <a:pt x="7" y="3"/>
                      <a:pt x="6" y="0"/>
                    </a:cubicBezTo>
                    <a:cubicBezTo>
                      <a:pt x="5" y="0"/>
                      <a:pt x="5" y="0"/>
                      <a:pt x="4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2" name="Freeform 48"/>
              <p:cNvSpPr>
                <a:spLocks/>
              </p:cNvSpPr>
              <p:nvPr/>
            </p:nvSpPr>
            <p:spPr bwMode="auto">
              <a:xfrm>
                <a:off x="2110" y="11906"/>
                <a:ext cx="21" cy="2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5"/>
                  </a:cxn>
                  <a:cxn ang="0">
                    <a:pos x="4" y="5"/>
                  </a:cxn>
                  <a:cxn ang="0">
                    <a:pos x="2" y="0"/>
                  </a:cxn>
                </a:cxnLst>
                <a:rect l="0" t="0" r="r" b="b"/>
                <a:pathLst>
                  <a:path w="4" h="5">
                    <a:moveTo>
                      <a:pt x="2" y="0"/>
                    </a:moveTo>
                    <a:cubicBezTo>
                      <a:pt x="1" y="2"/>
                      <a:pt x="0" y="2"/>
                      <a:pt x="1" y="5"/>
                    </a:cubicBezTo>
                    <a:cubicBezTo>
                      <a:pt x="2" y="5"/>
                      <a:pt x="3" y="5"/>
                      <a:pt x="4" y="5"/>
                    </a:cubicBezTo>
                    <a:cubicBezTo>
                      <a:pt x="4" y="2"/>
                      <a:pt x="3" y="1"/>
                      <a:pt x="2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3" name="Freeform 49"/>
              <p:cNvSpPr>
                <a:spLocks/>
              </p:cNvSpPr>
              <p:nvPr/>
            </p:nvSpPr>
            <p:spPr bwMode="auto">
              <a:xfrm>
                <a:off x="2048" y="11129"/>
                <a:ext cx="83" cy="62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5" y="2"/>
                  </a:cxn>
                  <a:cxn ang="0">
                    <a:pos x="7" y="7"/>
                  </a:cxn>
                  <a:cxn ang="0">
                    <a:pos x="3" y="6"/>
                  </a:cxn>
                  <a:cxn ang="0">
                    <a:pos x="0" y="10"/>
                  </a:cxn>
                  <a:cxn ang="0">
                    <a:pos x="2" y="11"/>
                  </a:cxn>
                  <a:cxn ang="0">
                    <a:pos x="5" y="9"/>
                  </a:cxn>
                  <a:cxn ang="0">
                    <a:pos x="9" y="7"/>
                  </a:cxn>
                  <a:cxn ang="0">
                    <a:pos x="10" y="12"/>
                  </a:cxn>
                  <a:cxn ang="0">
                    <a:pos x="12" y="12"/>
                  </a:cxn>
                  <a:cxn ang="0">
                    <a:pos x="16" y="10"/>
                  </a:cxn>
                  <a:cxn ang="0">
                    <a:pos x="10" y="0"/>
                  </a:cxn>
                  <a:cxn ang="0">
                    <a:pos x="10" y="0"/>
                  </a:cxn>
                </a:cxnLst>
                <a:rect l="0" t="0" r="r" b="b"/>
                <a:pathLst>
                  <a:path w="16" h="12">
                    <a:moveTo>
                      <a:pt x="10" y="0"/>
                    </a:moveTo>
                    <a:cubicBezTo>
                      <a:pt x="8" y="0"/>
                      <a:pt x="7" y="2"/>
                      <a:pt x="5" y="2"/>
                    </a:cubicBezTo>
                    <a:cubicBezTo>
                      <a:pt x="4" y="6"/>
                      <a:pt x="8" y="3"/>
                      <a:pt x="7" y="7"/>
                    </a:cubicBezTo>
                    <a:cubicBezTo>
                      <a:pt x="6" y="6"/>
                      <a:pt x="4" y="6"/>
                      <a:pt x="3" y="6"/>
                    </a:cubicBezTo>
                    <a:cubicBezTo>
                      <a:pt x="1" y="6"/>
                      <a:pt x="0" y="7"/>
                      <a:pt x="0" y="10"/>
                    </a:cubicBezTo>
                    <a:cubicBezTo>
                      <a:pt x="1" y="11"/>
                      <a:pt x="1" y="11"/>
                      <a:pt x="2" y="11"/>
                    </a:cubicBezTo>
                    <a:cubicBezTo>
                      <a:pt x="3" y="11"/>
                      <a:pt x="4" y="10"/>
                      <a:pt x="5" y="9"/>
                    </a:cubicBezTo>
                    <a:cubicBezTo>
                      <a:pt x="6" y="8"/>
                      <a:pt x="8" y="7"/>
                      <a:pt x="9" y="7"/>
                    </a:cubicBezTo>
                    <a:cubicBezTo>
                      <a:pt x="9" y="9"/>
                      <a:pt x="9" y="11"/>
                      <a:pt x="10" y="12"/>
                    </a:cubicBezTo>
                    <a:cubicBezTo>
                      <a:pt x="11" y="12"/>
                      <a:pt x="11" y="12"/>
                      <a:pt x="12" y="12"/>
                    </a:cubicBezTo>
                    <a:cubicBezTo>
                      <a:pt x="14" y="12"/>
                      <a:pt x="14" y="10"/>
                      <a:pt x="16" y="10"/>
                    </a:cubicBezTo>
                    <a:cubicBezTo>
                      <a:pt x="15" y="6"/>
                      <a:pt x="10" y="5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4" name="Freeform 50"/>
              <p:cNvSpPr>
                <a:spLocks noEditPoints="1"/>
              </p:cNvSpPr>
              <p:nvPr/>
            </p:nvSpPr>
            <p:spPr bwMode="auto">
              <a:xfrm>
                <a:off x="1426" y="11021"/>
                <a:ext cx="726" cy="1445"/>
              </a:xfrm>
              <a:custGeom>
                <a:avLst/>
                <a:gdLst/>
                <a:ahLst/>
                <a:cxnLst>
                  <a:cxn ang="0">
                    <a:pos x="42" y="226"/>
                  </a:cxn>
                  <a:cxn ang="0">
                    <a:pos x="30" y="165"/>
                  </a:cxn>
                  <a:cxn ang="0">
                    <a:pos x="27" y="159"/>
                  </a:cxn>
                  <a:cxn ang="0">
                    <a:pos x="36" y="153"/>
                  </a:cxn>
                  <a:cxn ang="0">
                    <a:pos x="60" y="102"/>
                  </a:cxn>
                  <a:cxn ang="0">
                    <a:pos x="91" y="25"/>
                  </a:cxn>
                  <a:cxn ang="0">
                    <a:pos x="71" y="11"/>
                  </a:cxn>
                  <a:cxn ang="0">
                    <a:pos x="73" y="21"/>
                  </a:cxn>
                  <a:cxn ang="0">
                    <a:pos x="63" y="29"/>
                  </a:cxn>
                  <a:cxn ang="0">
                    <a:pos x="61" y="28"/>
                  </a:cxn>
                  <a:cxn ang="0">
                    <a:pos x="49" y="30"/>
                  </a:cxn>
                  <a:cxn ang="0">
                    <a:pos x="67" y="83"/>
                  </a:cxn>
                  <a:cxn ang="0">
                    <a:pos x="70" y="71"/>
                  </a:cxn>
                  <a:cxn ang="0">
                    <a:pos x="46" y="57"/>
                  </a:cxn>
                  <a:cxn ang="0">
                    <a:pos x="55" y="74"/>
                  </a:cxn>
                  <a:cxn ang="0">
                    <a:pos x="50" y="87"/>
                  </a:cxn>
                  <a:cxn ang="0">
                    <a:pos x="40" y="95"/>
                  </a:cxn>
                  <a:cxn ang="0">
                    <a:pos x="36" y="115"/>
                  </a:cxn>
                  <a:cxn ang="0">
                    <a:pos x="25" y="152"/>
                  </a:cxn>
                  <a:cxn ang="0">
                    <a:pos x="16" y="162"/>
                  </a:cxn>
                  <a:cxn ang="0">
                    <a:pos x="29" y="172"/>
                  </a:cxn>
                  <a:cxn ang="0">
                    <a:pos x="10" y="168"/>
                  </a:cxn>
                  <a:cxn ang="0">
                    <a:pos x="38" y="195"/>
                  </a:cxn>
                  <a:cxn ang="0">
                    <a:pos x="8" y="210"/>
                  </a:cxn>
                  <a:cxn ang="0">
                    <a:pos x="16" y="225"/>
                  </a:cxn>
                  <a:cxn ang="0">
                    <a:pos x="27" y="254"/>
                  </a:cxn>
                  <a:cxn ang="0">
                    <a:pos x="45" y="263"/>
                  </a:cxn>
                  <a:cxn ang="0">
                    <a:pos x="53" y="267"/>
                  </a:cxn>
                  <a:cxn ang="0">
                    <a:pos x="41" y="254"/>
                  </a:cxn>
                  <a:cxn ang="0">
                    <a:pos x="36" y="243"/>
                  </a:cxn>
                  <a:cxn ang="0">
                    <a:pos x="67" y="239"/>
                  </a:cxn>
                  <a:cxn ang="0">
                    <a:pos x="71" y="269"/>
                  </a:cxn>
                  <a:cxn ang="0">
                    <a:pos x="111" y="266"/>
                  </a:cxn>
                  <a:cxn ang="0">
                    <a:pos x="114" y="254"/>
                  </a:cxn>
                  <a:cxn ang="0">
                    <a:pos x="82" y="237"/>
                  </a:cxn>
                  <a:cxn ang="0">
                    <a:pos x="46" y="227"/>
                  </a:cxn>
                  <a:cxn ang="0">
                    <a:pos x="111" y="203"/>
                  </a:cxn>
                  <a:cxn ang="0">
                    <a:pos x="118" y="194"/>
                  </a:cxn>
                  <a:cxn ang="0">
                    <a:pos x="113" y="191"/>
                  </a:cxn>
                  <a:cxn ang="0">
                    <a:pos x="121" y="188"/>
                  </a:cxn>
                  <a:cxn ang="0">
                    <a:pos x="127" y="196"/>
                  </a:cxn>
                  <a:cxn ang="0">
                    <a:pos x="133" y="157"/>
                  </a:cxn>
                  <a:cxn ang="0">
                    <a:pos x="121" y="173"/>
                  </a:cxn>
                  <a:cxn ang="0">
                    <a:pos x="101" y="164"/>
                  </a:cxn>
                  <a:cxn ang="0">
                    <a:pos x="104" y="185"/>
                  </a:cxn>
                  <a:cxn ang="0">
                    <a:pos x="91" y="172"/>
                  </a:cxn>
                  <a:cxn ang="0">
                    <a:pos x="82" y="196"/>
                  </a:cxn>
                  <a:cxn ang="0">
                    <a:pos x="83" y="180"/>
                  </a:cxn>
                  <a:cxn ang="0">
                    <a:pos x="78" y="185"/>
                  </a:cxn>
                  <a:cxn ang="0">
                    <a:pos x="70" y="189"/>
                  </a:cxn>
                  <a:cxn ang="0">
                    <a:pos x="59" y="162"/>
                  </a:cxn>
                  <a:cxn ang="0">
                    <a:pos x="69" y="133"/>
                  </a:cxn>
                  <a:cxn ang="0">
                    <a:pos x="79" y="133"/>
                  </a:cxn>
                  <a:cxn ang="0">
                    <a:pos x="75" y="93"/>
                  </a:cxn>
                  <a:cxn ang="0">
                    <a:pos x="99" y="54"/>
                  </a:cxn>
                  <a:cxn ang="0">
                    <a:pos x="90" y="13"/>
                  </a:cxn>
                </a:cxnLst>
                <a:rect l="0" t="0" r="r" b="b"/>
                <a:pathLst>
                  <a:path w="140" h="281">
                    <a:moveTo>
                      <a:pt x="69" y="198"/>
                    </a:moveTo>
                    <a:cubicBezTo>
                      <a:pt x="68" y="196"/>
                      <a:pt x="71" y="194"/>
                      <a:pt x="75" y="194"/>
                    </a:cubicBezTo>
                    <a:cubicBezTo>
                      <a:pt x="76" y="194"/>
                      <a:pt x="77" y="194"/>
                      <a:pt x="78" y="195"/>
                    </a:cubicBezTo>
                    <a:cubicBezTo>
                      <a:pt x="76" y="197"/>
                      <a:pt x="70" y="195"/>
                      <a:pt x="69" y="198"/>
                    </a:cubicBezTo>
                    <a:moveTo>
                      <a:pt x="42" y="226"/>
                    </a:moveTo>
                    <a:cubicBezTo>
                      <a:pt x="42" y="221"/>
                      <a:pt x="47" y="214"/>
                      <a:pt x="48" y="204"/>
                    </a:cubicBezTo>
                    <a:cubicBezTo>
                      <a:pt x="49" y="195"/>
                      <a:pt x="45" y="183"/>
                      <a:pt x="54" y="182"/>
                    </a:cubicBezTo>
                    <a:cubicBezTo>
                      <a:pt x="57" y="201"/>
                      <a:pt x="50" y="215"/>
                      <a:pt x="42" y="226"/>
                    </a:cubicBezTo>
                    <a:moveTo>
                      <a:pt x="50" y="181"/>
                    </a:moveTo>
                    <a:cubicBezTo>
                      <a:pt x="47" y="178"/>
                      <a:pt x="53" y="175"/>
                      <a:pt x="54" y="173"/>
                    </a:cubicBezTo>
                    <a:cubicBezTo>
                      <a:pt x="56" y="175"/>
                      <a:pt x="50" y="178"/>
                      <a:pt x="50" y="181"/>
                    </a:cubicBezTo>
                    <a:moveTo>
                      <a:pt x="30" y="165"/>
                    </a:moveTo>
                    <a:cubicBezTo>
                      <a:pt x="28" y="165"/>
                      <a:pt x="29" y="163"/>
                      <a:pt x="27" y="163"/>
                    </a:cubicBezTo>
                    <a:cubicBezTo>
                      <a:pt x="28" y="161"/>
                      <a:pt x="29" y="162"/>
                      <a:pt x="31" y="162"/>
                    </a:cubicBezTo>
                    <a:cubicBezTo>
                      <a:pt x="31" y="163"/>
                      <a:pt x="31" y="164"/>
                      <a:pt x="31" y="165"/>
                    </a:cubicBezTo>
                    <a:cubicBezTo>
                      <a:pt x="30" y="165"/>
                      <a:pt x="30" y="165"/>
                      <a:pt x="30" y="165"/>
                    </a:cubicBezTo>
                    <a:moveTo>
                      <a:pt x="45" y="184"/>
                    </a:moveTo>
                    <a:cubicBezTo>
                      <a:pt x="42" y="182"/>
                      <a:pt x="41" y="179"/>
                      <a:pt x="38" y="177"/>
                    </a:cubicBezTo>
                    <a:cubicBezTo>
                      <a:pt x="43" y="174"/>
                      <a:pt x="43" y="166"/>
                      <a:pt x="46" y="160"/>
                    </a:cubicBezTo>
                    <a:cubicBezTo>
                      <a:pt x="47" y="163"/>
                      <a:pt x="47" y="167"/>
                      <a:pt x="50" y="168"/>
                    </a:cubicBezTo>
                    <a:cubicBezTo>
                      <a:pt x="48" y="173"/>
                      <a:pt x="43" y="175"/>
                      <a:pt x="45" y="184"/>
                    </a:cubicBezTo>
                    <a:moveTo>
                      <a:pt x="27" y="159"/>
                    </a:moveTo>
                    <a:cubicBezTo>
                      <a:pt x="27" y="159"/>
                      <a:pt x="26" y="159"/>
                      <a:pt x="26" y="158"/>
                    </a:cubicBezTo>
                    <a:cubicBezTo>
                      <a:pt x="27" y="159"/>
                      <a:pt x="27" y="159"/>
                      <a:pt x="27" y="159"/>
                    </a:cubicBezTo>
                    <a:moveTo>
                      <a:pt x="46" y="157"/>
                    </a:moveTo>
                    <a:cubicBezTo>
                      <a:pt x="46" y="156"/>
                      <a:pt x="46" y="155"/>
                      <a:pt x="46" y="154"/>
                    </a:cubicBezTo>
                    <a:cubicBezTo>
                      <a:pt x="47" y="154"/>
                      <a:pt x="48" y="154"/>
                      <a:pt x="49" y="154"/>
                    </a:cubicBezTo>
                    <a:cubicBezTo>
                      <a:pt x="49" y="156"/>
                      <a:pt x="48" y="156"/>
                      <a:pt x="48" y="157"/>
                    </a:cubicBezTo>
                    <a:cubicBezTo>
                      <a:pt x="47" y="157"/>
                      <a:pt x="46" y="157"/>
                      <a:pt x="46" y="157"/>
                    </a:cubicBezTo>
                    <a:moveTo>
                      <a:pt x="36" y="170"/>
                    </a:moveTo>
                    <a:cubicBezTo>
                      <a:pt x="34" y="164"/>
                      <a:pt x="39" y="158"/>
                      <a:pt x="34" y="155"/>
                    </a:cubicBezTo>
                    <a:cubicBezTo>
                      <a:pt x="34" y="154"/>
                      <a:pt x="36" y="154"/>
                      <a:pt x="36" y="153"/>
                    </a:cubicBezTo>
                    <a:cubicBezTo>
                      <a:pt x="40" y="156"/>
                      <a:pt x="38" y="167"/>
                      <a:pt x="36" y="170"/>
                    </a:cubicBezTo>
                    <a:moveTo>
                      <a:pt x="37" y="151"/>
                    </a:moveTo>
                    <a:cubicBezTo>
                      <a:pt x="36" y="147"/>
                      <a:pt x="41" y="149"/>
                      <a:pt x="40" y="147"/>
                    </a:cubicBezTo>
                    <a:cubicBezTo>
                      <a:pt x="42" y="147"/>
                      <a:pt x="41" y="149"/>
                      <a:pt x="41" y="151"/>
                    </a:cubicBezTo>
                    <a:cubicBezTo>
                      <a:pt x="40" y="151"/>
                      <a:pt x="39" y="151"/>
                      <a:pt x="37" y="151"/>
                    </a:cubicBezTo>
                    <a:moveTo>
                      <a:pt x="60" y="102"/>
                    </a:moveTo>
                    <a:cubicBezTo>
                      <a:pt x="57" y="98"/>
                      <a:pt x="66" y="95"/>
                      <a:pt x="68" y="93"/>
                    </a:cubicBezTo>
                    <a:cubicBezTo>
                      <a:pt x="71" y="97"/>
                      <a:pt x="62" y="99"/>
                      <a:pt x="60" y="102"/>
                    </a:cubicBezTo>
                    <a:moveTo>
                      <a:pt x="83" y="42"/>
                    </a:moveTo>
                    <a:cubicBezTo>
                      <a:pt x="79" y="33"/>
                      <a:pt x="86" y="26"/>
                      <a:pt x="90" y="21"/>
                    </a:cubicBezTo>
                    <a:cubicBezTo>
                      <a:pt x="90" y="21"/>
                      <a:pt x="90" y="21"/>
                      <a:pt x="91" y="21"/>
                    </a:cubicBezTo>
                    <a:cubicBezTo>
                      <a:pt x="91" y="21"/>
                      <a:pt x="91" y="22"/>
                      <a:pt x="91" y="23"/>
                    </a:cubicBezTo>
                    <a:cubicBezTo>
                      <a:pt x="90" y="24"/>
                      <a:pt x="89" y="26"/>
                      <a:pt x="89" y="26"/>
                    </a:cubicBezTo>
                    <a:cubicBezTo>
                      <a:pt x="89" y="26"/>
                      <a:pt x="89" y="26"/>
                      <a:pt x="89" y="26"/>
                    </a:cubicBezTo>
                    <a:cubicBezTo>
                      <a:pt x="89" y="26"/>
                      <a:pt x="89" y="26"/>
                      <a:pt x="89" y="26"/>
                    </a:cubicBezTo>
                    <a:cubicBezTo>
                      <a:pt x="90" y="26"/>
                      <a:pt x="91" y="25"/>
                      <a:pt x="91" y="25"/>
                    </a:cubicBezTo>
                    <a:cubicBezTo>
                      <a:pt x="90" y="31"/>
                      <a:pt x="86" y="34"/>
                      <a:pt x="83" y="42"/>
                    </a:cubicBezTo>
                    <a:moveTo>
                      <a:pt x="77" y="0"/>
                    </a:moveTo>
                    <a:cubicBezTo>
                      <a:pt x="62" y="0"/>
                      <a:pt x="62" y="0"/>
                      <a:pt x="62" y="0"/>
                    </a:cubicBezTo>
                    <a:cubicBezTo>
                      <a:pt x="64" y="6"/>
                      <a:pt x="76" y="2"/>
                      <a:pt x="76" y="10"/>
                    </a:cubicBezTo>
                    <a:cubicBezTo>
                      <a:pt x="74" y="8"/>
                      <a:pt x="72" y="7"/>
                      <a:pt x="69" y="5"/>
                    </a:cubicBezTo>
                    <a:cubicBezTo>
                      <a:pt x="66" y="7"/>
                      <a:pt x="72" y="9"/>
                      <a:pt x="73" y="12"/>
                    </a:cubicBezTo>
                    <a:cubicBezTo>
                      <a:pt x="73" y="12"/>
                      <a:pt x="73" y="12"/>
                      <a:pt x="73" y="12"/>
                    </a:cubicBezTo>
                    <a:cubicBezTo>
                      <a:pt x="73" y="12"/>
                      <a:pt x="72" y="12"/>
                      <a:pt x="71" y="11"/>
                    </a:cubicBezTo>
                    <a:cubicBezTo>
                      <a:pt x="71" y="10"/>
                      <a:pt x="69" y="9"/>
                      <a:pt x="68" y="9"/>
                    </a:cubicBezTo>
                    <a:cubicBezTo>
                      <a:pt x="68" y="9"/>
                      <a:pt x="67" y="9"/>
                      <a:pt x="67" y="9"/>
                    </a:cubicBezTo>
                    <a:cubicBezTo>
                      <a:pt x="67" y="13"/>
                      <a:pt x="70" y="13"/>
                      <a:pt x="71" y="15"/>
                    </a:cubicBezTo>
                    <a:cubicBezTo>
                      <a:pt x="71" y="15"/>
                      <a:pt x="71" y="15"/>
                      <a:pt x="71" y="15"/>
                    </a:cubicBezTo>
                    <a:cubicBezTo>
                      <a:pt x="71" y="15"/>
                      <a:pt x="70" y="15"/>
                      <a:pt x="70" y="15"/>
                    </a:cubicBezTo>
                    <a:cubicBezTo>
                      <a:pt x="70" y="15"/>
                      <a:pt x="69" y="15"/>
                      <a:pt x="69" y="15"/>
                    </a:cubicBezTo>
                    <a:cubicBezTo>
                      <a:pt x="69" y="15"/>
                      <a:pt x="68" y="15"/>
                      <a:pt x="68" y="15"/>
                    </a:cubicBezTo>
                    <a:cubicBezTo>
                      <a:pt x="68" y="19"/>
                      <a:pt x="70" y="20"/>
                      <a:pt x="73" y="21"/>
                    </a:cubicBezTo>
                    <a:cubicBezTo>
                      <a:pt x="72" y="22"/>
                      <a:pt x="70" y="22"/>
                      <a:pt x="70" y="23"/>
                    </a:cubicBezTo>
                    <a:cubicBezTo>
                      <a:pt x="71" y="27"/>
                      <a:pt x="77" y="27"/>
                      <a:pt x="78" y="31"/>
                    </a:cubicBezTo>
                    <a:cubicBezTo>
                      <a:pt x="76" y="30"/>
                      <a:pt x="75" y="28"/>
                      <a:pt x="73" y="28"/>
                    </a:cubicBezTo>
                    <a:cubicBezTo>
                      <a:pt x="73" y="28"/>
                      <a:pt x="72" y="29"/>
                      <a:pt x="71" y="29"/>
                    </a:cubicBezTo>
                    <a:cubicBezTo>
                      <a:pt x="72" y="34"/>
                      <a:pt x="78" y="33"/>
                      <a:pt x="78" y="39"/>
                    </a:cubicBezTo>
                    <a:cubicBezTo>
                      <a:pt x="76" y="35"/>
                      <a:pt x="69" y="35"/>
                      <a:pt x="68" y="30"/>
                    </a:cubicBezTo>
                    <a:cubicBezTo>
                      <a:pt x="68" y="30"/>
                      <a:pt x="67" y="31"/>
                      <a:pt x="66" y="31"/>
                    </a:cubicBezTo>
                    <a:cubicBezTo>
                      <a:pt x="65" y="31"/>
                      <a:pt x="64" y="29"/>
                      <a:pt x="63" y="29"/>
                    </a:cubicBezTo>
                    <a:cubicBezTo>
                      <a:pt x="63" y="31"/>
                      <a:pt x="63" y="33"/>
                      <a:pt x="63" y="35"/>
                    </a:cubicBezTo>
                    <a:cubicBezTo>
                      <a:pt x="68" y="38"/>
                      <a:pt x="70" y="42"/>
                      <a:pt x="75" y="45"/>
                    </a:cubicBezTo>
                    <a:cubicBezTo>
                      <a:pt x="74" y="45"/>
                      <a:pt x="73" y="45"/>
                      <a:pt x="72" y="45"/>
                    </a:cubicBezTo>
                    <a:cubicBezTo>
                      <a:pt x="67" y="45"/>
                      <a:pt x="60" y="41"/>
                      <a:pt x="57" y="37"/>
                    </a:cubicBezTo>
                    <a:cubicBezTo>
                      <a:pt x="58" y="36"/>
                      <a:pt x="59" y="36"/>
                      <a:pt x="60" y="36"/>
                    </a:cubicBezTo>
                    <a:cubicBezTo>
                      <a:pt x="61" y="36"/>
                      <a:pt x="61" y="36"/>
                      <a:pt x="61" y="36"/>
                    </a:cubicBezTo>
                    <a:cubicBezTo>
                      <a:pt x="61" y="36"/>
                      <a:pt x="62" y="36"/>
                      <a:pt x="62" y="36"/>
                    </a:cubicBezTo>
                    <a:cubicBezTo>
                      <a:pt x="63" y="32"/>
                      <a:pt x="60" y="31"/>
                      <a:pt x="61" y="28"/>
                    </a:cubicBezTo>
                    <a:cubicBezTo>
                      <a:pt x="56" y="27"/>
                      <a:pt x="51" y="27"/>
                      <a:pt x="46" y="27"/>
                    </a:cubicBezTo>
                    <a:cubicBezTo>
                      <a:pt x="43" y="27"/>
                      <a:pt x="40" y="27"/>
                      <a:pt x="37" y="28"/>
                    </a:cubicBezTo>
                    <a:cubicBezTo>
                      <a:pt x="34" y="26"/>
                      <a:pt x="38" y="25"/>
                      <a:pt x="40" y="25"/>
                    </a:cubicBezTo>
                    <a:cubicBezTo>
                      <a:pt x="42" y="25"/>
                      <a:pt x="43" y="25"/>
                      <a:pt x="44" y="25"/>
                    </a:cubicBezTo>
                    <a:cubicBezTo>
                      <a:pt x="42" y="23"/>
                      <a:pt x="40" y="22"/>
                      <a:pt x="38" y="22"/>
                    </a:cubicBezTo>
                    <a:cubicBezTo>
                      <a:pt x="31" y="22"/>
                      <a:pt x="22" y="33"/>
                      <a:pt x="31" y="38"/>
                    </a:cubicBezTo>
                    <a:cubicBezTo>
                      <a:pt x="33" y="34"/>
                      <a:pt x="39" y="29"/>
                      <a:pt x="45" y="29"/>
                    </a:cubicBezTo>
                    <a:cubicBezTo>
                      <a:pt x="46" y="29"/>
                      <a:pt x="48" y="29"/>
                      <a:pt x="49" y="30"/>
                    </a:cubicBezTo>
                    <a:cubicBezTo>
                      <a:pt x="45" y="31"/>
                      <a:pt x="44" y="38"/>
                      <a:pt x="46" y="43"/>
                    </a:cubicBezTo>
                    <a:cubicBezTo>
                      <a:pt x="47" y="43"/>
                      <a:pt x="49" y="43"/>
                      <a:pt x="51" y="43"/>
                    </a:cubicBezTo>
                    <a:cubicBezTo>
                      <a:pt x="51" y="38"/>
                      <a:pt x="48" y="39"/>
                      <a:pt x="50" y="35"/>
                    </a:cubicBezTo>
                    <a:cubicBezTo>
                      <a:pt x="58" y="37"/>
                      <a:pt x="59" y="46"/>
                      <a:pt x="66" y="49"/>
                    </a:cubicBezTo>
                    <a:cubicBezTo>
                      <a:pt x="67" y="49"/>
                      <a:pt x="68" y="49"/>
                      <a:pt x="68" y="49"/>
                    </a:cubicBezTo>
                    <a:cubicBezTo>
                      <a:pt x="89" y="49"/>
                      <a:pt x="76" y="81"/>
                      <a:pt x="75" y="90"/>
                    </a:cubicBezTo>
                    <a:cubicBezTo>
                      <a:pt x="70" y="90"/>
                      <a:pt x="67" y="93"/>
                      <a:pt x="63" y="94"/>
                    </a:cubicBezTo>
                    <a:cubicBezTo>
                      <a:pt x="63" y="90"/>
                      <a:pt x="65" y="86"/>
                      <a:pt x="67" y="83"/>
                    </a:cubicBezTo>
                    <a:cubicBezTo>
                      <a:pt x="67" y="83"/>
                      <a:pt x="67" y="83"/>
                      <a:pt x="66" y="83"/>
                    </a:cubicBezTo>
                    <a:cubicBezTo>
                      <a:pt x="66" y="83"/>
                      <a:pt x="66" y="83"/>
                      <a:pt x="65" y="83"/>
                    </a:cubicBezTo>
                    <a:cubicBezTo>
                      <a:pt x="65" y="83"/>
                      <a:pt x="65" y="83"/>
                      <a:pt x="64" y="83"/>
                    </a:cubicBezTo>
                    <a:cubicBezTo>
                      <a:pt x="63" y="83"/>
                      <a:pt x="63" y="83"/>
                      <a:pt x="63" y="81"/>
                    </a:cubicBezTo>
                    <a:cubicBezTo>
                      <a:pt x="65" y="77"/>
                      <a:pt x="72" y="77"/>
                      <a:pt x="74" y="72"/>
                    </a:cubicBezTo>
                    <a:cubicBezTo>
                      <a:pt x="73" y="71"/>
                      <a:pt x="72" y="71"/>
                      <a:pt x="72" y="71"/>
                    </a:cubicBezTo>
                    <a:cubicBezTo>
                      <a:pt x="71" y="71"/>
                      <a:pt x="71" y="71"/>
                      <a:pt x="71" y="71"/>
                    </a:cubicBezTo>
                    <a:cubicBezTo>
                      <a:pt x="70" y="71"/>
                      <a:pt x="70" y="71"/>
                      <a:pt x="70" y="71"/>
                    </a:cubicBezTo>
                    <a:cubicBezTo>
                      <a:pt x="69" y="71"/>
                      <a:pt x="69" y="71"/>
                      <a:pt x="68" y="69"/>
                    </a:cubicBezTo>
                    <a:cubicBezTo>
                      <a:pt x="67" y="72"/>
                      <a:pt x="64" y="73"/>
                      <a:pt x="64" y="77"/>
                    </a:cubicBezTo>
                    <a:cubicBezTo>
                      <a:pt x="60" y="69"/>
                      <a:pt x="69" y="68"/>
                      <a:pt x="67" y="61"/>
                    </a:cubicBezTo>
                    <a:cubicBezTo>
                      <a:pt x="67" y="61"/>
                      <a:pt x="67" y="61"/>
                      <a:pt x="67" y="61"/>
                    </a:cubicBezTo>
                    <a:cubicBezTo>
                      <a:pt x="65" y="61"/>
                      <a:pt x="59" y="63"/>
                      <a:pt x="61" y="68"/>
                    </a:cubicBezTo>
                    <a:cubicBezTo>
                      <a:pt x="56" y="67"/>
                      <a:pt x="58" y="64"/>
                      <a:pt x="56" y="61"/>
                    </a:cubicBezTo>
                    <a:cubicBezTo>
                      <a:pt x="56" y="58"/>
                      <a:pt x="52" y="59"/>
                      <a:pt x="52" y="55"/>
                    </a:cubicBezTo>
                    <a:cubicBezTo>
                      <a:pt x="50" y="56"/>
                      <a:pt x="49" y="57"/>
                      <a:pt x="46" y="57"/>
                    </a:cubicBezTo>
                    <a:cubicBezTo>
                      <a:pt x="46" y="57"/>
                      <a:pt x="45" y="57"/>
                      <a:pt x="45" y="57"/>
                    </a:cubicBezTo>
                    <a:cubicBezTo>
                      <a:pt x="46" y="60"/>
                      <a:pt x="49" y="61"/>
                      <a:pt x="46" y="64"/>
                    </a:cubicBezTo>
                    <a:cubicBezTo>
                      <a:pt x="53" y="66"/>
                      <a:pt x="56" y="65"/>
                      <a:pt x="60" y="70"/>
                    </a:cubicBezTo>
                    <a:cubicBezTo>
                      <a:pt x="60" y="71"/>
                      <a:pt x="59" y="71"/>
                      <a:pt x="59" y="71"/>
                    </a:cubicBezTo>
                    <a:cubicBezTo>
                      <a:pt x="58" y="71"/>
                      <a:pt x="58" y="70"/>
                      <a:pt x="57" y="70"/>
                    </a:cubicBezTo>
                    <a:cubicBezTo>
                      <a:pt x="56" y="69"/>
                      <a:pt x="54" y="69"/>
                      <a:pt x="53" y="69"/>
                    </a:cubicBezTo>
                    <a:cubicBezTo>
                      <a:pt x="52" y="69"/>
                      <a:pt x="52" y="69"/>
                      <a:pt x="51" y="69"/>
                    </a:cubicBezTo>
                    <a:cubicBezTo>
                      <a:pt x="51" y="74"/>
                      <a:pt x="53" y="74"/>
                      <a:pt x="55" y="74"/>
                    </a:cubicBezTo>
                    <a:cubicBezTo>
                      <a:pt x="55" y="74"/>
                      <a:pt x="56" y="74"/>
                      <a:pt x="56" y="74"/>
                    </a:cubicBezTo>
                    <a:cubicBezTo>
                      <a:pt x="56" y="74"/>
                      <a:pt x="57" y="74"/>
                      <a:pt x="57" y="74"/>
                    </a:cubicBezTo>
                    <a:cubicBezTo>
                      <a:pt x="59" y="74"/>
                      <a:pt x="61" y="74"/>
                      <a:pt x="62" y="76"/>
                    </a:cubicBezTo>
                    <a:cubicBezTo>
                      <a:pt x="58" y="81"/>
                      <a:pt x="65" y="95"/>
                      <a:pt x="56" y="98"/>
                    </a:cubicBezTo>
                    <a:cubicBezTo>
                      <a:pt x="58" y="94"/>
                      <a:pt x="58" y="89"/>
                      <a:pt x="60" y="85"/>
                    </a:cubicBezTo>
                    <a:cubicBezTo>
                      <a:pt x="57" y="84"/>
                      <a:pt x="55" y="83"/>
                      <a:pt x="53" y="81"/>
                    </a:cubicBezTo>
                    <a:cubicBezTo>
                      <a:pt x="53" y="84"/>
                      <a:pt x="54" y="87"/>
                      <a:pt x="51" y="87"/>
                    </a:cubicBezTo>
                    <a:cubicBezTo>
                      <a:pt x="51" y="87"/>
                      <a:pt x="51" y="87"/>
                      <a:pt x="50" y="87"/>
                    </a:cubicBezTo>
                    <a:cubicBezTo>
                      <a:pt x="52" y="91"/>
                      <a:pt x="58" y="102"/>
                      <a:pt x="50" y="105"/>
                    </a:cubicBezTo>
                    <a:cubicBezTo>
                      <a:pt x="50" y="100"/>
                      <a:pt x="52" y="97"/>
                      <a:pt x="50" y="92"/>
                    </a:cubicBezTo>
                    <a:cubicBezTo>
                      <a:pt x="48" y="91"/>
                      <a:pt x="41" y="92"/>
                      <a:pt x="40" y="87"/>
                    </a:cubicBezTo>
                    <a:cubicBezTo>
                      <a:pt x="39" y="88"/>
                      <a:pt x="42" y="94"/>
                      <a:pt x="44" y="95"/>
                    </a:cubicBezTo>
                    <a:cubicBezTo>
                      <a:pt x="43" y="96"/>
                      <a:pt x="43" y="96"/>
                      <a:pt x="43" y="96"/>
                    </a:cubicBezTo>
                    <a:cubicBezTo>
                      <a:pt x="43" y="96"/>
                      <a:pt x="43" y="96"/>
                      <a:pt x="42" y="95"/>
                    </a:cubicBezTo>
                    <a:cubicBezTo>
                      <a:pt x="42" y="95"/>
                      <a:pt x="41" y="95"/>
                      <a:pt x="41" y="95"/>
                    </a:cubicBezTo>
                    <a:cubicBezTo>
                      <a:pt x="41" y="95"/>
                      <a:pt x="41" y="95"/>
                      <a:pt x="40" y="95"/>
                    </a:cubicBezTo>
                    <a:cubicBezTo>
                      <a:pt x="40" y="100"/>
                      <a:pt x="44" y="102"/>
                      <a:pt x="49" y="103"/>
                    </a:cubicBezTo>
                    <a:cubicBezTo>
                      <a:pt x="50" y="112"/>
                      <a:pt x="44" y="114"/>
                      <a:pt x="44" y="122"/>
                    </a:cubicBezTo>
                    <a:cubicBezTo>
                      <a:pt x="39" y="116"/>
                      <a:pt x="36" y="108"/>
                      <a:pt x="30" y="104"/>
                    </a:cubicBezTo>
                    <a:cubicBezTo>
                      <a:pt x="27" y="107"/>
                      <a:pt x="34" y="109"/>
                      <a:pt x="35" y="112"/>
                    </a:cubicBezTo>
                    <a:cubicBezTo>
                      <a:pt x="35" y="114"/>
                      <a:pt x="31" y="113"/>
                      <a:pt x="31" y="114"/>
                    </a:cubicBezTo>
                    <a:cubicBezTo>
                      <a:pt x="31" y="116"/>
                      <a:pt x="32" y="117"/>
                      <a:pt x="33" y="117"/>
                    </a:cubicBezTo>
                    <a:cubicBezTo>
                      <a:pt x="33" y="117"/>
                      <a:pt x="34" y="117"/>
                      <a:pt x="34" y="116"/>
                    </a:cubicBezTo>
                    <a:cubicBezTo>
                      <a:pt x="35" y="116"/>
                      <a:pt x="35" y="115"/>
                      <a:pt x="36" y="115"/>
                    </a:cubicBezTo>
                    <a:cubicBezTo>
                      <a:pt x="36" y="115"/>
                      <a:pt x="36" y="115"/>
                      <a:pt x="36" y="115"/>
                    </a:cubicBezTo>
                    <a:cubicBezTo>
                      <a:pt x="40" y="119"/>
                      <a:pt x="33" y="117"/>
                      <a:pt x="34" y="121"/>
                    </a:cubicBezTo>
                    <a:cubicBezTo>
                      <a:pt x="34" y="122"/>
                      <a:pt x="35" y="123"/>
                      <a:pt x="36" y="123"/>
                    </a:cubicBezTo>
                    <a:cubicBezTo>
                      <a:pt x="37" y="123"/>
                      <a:pt x="38" y="122"/>
                      <a:pt x="37" y="121"/>
                    </a:cubicBezTo>
                    <a:cubicBezTo>
                      <a:pt x="42" y="123"/>
                      <a:pt x="39" y="134"/>
                      <a:pt x="41" y="139"/>
                    </a:cubicBezTo>
                    <a:cubicBezTo>
                      <a:pt x="33" y="141"/>
                      <a:pt x="31" y="150"/>
                      <a:pt x="31" y="160"/>
                    </a:cubicBezTo>
                    <a:cubicBezTo>
                      <a:pt x="27" y="160"/>
                      <a:pt x="30" y="152"/>
                      <a:pt x="26" y="152"/>
                    </a:cubicBezTo>
                    <a:cubicBezTo>
                      <a:pt x="26" y="152"/>
                      <a:pt x="26" y="152"/>
                      <a:pt x="25" y="152"/>
                    </a:cubicBezTo>
                    <a:cubicBezTo>
                      <a:pt x="23" y="153"/>
                      <a:pt x="24" y="157"/>
                      <a:pt x="26" y="158"/>
                    </a:cubicBezTo>
                    <a:cubicBezTo>
                      <a:pt x="23" y="156"/>
                      <a:pt x="16" y="153"/>
                      <a:pt x="11" y="153"/>
                    </a:cubicBezTo>
                    <a:cubicBezTo>
                      <a:pt x="6" y="153"/>
                      <a:pt x="3" y="155"/>
                      <a:pt x="2" y="160"/>
                    </a:cubicBezTo>
                    <a:cubicBezTo>
                      <a:pt x="2" y="161"/>
                      <a:pt x="2" y="161"/>
                      <a:pt x="2" y="161"/>
                    </a:cubicBezTo>
                    <a:cubicBezTo>
                      <a:pt x="4" y="161"/>
                      <a:pt x="7" y="156"/>
                      <a:pt x="10" y="156"/>
                    </a:cubicBezTo>
                    <a:cubicBezTo>
                      <a:pt x="13" y="156"/>
                      <a:pt x="11" y="158"/>
                      <a:pt x="9" y="158"/>
                    </a:cubicBezTo>
                    <a:cubicBezTo>
                      <a:pt x="9" y="158"/>
                      <a:pt x="8" y="158"/>
                      <a:pt x="8" y="158"/>
                    </a:cubicBezTo>
                    <a:cubicBezTo>
                      <a:pt x="9" y="161"/>
                      <a:pt x="13" y="162"/>
                      <a:pt x="16" y="162"/>
                    </a:cubicBezTo>
                    <a:cubicBezTo>
                      <a:pt x="18" y="162"/>
                      <a:pt x="19" y="162"/>
                      <a:pt x="20" y="162"/>
                    </a:cubicBezTo>
                    <a:cubicBezTo>
                      <a:pt x="18" y="164"/>
                      <a:pt x="17" y="166"/>
                      <a:pt x="21" y="166"/>
                    </a:cubicBezTo>
                    <a:cubicBezTo>
                      <a:pt x="22" y="166"/>
                      <a:pt x="22" y="166"/>
                      <a:pt x="23" y="166"/>
                    </a:cubicBezTo>
                    <a:cubicBezTo>
                      <a:pt x="23" y="167"/>
                      <a:pt x="22" y="168"/>
                      <a:pt x="22" y="169"/>
                    </a:cubicBezTo>
                    <a:cubicBezTo>
                      <a:pt x="23" y="170"/>
                      <a:pt x="23" y="170"/>
                      <a:pt x="24" y="170"/>
                    </a:cubicBezTo>
                    <a:cubicBezTo>
                      <a:pt x="24" y="170"/>
                      <a:pt x="25" y="170"/>
                      <a:pt x="25" y="170"/>
                    </a:cubicBezTo>
                    <a:cubicBezTo>
                      <a:pt x="26" y="170"/>
                      <a:pt x="26" y="169"/>
                      <a:pt x="27" y="169"/>
                    </a:cubicBezTo>
                    <a:cubicBezTo>
                      <a:pt x="28" y="169"/>
                      <a:pt x="29" y="170"/>
                      <a:pt x="29" y="172"/>
                    </a:cubicBezTo>
                    <a:cubicBezTo>
                      <a:pt x="28" y="172"/>
                      <a:pt x="28" y="172"/>
                      <a:pt x="27" y="172"/>
                    </a:cubicBezTo>
                    <a:cubicBezTo>
                      <a:pt x="23" y="172"/>
                      <a:pt x="20" y="170"/>
                      <a:pt x="17" y="168"/>
                    </a:cubicBezTo>
                    <a:cubicBezTo>
                      <a:pt x="15" y="165"/>
                      <a:pt x="12" y="163"/>
                      <a:pt x="9" y="163"/>
                    </a:cubicBezTo>
                    <a:cubicBezTo>
                      <a:pt x="7" y="163"/>
                      <a:pt x="5" y="163"/>
                      <a:pt x="3" y="165"/>
                    </a:cubicBezTo>
                    <a:cubicBezTo>
                      <a:pt x="3" y="167"/>
                      <a:pt x="3" y="168"/>
                      <a:pt x="3" y="170"/>
                    </a:cubicBezTo>
                    <a:cubicBezTo>
                      <a:pt x="3" y="170"/>
                      <a:pt x="3" y="170"/>
                      <a:pt x="4" y="170"/>
                    </a:cubicBezTo>
                    <a:cubicBezTo>
                      <a:pt x="5" y="170"/>
                      <a:pt x="6" y="170"/>
                      <a:pt x="7" y="169"/>
                    </a:cubicBezTo>
                    <a:cubicBezTo>
                      <a:pt x="8" y="168"/>
                      <a:pt x="9" y="168"/>
                      <a:pt x="10" y="168"/>
                    </a:cubicBezTo>
                    <a:cubicBezTo>
                      <a:pt x="11" y="168"/>
                      <a:pt x="12" y="168"/>
                      <a:pt x="12" y="168"/>
                    </a:cubicBezTo>
                    <a:cubicBezTo>
                      <a:pt x="14" y="174"/>
                      <a:pt x="19" y="180"/>
                      <a:pt x="26" y="180"/>
                    </a:cubicBezTo>
                    <a:cubicBezTo>
                      <a:pt x="28" y="180"/>
                      <a:pt x="30" y="179"/>
                      <a:pt x="33" y="178"/>
                    </a:cubicBezTo>
                    <a:cubicBezTo>
                      <a:pt x="38" y="179"/>
                      <a:pt x="41" y="184"/>
                      <a:pt x="42" y="189"/>
                    </a:cubicBezTo>
                    <a:cubicBezTo>
                      <a:pt x="40" y="187"/>
                      <a:pt x="38" y="187"/>
                      <a:pt x="36" y="187"/>
                    </a:cubicBezTo>
                    <a:cubicBezTo>
                      <a:pt x="28" y="187"/>
                      <a:pt x="22" y="199"/>
                      <a:pt x="32" y="203"/>
                    </a:cubicBezTo>
                    <a:cubicBezTo>
                      <a:pt x="36" y="202"/>
                      <a:pt x="32" y="200"/>
                      <a:pt x="32" y="197"/>
                    </a:cubicBezTo>
                    <a:cubicBezTo>
                      <a:pt x="33" y="195"/>
                      <a:pt x="35" y="195"/>
                      <a:pt x="38" y="195"/>
                    </a:cubicBezTo>
                    <a:cubicBezTo>
                      <a:pt x="39" y="195"/>
                      <a:pt x="40" y="195"/>
                      <a:pt x="40" y="195"/>
                    </a:cubicBezTo>
                    <a:cubicBezTo>
                      <a:pt x="51" y="208"/>
                      <a:pt x="36" y="226"/>
                      <a:pt x="31" y="237"/>
                    </a:cubicBezTo>
                    <a:cubicBezTo>
                      <a:pt x="30" y="236"/>
                      <a:pt x="31" y="229"/>
                      <a:pt x="31" y="225"/>
                    </a:cubicBezTo>
                    <a:cubicBezTo>
                      <a:pt x="33" y="225"/>
                      <a:pt x="31" y="230"/>
                      <a:pt x="33" y="230"/>
                    </a:cubicBezTo>
                    <a:cubicBezTo>
                      <a:pt x="39" y="222"/>
                      <a:pt x="30" y="212"/>
                      <a:pt x="21" y="212"/>
                    </a:cubicBezTo>
                    <a:cubicBezTo>
                      <a:pt x="18" y="212"/>
                      <a:pt x="15" y="213"/>
                      <a:pt x="12" y="215"/>
                    </a:cubicBezTo>
                    <a:cubicBezTo>
                      <a:pt x="10" y="215"/>
                      <a:pt x="12" y="210"/>
                      <a:pt x="10" y="210"/>
                    </a:cubicBezTo>
                    <a:cubicBezTo>
                      <a:pt x="9" y="210"/>
                      <a:pt x="9" y="210"/>
                      <a:pt x="8" y="210"/>
                    </a:cubicBezTo>
                    <a:cubicBezTo>
                      <a:pt x="1" y="210"/>
                      <a:pt x="0" y="216"/>
                      <a:pt x="1" y="219"/>
                    </a:cubicBezTo>
                    <a:cubicBezTo>
                      <a:pt x="2" y="223"/>
                      <a:pt x="4" y="224"/>
                      <a:pt x="6" y="224"/>
                    </a:cubicBezTo>
                    <a:cubicBezTo>
                      <a:pt x="10" y="224"/>
                      <a:pt x="16" y="218"/>
                      <a:pt x="19" y="215"/>
                    </a:cubicBezTo>
                    <a:cubicBezTo>
                      <a:pt x="18" y="216"/>
                      <a:pt x="18" y="218"/>
                      <a:pt x="18" y="219"/>
                    </a:cubicBezTo>
                    <a:cubicBezTo>
                      <a:pt x="24" y="220"/>
                      <a:pt x="23" y="224"/>
                      <a:pt x="29" y="228"/>
                    </a:cubicBezTo>
                    <a:cubicBezTo>
                      <a:pt x="23" y="232"/>
                      <a:pt x="27" y="244"/>
                      <a:pt x="19" y="245"/>
                    </a:cubicBezTo>
                    <a:cubicBezTo>
                      <a:pt x="16" y="243"/>
                      <a:pt x="22" y="240"/>
                      <a:pt x="22" y="237"/>
                    </a:cubicBezTo>
                    <a:cubicBezTo>
                      <a:pt x="22" y="231"/>
                      <a:pt x="19" y="227"/>
                      <a:pt x="16" y="225"/>
                    </a:cubicBezTo>
                    <a:cubicBezTo>
                      <a:pt x="13" y="227"/>
                      <a:pt x="13" y="236"/>
                      <a:pt x="16" y="241"/>
                    </a:cubicBezTo>
                    <a:cubicBezTo>
                      <a:pt x="13" y="246"/>
                      <a:pt x="7" y="247"/>
                      <a:pt x="3" y="251"/>
                    </a:cubicBezTo>
                    <a:cubicBezTo>
                      <a:pt x="4" y="251"/>
                      <a:pt x="5" y="252"/>
                      <a:pt x="6" y="252"/>
                    </a:cubicBezTo>
                    <a:cubicBezTo>
                      <a:pt x="9" y="252"/>
                      <a:pt x="13" y="250"/>
                      <a:pt x="15" y="249"/>
                    </a:cubicBezTo>
                    <a:cubicBezTo>
                      <a:pt x="18" y="251"/>
                      <a:pt x="25" y="255"/>
                      <a:pt x="22" y="260"/>
                    </a:cubicBezTo>
                    <a:cubicBezTo>
                      <a:pt x="23" y="260"/>
                      <a:pt x="23" y="260"/>
                      <a:pt x="24" y="260"/>
                    </a:cubicBezTo>
                    <a:cubicBezTo>
                      <a:pt x="27" y="260"/>
                      <a:pt x="27" y="255"/>
                      <a:pt x="24" y="255"/>
                    </a:cubicBezTo>
                    <a:cubicBezTo>
                      <a:pt x="25" y="254"/>
                      <a:pt x="26" y="254"/>
                      <a:pt x="27" y="254"/>
                    </a:cubicBezTo>
                    <a:cubicBezTo>
                      <a:pt x="29" y="254"/>
                      <a:pt x="31" y="256"/>
                      <a:pt x="33" y="257"/>
                    </a:cubicBezTo>
                    <a:cubicBezTo>
                      <a:pt x="32" y="260"/>
                      <a:pt x="30" y="262"/>
                      <a:pt x="31" y="267"/>
                    </a:cubicBezTo>
                    <a:cubicBezTo>
                      <a:pt x="34" y="266"/>
                      <a:pt x="35" y="265"/>
                      <a:pt x="36" y="265"/>
                    </a:cubicBezTo>
                    <a:cubicBezTo>
                      <a:pt x="37" y="265"/>
                      <a:pt x="37" y="266"/>
                      <a:pt x="38" y="268"/>
                    </a:cubicBezTo>
                    <a:cubicBezTo>
                      <a:pt x="41" y="267"/>
                      <a:pt x="39" y="262"/>
                      <a:pt x="41" y="261"/>
                    </a:cubicBezTo>
                    <a:cubicBezTo>
                      <a:pt x="40" y="259"/>
                      <a:pt x="37" y="257"/>
                      <a:pt x="34" y="256"/>
                    </a:cubicBezTo>
                    <a:cubicBezTo>
                      <a:pt x="34" y="256"/>
                      <a:pt x="35" y="256"/>
                      <a:pt x="35" y="256"/>
                    </a:cubicBezTo>
                    <a:cubicBezTo>
                      <a:pt x="39" y="256"/>
                      <a:pt x="42" y="261"/>
                      <a:pt x="45" y="263"/>
                    </a:cubicBezTo>
                    <a:cubicBezTo>
                      <a:pt x="47" y="262"/>
                      <a:pt x="43" y="258"/>
                      <a:pt x="41" y="257"/>
                    </a:cubicBezTo>
                    <a:cubicBezTo>
                      <a:pt x="42" y="257"/>
                      <a:pt x="42" y="256"/>
                      <a:pt x="42" y="256"/>
                    </a:cubicBezTo>
                    <a:cubicBezTo>
                      <a:pt x="44" y="256"/>
                      <a:pt x="47" y="260"/>
                      <a:pt x="48" y="261"/>
                    </a:cubicBezTo>
                    <a:cubicBezTo>
                      <a:pt x="48" y="266"/>
                      <a:pt x="45" y="268"/>
                      <a:pt x="44" y="271"/>
                    </a:cubicBezTo>
                    <a:cubicBezTo>
                      <a:pt x="46" y="272"/>
                      <a:pt x="48" y="273"/>
                      <a:pt x="47" y="277"/>
                    </a:cubicBezTo>
                    <a:cubicBezTo>
                      <a:pt x="50" y="277"/>
                      <a:pt x="49" y="273"/>
                      <a:pt x="53" y="273"/>
                    </a:cubicBezTo>
                    <a:cubicBezTo>
                      <a:pt x="53" y="273"/>
                      <a:pt x="53" y="273"/>
                      <a:pt x="53" y="273"/>
                    </a:cubicBezTo>
                    <a:cubicBezTo>
                      <a:pt x="53" y="269"/>
                      <a:pt x="53" y="267"/>
                      <a:pt x="53" y="267"/>
                    </a:cubicBezTo>
                    <a:cubicBezTo>
                      <a:pt x="54" y="267"/>
                      <a:pt x="55" y="273"/>
                      <a:pt x="56" y="276"/>
                    </a:cubicBezTo>
                    <a:cubicBezTo>
                      <a:pt x="60" y="270"/>
                      <a:pt x="53" y="265"/>
                      <a:pt x="51" y="260"/>
                    </a:cubicBezTo>
                    <a:cubicBezTo>
                      <a:pt x="52" y="260"/>
                      <a:pt x="52" y="260"/>
                      <a:pt x="53" y="260"/>
                    </a:cubicBezTo>
                    <a:cubicBezTo>
                      <a:pt x="56" y="260"/>
                      <a:pt x="58" y="259"/>
                      <a:pt x="61" y="259"/>
                    </a:cubicBezTo>
                    <a:cubicBezTo>
                      <a:pt x="61" y="255"/>
                      <a:pt x="56" y="256"/>
                      <a:pt x="56" y="253"/>
                    </a:cubicBezTo>
                    <a:cubicBezTo>
                      <a:pt x="54" y="253"/>
                      <a:pt x="51" y="254"/>
                      <a:pt x="49" y="256"/>
                    </a:cubicBezTo>
                    <a:cubicBezTo>
                      <a:pt x="50" y="254"/>
                      <a:pt x="47" y="254"/>
                      <a:pt x="44" y="254"/>
                    </a:cubicBezTo>
                    <a:cubicBezTo>
                      <a:pt x="43" y="254"/>
                      <a:pt x="42" y="254"/>
                      <a:pt x="41" y="254"/>
                    </a:cubicBezTo>
                    <a:cubicBezTo>
                      <a:pt x="40" y="254"/>
                      <a:pt x="39" y="254"/>
                      <a:pt x="38" y="254"/>
                    </a:cubicBezTo>
                    <a:cubicBezTo>
                      <a:pt x="37" y="254"/>
                      <a:pt x="37" y="254"/>
                      <a:pt x="36" y="254"/>
                    </a:cubicBezTo>
                    <a:cubicBezTo>
                      <a:pt x="36" y="252"/>
                      <a:pt x="41" y="253"/>
                      <a:pt x="41" y="252"/>
                    </a:cubicBezTo>
                    <a:cubicBezTo>
                      <a:pt x="40" y="249"/>
                      <a:pt x="43" y="247"/>
                      <a:pt x="40" y="244"/>
                    </a:cubicBezTo>
                    <a:cubicBezTo>
                      <a:pt x="40" y="244"/>
                      <a:pt x="40" y="244"/>
                      <a:pt x="40" y="244"/>
                    </a:cubicBezTo>
                    <a:cubicBezTo>
                      <a:pt x="39" y="244"/>
                      <a:pt x="38" y="245"/>
                      <a:pt x="38" y="245"/>
                    </a:cubicBezTo>
                    <a:cubicBezTo>
                      <a:pt x="37" y="245"/>
                      <a:pt x="37" y="246"/>
                      <a:pt x="36" y="246"/>
                    </a:cubicBezTo>
                    <a:cubicBezTo>
                      <a:pt x="36" y="246"/>
                      <a:pt x="36" y="245"/>
                      <a:pt x="36" y="243"/>
                    </a:cubicBezTo>
                    <a:cubicBezTo>
                      <a:pt x="32" y="245"/>
                      <a:pt x="33" y="252"/>
                      <a:pt x="29" y="253"/>
                    </a:cubicBezTo>
                    <a:cubicBezTo>
                      <a:pt x="29" y="249"/>
                      <a:pt x="27" y="248"/>
                      <a:pt x="26" y="246"/>
                    </a:cubicBezTo>
                    <a:cubicBezTo>
                      <a:pt x="26" y="248"/>
                      <a:pt x="24" y="249"/>
                      <a:pt x="23" y="249"/>
                    </a:cubicBezTo>
                    <a:cubicBezTo>
                      <a:pt x="21" y="249"/>
                      <a:pt x="20" y="249"/>
                      <a:pt x="19" y="248"/>
                    </a:cubicBezTo>
                    <a:cubicBezTo>
                      <a:pt x="24" y="246"/>
                      <a:pt x="28" y="243"/>
                      <a:pt x="34" y="240"/>
                    </a:cubicBezTo>
                    <a:cubicBezTo>
                      <a:pt x="40" y="236"/>
                      <a:pt x="49" y="226"/>
                      <a:pt x="59" y="226"/>
                    </a:cubicBezTo>
                    <a:cubicBezTo>
                      <a:pt x="62" y="226"/>
                      <a:pt x="65" y="227"/>
                      <a:pt x="68" y="230"/>
                    </a:cubicBezTo>
                    <a:cubicBezTo>
                      <a:pt x="69" y="234"/>
                      <a:pt x="68" y="236"/>
                      <a:pt x="67" y="239"/>
                    </a:cubicBezTo>
                    <a:cubicBezTo>
                      <a:pt x="67" y="239"/>
                      <a:pt x="66" y="239"/>
                      <a:pt x="66" y="239"/>
                    </a:cubicBezTo>
                    <a:cubicBezTo>
                      <a:pt x="64" y="239"/>
                      <a:pt x="63" y="237"/>
                      <a:pt x="61" y="237"/>
                    </a:cubicBezTo>
                    <a:cubicBezTo>
                      <a:pt x="60" y="241"/>
                      <a:pt x="63" y="243"/>
                      <a:pt x="66" y="243"/>
                    </a:cubicBezTo>
                    <a:cubicBezTo>
                      <a:pt x="71" y="243"/>
                      <a:pt x="76" y="239"/>
                      <a:pt x="75" y="233"/>
                    </a:cubicBezTo>
                    <a:cubicBezTo>
                      <a:pt x="80" y="236"/>
                      <a:pt x="83" y="242"/>
                      <a:pt x="84" y="248"/>
                    </a:cubicBezTo>
                    <a:cubicBezTo>
                      <a:pt x="75" y="249"/>
                      <a:pt x="78" y="259"/>
                      <a:pt x="77" y="266"/>
                    </a:cubicBezTo>
                    <a:cubicBezTo>
                      <a:pt x="75" y="265"/>
                      <a:pt x="74" y="264"/>
                      <a:pt x="75" y="261"/>
                    </a:cubicBezTo>
                    <a:cubicBezTo>
                      <a:pt x="72" y="262"/>
                      <a:pt x="71" y="265"/>
                      <a:pt x="71" y="269"/>
                    </a:cubicBezTo>
                    <a:cubicBezTo>
                      <a:pt x="73" y="271"/>
                      <a:pt x="75" y="272"/>
                      <a:pt x="77" y="272"/>
                    </a:cubicBezTo>
                    <a:cubicBezTo>
                      <a:pt x="80" y="272"/>
                      <a:pt x="83" y="270"/>
                      <a:pt x="84" y="268"/>
                    </a:cubicBezTo>
                    <a:cubicBezTo>
                      <a:pt x="87" y="263"/>
                      <a:pt x="81" y="252"/>
                      <a:pt x="89" y="252"/>
                    </a:cubicBezTo>
                    <a:cubicBezTo>
                      <a:pt x="84" y="258"/>
                      <a:pt x="91" y="276"/>
                      <a:pt x="80" y="276"/>
                    </a:cubicBezTo>
                    <a:cubicBezTo>
                      <a:pt x="79" y="276"/>
                      <a:pt x="78" y="275"/>
                      <a:pt x="77" y="275"/>
                    </a:cubicBezTo>
                    <a:cubicBezTo>
                      <a:pt x="78" y="279"/>
                      <a:pt x="81" y="281"/>
                      <a:pt x="83" y="281"/>
                    </a:cubicBezTo>
                    <a:cubicBezTo>
                      <a:pt x="90" y="281"/>
                      <a:pt x="97" y="267"/>
                      <a:pt x="94" y="256"/>
                    </a:cubicBezTo>
                    <a:cubicBezTo>
                      <a:pt x="97" y="261"/>
                      <a:pt x="104" y="266"/>
                      <a:pt x="111" y="266"/>
                    </a:cubicBezTo>
                    <a:cubicBezTo>
                      <a:pt x="116" y="266"/>
                      <a:pt x="120" y="263"/>
                      <a:pt x="122" y="257"/>
                    </a:cubicBezTo>
                    <a:cubicBezTo>
                      <a:pt x="121" y="256"/>
                      <a:pt x="121" y="256"/>
                      <a:pt x="120" y="256"/>
                    </a:cubicBezTo>
                    <a:cubicBezTo>
                      <a:pt x="120" y="256"/>
                      <a:pt x="119" y="257"/>
                      <a:pt x="118" y="258"/>
                    </a:cubicBezTo>
                    <a:cubicBezTo>
                      <a:pt x="118" y="259"/>
                      <a:pt x="117" y="259"/>
                      <a:pt x="116" y="259"/>
                    </a:cubicBezTo>
                    <a:cubicBezTo>
                      <a:pt x="115" y="259"/>
                      <a:pt x="115" y="259"/>
                      <a:pt x="114" y="259"/>
                    </a:cubicBezTo>
                    <a:cubicBezTo>
                      <a:pt x="110" y="258"/>
                      <a:pt x="109" y="255"/>
                      <a:pt x="107" y="253"/>
                    </a:cubicBezTo>
                    <a:cubicBezTo>
                      <a:pt x="102" y="250"/>
                      <a:pt x="94" y="251"/>
                      <a:pt x="92" y="246"/>
                    </a:cubicBezTo>
                    <a:cubicBezTo>
                      <a:pt x="99" y="247"/>
                      <a:pt x="107" y="254"/>
                      <a:pt x="114" y="254"/>
                    </a:cubicBezTo>
                    <a:cubicBezTo>
                      <a:pt x="116" y="254"/>
                      <a:pt x="119" y="253"/>
                      <a:pt x="121" y="251"/>
                    </a:cubicBezTo>
                    <a:cubicBezTo>
                      <a:pt x="121" y="247"/>
                      <a:pt x="119" y="246"/>
                      <a:pt x="118" y="245"/>
                    </a:cubicBezTo>
                    <a:cubicBezTo>
                      <a:pt x="115" y="246"/>
                      <a:pt x="120" y="250"/>
                      <a:pt x="116" y="252"/>
                    </a:cubicBezTo>
                    <a:cubicBezTo>
                      <a:pt x="112" y="249"/>
                      <a:pt x="106" y="239"/>
                      <a:pt x="100" y="239"/>
                    </a:cubicBezTo>
                    <a:cubicBezTo>
                      <a:pt x="98" y="239"/>
                      <a:pt x="96" y="241"/>
                      <a:pt x="94" y="244"/>
                    </a:cubicBezTo>
                    <a:cubicBezTo>
                      <a:pt x="93" y="243"/>
                      <a:pt x="91" y="243"/>
                      <a:pt x="89" y="243"/>
                    </a:cubicBezTo>
                    <a:cubicBezTo>
                      <a:pt x="88" y="243"/>
                      <a:pt x="87" y="243"/>
                      <a:pt x="86" y="244"/>
                    </a:cubicBezTo>
                    <a:cubicBezTo>
                      <a:pt x="84" y="243"/>
                      <a:pt x="86" y="237"/>
                      <a:pt x="82" y="237"/>
                    </a:cubicBezTo>
                    <a:cubicBezTo>
                      <a:pt x="88" y="235"/>
                      <a:pt x="97" y="236"/>
                      <a:pt x="96" y="227"/>
                    </a:cubicBezTo>
                    <a:cubicBezTo>
                      <a:pt x="94" y="230"/>
                      <a:pt x="91" y="232"/>
                      <a:pt x="87" y="233"/>
                    </a:cubicBezTo>
                    <a:cubicBezTo>
                      <a:pt x="83" y="233"/>
                      <a:pt x="81" y="230"/>
                      <a:pt x="77" y="229"/>
                    </a:cubicBezTo>
                    <a:cubicBezTo>
                      <a:pt x="78" y="226"/>
                      <a:pt x="82" y="225"/>
                      <a:pt x="82" y="221"/>
                    </a:cubicBezTo>
                    <a:cubicBezTo>
                      <a:pt x="82" y="220"/>
                      <a:pt x="81" y="220"/>
                      <a:pt x="81" y="220"/>
                    </a:cubicBezTo>
                    <a:cubicBezTo>
                      <a:pt x="79" y="220"/>
                      <a:pt x="78" y="223"/>
                      <a:pt x="76" y="224"/>
                    </a:cubicBezTo>
                    <a:cubicBezTo>
                      <a:pt x="71" y="223"/>
                      <a:pt x="66" y="223"/>
                      <a:pt x="61" y="223"/>
                    </a:cubicBezTo>
                    <a:cubicBezTo>
                      <a:pt x="55" y="223"/>
                      <a:pt x="50" y="224"/>
                      <a:pt x="46" y="227"/>
                    </a:cubicBezTo>
                    <a:cubicBezTo>
                      <a:pt x="56" y="217"/>
                      <a:pt x="62" y="199"/>
                      <a:pt x="80" y="198"/>
                    </a:cubicBezTo>
                    <a:cubicBezTo>
                      <a:pt x="80" y="198"/>
                      <a:pt x="80" y="198"/>
                      <a:pt x="81" y="198"/>
                    </a:cubicBezTo>
                    <a:cubicBezTo>
                      <a:pt x="82" y="198"/>
                      <a:pt x="84" y="199"/>
                      <a:pt x="87" y="199"/>
                    </a:cubicBezTo>
                    <a:cubicBezTo>
                      <a:pt x="89" y="200"/>
                      <a:pt x="91" y="200"/>
                      <a:pt x="93" y="200"/>
                    </a:cubicBezTo>
                    <a:cubicBezTo>
                      <a:pt x="95" y="200"/>
                      <a:pt x="97" y="200"/>
                      <a:pt x="99" y="198"/>
                    </a:cubicBezTo>
                    <a:cubicBezTo>
                      <a:pt x="98" y="202"/>
                      <a:pt x="100" y="203"/>
                      <a:pt x="101" y="204"/>
                    </a:cubicBezTo>
                    <a:cubicBezTo>
                      <a:pt x="102" y="205"/>
                      <a:pt x="103" y="205"/>
                      <a:pt x="104" y="205"/>
                    </a:cubicBezTo>
                    <a:cubicBezTo>
                      <a:pt x="106" y="205"/>
                      <a:pt x="108" y="204"/>
                      <a:pt x="111" y="203"/>
                    </a:cubicBezTo>
                    <a:cubicBezTo>
                      <a:pt x="113" y="201"/>
                      <a:pt x="115" y="200"/>
                      <a:pt x="116" y="200"/>
                    </a:cubicBezTo>
                    <a:cubicBezTo>
                      <a:pt x="118" y="200"/>
                      <a:pt x="119" y="201"/>
                      <a:pt x="120" y="204"/>
                    </a:cubicBezTo>
                    <a:cubicBezTo>
                      <a:pt x="119" y="205"/>
                      <a:pt x="119" y="205"/>
                      <a:pt x="118" y="205"/>
                    </a:cubicBezTo>
                    <a:cubicBezTo>
                      <a:pt x="117" y="205"/>
                      <a:pt x="117" y="203"/>
                      <a:pt x="115" y="202"/>
                    </a:cubicBezTo>
                    <a:cubicBezTo>
                      <a:pt x="113" y="204"/>
                      <a:pt x="115" y="209"/>
                      <a:pt x="118" y="209"/>
                    </a:cubicBezTo>
                    <a:cubicBezTo>
                      <a:pt x="119" y="209"/>
                      <a:pt x="119" y="209"/>
                      <a:pt x="120" y="209"/>
                    </a:cubicBezTo>
                    <a:cubicBezTo>
                      <a:pt x="124" y="207"/>
                      <a:pt x="126" y="202"/>
                      <a:pt x="125" y="199"/>
                    </a:cubicBezTo>
                    <a:cubicBezTo>
                      <a:pt x="124" y="195"/>
                      <a:pt x="121" y="194"/>
                      <a:pt x="118" y="194"/>
                    </a:cubicBezTo>
                    <a:cubicBezTo>
                      <a:pt x="116" y="194"/>
                      <a:pt x="113" y="195"/>
                      <a:pt x="110" y="195"/>
                    </a:cubicBezTo>
                    <a:cubicBezTo>
                      <a:pt x="108" y="195"/>
                      <a:pt x="105" y="196"/>
                      <a:pt x="102" y="196"/>
                    </a:cubicBezTo>
                    <a:cubicBezTo>
                      <a:pt x="102" y="196"/>
                      <a:pt x="101" y="196"/>
                      <a:pt x="100" y="196"/>
                    </a:cubicBezTo>
                    <a:cubicBezTo>
                      <a:pt x="101" y="194"/>
                      <a:pt x="103" y="194"/>
                      <a:pt x="104" y="194"/>
                    </a:cubicBezTo>
                    <a:cubicBezTo>
                      <a:pt x="106" y="194"/>
                      <a:pt x="108" y="194"/>
                      <a:pt x="109" y="195"/>
                    </a:cubicBezTo>
                    <a:cubicBezTo>
                      <a:pt x="108" y="191"/>
                      <a:pt x="110" y="191"/>
                      <a:pt x="112" y="191"/>
                    </a:cubicBezTo>
                    <a:cubicBezTo>
                      <a:pt x="112" y="191"/>
                      <a:pt x="112" y="191"/>
                      <a:pt x="112" y="191"/>
                    </a:cubicBezTo>
                    <a:cubicBezTo>
                      <a:pt x="112" y="191"/>
                      <a:pt x="113" y="191"/>
                      <a:pt x="113" y="191"/>
                    </a:cubicBezTo>
                    <a:cubicBezTo>
                      <a:pt x="114" y="191"/>
                      <a:pt x="115" y="191"/>
                      <a:pt x="114" y="189"/>
                    </a:cubicBezTo>
                    <a:cubicBezTo>
                      <a:pt x="114" y="189"/>
                      <a:pt x="115" y="189"/>
                      <a:pt x="115" y="189"/>
                    </a:cubicBezTo>
                    <a:cubicBezTo>
                      <a:pt x="117" y="189"/>
                      <a:pt x="120" y="191"/>
                      <a:pt x="121" y="192"/>
                    </a:cubicBezTo>
                    <a:cubicBezTo>
                      <a:pt x="121" y="192"/>
                      <a:pt x="121" y="192"/>
                      <a:pt x="121" y="192"/>
                    </a:cubicBezTo>
                    <a:cubicBezTo>
                      <a:pt x="122" y="192"/>
                      <a:pt x="122" y="191"/>
                      <a:pt x="122" y="190"/>
                    </a:cubicBezTo>
                    <a:cubicBezTo>
                      <a:pt x="122" y="189"/>
                      <a:pt x="121" y="188"/>
                      <a:pt x="121" y="188"/>
                    </a:cubicBezTo>
                    <a:cubicBezTo>
                      <a:pt x="120" y="188"/>
                      <a:pt x="120" y="188"/>
                      <a:pt x="120" y="188"/>
                    </a:cubicBezTo>
                    <a:cubicBezTo>
                      <a:pt x="120" y="188"/>
                      <a:pt x="121" y="188"/>
                      <a:pt x="121" y="188"/>
                    </a:cubicBezTo>
                    <a:cubicBezTo>
                      <a:pt x="122" y="188"/>
                      <a:pt x="123" y="189"/>
                      <a:pt x="124" y="190"/>
                    </a:cubicBezTo>
                    <a:cubicBezTo>
                      <a:pt x="125" y="191"/>
                      <a:pt x="126" y="193"/>
                      <a:pt x="127" y="193"/>
                    </a:cubicBezTo>
                    <a:cubicBezTo>
                      <a:pt x="127" y="193"/>
                      <a:pt x="127" y="193"/>
                      <a:pt x="127" y="193"/>
                    </a:cubicBezTo>
                    <a:cubicBezTo>
                      <a:pt x="130" y="192"/>
                      <a:pt x="128" y="188"/>
                      <a:pt x="126" y="188"/>
                    </a:cubicBezTo>
                    <a:cubicBezTo>
                      <a:pt x="126" y="188"/>
                      <a:pt x="126" y="188"/>
                      <a:pt x="126" y="188"/>
                    </a:cubicBezTo>
                    <a:cubicBezTo>
                      <a:pt x="126" y="188"/>
                      <a:pt x="127" y="188"/>
                      <a:pt x="127" y="188"/>
                    </a:cubicBezTo>
                    <a:cubicBezTo>
                      <a:pt x="128" y="188"/>
                      <a:pt x="131" y="191"/>
                      <a:pt x="130" y="195"/>
                    </a:cubicBezTo>
                    <a:cubicBezTo>
                      <a:pt x="129" y="195"/>
                      <a:pt x="128" y="196"/>
                      <a:pt x="127" y="196"/>
                    </a:cubicBezTo>
                    <a:cubicBezTo>
                      <a:pt x="126" y="196"/>
                      <a:pt x="126" y="196"/>
                      <a:pt x="125" y="196"/>
                    </a:cubicBezTo>
                    <a:cubicBezTo>
                      <a:pt x="126" y="198"/>
                      <a:pt x="128" y="199"/>
                      <a:pt x="132" y="199"/>
                    </a:cubicBezTo>
                    <a:cubicBezTo>
                      <a:pt x="132" y="199"/>
                      <a:pt x="132" y="199"/>
                      <a:pt x="133" y="199"/>
                    </a:cubicBezTo>
                    <a:cubicBezTo>
                      <a:pt x="140" y="190"/>
                      <a:pt x="130" y="184"/>
                      <a:pt x="120" y="184"/>
                    </a:cubicBezTo>
                    <a:cubicBezTo>
                      <a:pt x="114" y="184"/>
                      <a:pt x="108" y="186"/>
                      <a:pt x="106" y="190"/>
                    </a:cubicBezTo>
                    <a:cubicBezTo>
                      <a:pt x="106" y="184"/>
                      <a:pt x="122" y="182"/>
                      <a:pt x="128" y="177"/>
                    </a:cubicBezTo>
                    <a:cubicBezTo>
                      <a:pt x="131" y="174"/>
                      <a:pt x="132" y="171"/>
                      <a:pt x="134" y="168"/>
                    </a:cubicBezTo>
                    <a:cubicBezTo>
                      <a:pt x="131" y="165"/>
                      <a:pt x="133" y="163"/>
                      <a:pt x="133" y="157"/>
                    </a:cubicBezTo>
                    <a:cubicBezTo>
                      <a:pt x="129" y="158"/>
                      <a:pt x="128" y="160"/>
                      <a:pt x="127" y="163"/>
                    </a:cubicBezTo>
                    <a:cubicBezTo>
                      <a:pt x="127" y="163"/>
                      <a:pt x="127" y="163"/>
                      <a:pt x="127" y="163"/>
                    </a:cubicBezTo>
                    <a:cubicBezTo>
                      <a:pt x="125" y="163"/>
                      <a:pt x="125" y="162"/>
                      <a:pt x="125" y="160"/>
                    </a:cubicBezTo>
                    <a:cubicBezTo>
                      <a:pt x="122" y="161"/>
                      <a:pt x="121" y="164"/>
                      <a:pt x="122" y="168"/>
                    </a:cubicBezTo>
                    <a:cubicBezTo>
                      <a:pt x="121" y="167"/>
                      <a:pt x="120" y="166"/>
                      <a:pt x="119" y="166"/>
                    </a:cubicBezTo>
                    <a:cubicBezTo>
                      <a:pt x="117" y="166"/>
                      <a:pt x="116" y="172"/>
                      <a:pt x="113" y="173"/>
                    </a:cubicBezTo>
                    <a:cubicBezTo>
                      <a:pt x="114" y="175"/>
                      <a:pt x="115" y="175"/>
                      <a:pt x="115" y="175"/>
                    </a:cubicBezTo>
                    <a:cubicBezTo>
                      <a:pt x="117" y="175"/>
                      <a:pt x="118" y="174"/>
                      <a:pt x="121" y="173"/>
                    </a:cubicBezTo>
                    <a:cubicBezTo>
                      <a:pt x="121" y="178"/>
                      <a:pt x="117" y="178"/>
                      <a:pt x="115" y="180"/>
                    </a:cubicBezTo>
                    <a:cubicBezTo>
                      <a:pt x="113" y="180"/>
                      <a:pt x="117" y="178"/>
                      <a:pt x="115" y="176"/>
                    </a:cubicBezTo>
                    <a:cubicBezTo>
                      <a:pt x="111" y="176"/>
                      <a:pt x="113" y="182"/>
                      <a:pt x="110" y="184"/>
                    </a:cubicBezTo>
                    <a:cubicBezTo>
                      <a:pt x="111" y="178"/>
                      <a:pt x="115" y="169"/>
                      <a:pt x="111" y="162"/>
                    </a:cubicBezTo>
                    <a:cubicBezTo>
                      <a:pt x="111" y="161"/>
                      <a:pt x="111" y="161"/>
                      <a:pt x="111" y="161"/>
                    </a:cubicBezTo>
                    <a:cubicBezTo>
                      <a:pt x="111" y="161"/>
                      <a:pt x="115" y="166"/>
                      <a:pt x="114" y="168"/>
                    </a:cubicBezTo>
                    <a:cubicBezTo>
                      <a:pt x="117" y="167"/>
                      <a:pt x="117" y="159"/>
                      <a:pt x="115" y="156"/>
                    </a:cubicBezTo>
                    <a:cubicBezTo>
                      <a:pt x="111" y="159"/>
                      <a:pt x="102" y="154"/>
                      <a:pt x="101" y="164"/>
                    </a:cubicBezTo>
                    <a:cubicBezTo>
                      <a:pt x="102" y="164"/>
                      <a:pt x="102" y="165"/>
                      <a:pt x="102" y="165"/>
                    </a:cubicBezTo>
                    <a:cubicBezTo>
                      <a:pt x="102" y="165"/>
                      <a:pt x="103" y="162"/>
                      <a:pt x="104" y="162"/>
                    </a:cubicBezTo>
                    <a:cubicBezTo>
                      <a:pt x="105" y="164"/>
                      <a:pt x="108" y="165"/>
                      <a:pt x="105" y="167"/>
                    </a:cubicBezTo>
                    <a:cubicBezTo>
                      <a:pt x="105" y="171"/>
                      <a:pt x="110" y="170"/>
                      <a:pt x="109" y="176"/>
                    </a:cubicBezTo>
                    <a:cubicBezTo>
                      <a:pt x="107" y="175"/>
                      <a:pt x="108" y="170"/>
                      <a:pt x="105" y="170"/>
                    </a:cubicBezTo>
                    <a:cubicBezTo>
                      <a:pt x="102" y="172"/>
                      <a:pt x="107" y="176"/>
                      <a:pt x="107" y="180"/>
                    </a:cubicBezTo>
                    <a:cubicBezTo>
                      <a:pt x="105" y="179"/>
                      <a:pt x="105" y="176"/>
                      <a:pt x="102" y="176"/>
                    </a:cubicBezTo>
                    <a:cubicBezTo>
                      <a:pt x="103" y="179"/>
                      <a:pt x="104" y="181"/>
                      <a:pt x="104" y="185"/>
                    </a:cubicBezTo>
                    <a:cubicBezTo>
                      <a:pt x="103" y="186"/>
                      <a:pt x="103" y="186"/>
                      <a:pt x="103" y="186"/>
                    </a:cubicBezTo>
                    <a:cubicBezTo>
                      <a:pt x="102" y="186"/>
                      <a:pt x="103" y="185"/>
                      <a:pt x="103" y="183"/>
                    </a:cubicBezTo>
                    <a:cubicBezTo>
                      <a:pt x="103" y="182"/>
                      <a:pt x="102" y="181"/>
                      <a:pt x="102" y="181"/>
                    </a:cubicBezTo>
                    <a:cubicBezTo>
                      <a:pt x="102" y="181"/>
                      <a:pt x="102" y="181"/>
                      <a:pt x="101" y="181"/>
                    </a:cubicBezTo>
                    <a:cubicBezTo>
                      <a:pt x="99" y="184"/>
                      <a:pt x="105" y="194"/>
                      <a:pt x="97" y="194"/>
                    </a:cubicBezTo>
                    <a:cubicBezTo>
                      <a:pt x="95" y="183"/>
                      <a:pt x="107" y="175"/>
                      <a:pt x="98" y="168"/>
                    </a:cubicBezTo>
                    <a:cubicBezTo>
                      <a:pt x="98" y="168"/>
                      <a:pt x="98" y="168"/>
                      <a:pt x="98" y="168"/>
                    </a:cubicBezTo>
                    <a:cubicBezTo>
                      <a:pt x="94" y="168"/>
                      <a:pt x="92" y="170"/>
                      <a:pt x="91" y="172"/>
                    </a:cubicBezTo>
                    <a:cubicBezTo>
                      <a:pt x="91" y="173"/>
                      <a:pt x="92" y="173"/>
                      <a:pt x="93" y="173"/>
                    </a:cubicBezTo>
                    <a:cubicBezTo>
                      <a:pt x="93" y="173"/>
                      <a:pt x="93" y="173"/>
                      <a:pt x="94" y="173"/>
                    </a:cubicBezTo>
                    <a:cubicBezTo>
                      <a:pt x="94" y="173"/>
                      <a:pt x="95" y="173"/>
                      <a:pt x="95" y="173"/>
                    </a:cubicBezTo>
                    <a:cubicBezTo>
                      <a:pt x="95" y="181"/>
                      <a:pt x="87" y="190"/>
                      <a:pt x="95" y="195"/>
                    </a:cubicBezTo>
                    <a:cubicBezTo>
                      <a:pt x="94" y="196"/>
                      <a:pt x="93" y="197"/>
                      <a:pt x="91" y="197"/>
                    </a:cubicBezTo>
                    <a:cubicBezTo>
                      <a:pt x="90" y="197"/>
                      <a:pt x="89" y="197"/>
                      <a:pt x="87" y="196"/>
                    </a:cubicBezTo>
                    <a:cubicBezTo>
                      <a:pt x="86" y="196"/>
                      <a:pt x="84" y="196"/>
                      <a:pt x="83" y="196"/>
                    </a:cubicBezTo>
                    <a:cubicBezTo>
                      <a:pt x="83" y="196"/>
                      <a:pt x="82" y="196"/>
                      <a:pt x="82" y="196"/>
                    </a:cubicBezTo>
                    <a:cubicBezTo>
                      <a:pt x="81" y="192"/>
                      <a:pt x="86" y="194"/>
                      <a:pt x="85" y="192"/>
                    </a:cubicBezTo>
                    <a:cubicBezTo>
                      <a:pt x="82" y="188"/>
                      <a:pt x="79" y="190"/>
                      <a:pt x="76" y="187"/>
                    </a:cubicBezTo>
                    <a:cubicBezTo>
                      <a:pt x="76" y="187"/>
                      <a:pt x="77" y="186"/>
                      <a:pt x="78" y="186"/>
                    </a:cubicBezTo>
                    <a:cubicBezTo>
                      <a:pt x="80" y="186"/>
                      <a:pt x="82" y="187"/>
                      <a:pt x="83" y="187"/>
                    </a:cubicBezTo>
                    <a:cubicBezTo>
                      <a:pt x="85" y="185"/>
                      <a:pt x="88" y="184"/>
                      <a:pt x="89" y="181"/>
                    </a:cubicBezTo>
                    <a:cubicBezTo>
                      <a:pt x="89" y="181"/>
                      <a:pt x="88" y="181"/>
                      <a:pt x="88" y="181"/>
                    </a:cubicBezTo>
                    <a:cubicBezTo>
                      <a:pt x="88" y="181"/>
                      <a:pt x="87" y="181"/>
                      <a:pt x="86" y="180"/>
                    </a:cubicBezTo>
                    <a:cubicBezTo>
                      <a:pt x="85" y="180"/>
                      <a:pt x="84" y="180"/>
                      <a:pt x="83" y="180"/>
                    </a:cubicBezTo>
                    <a:cubicBezTo>
                      <a:pt x="82" y="180"/>
                      <a:pt x="82" y="180"/>
                      <a:pt x="81" y="181"/>
                    </a:cubicBezTo>
                    <a:cubicBezTo>
                      <a:pt x="78" y="177"/>
                      <a:pt x="85" y="174"/>
                      <a:pt x="84" y="169"/>
                    </a:cubicBezTo>
                    <a:cubicBezTo>
                      <a:pt x="83" y="166"/>
                      <a:pt x="80" y="169"/>
                      <a:pt x="80" y="164"/>
                    </a:cubicBezTo>
                    <a:cubicBezTo>
                      <a:pt x="80" y="164"/>
                      <a:pt x="80" y="164"/>
                      <a:pt x="80" y="164"/>
                    </a:cubicBezTo>
                    <a:cubicBezTo>
                      <a:pt x="78" y="164"/>
                      <a:pt x="78" y="165"/>
                      <a:pt x="77" y="166"/>
                    </a:cubicBezTo>
                    <a:cubicBezTo>
                      <a:pt x="77" y="167"/>
                      <a:pt x="76" y="168"/>
                      <a:pt x="75" y="168"/>
                    </a:cubicBezTo>
                    <a:cubicBezTo>
                      <a:pt x="75" y="168"/>
                      <a:pt x="74" y="168"/>
                      <a:pt x="74" y="168"/>
                    </a:cubicBezTo>
                    <a:cubicBezTo>
                      <a:pt x="75" y="174"/>
                      <a:pt x="81" y="178"/>
                      <a:pt x="78" y="185"/>
                    </a:cubicBezTo>
                    <a:cubicBezTo>
                      <a:pt x="78" y="180"/>
                      <a:pt x="75" y="180"/>
                      <a:pt x="73" y="176"/>
                    </a:cubicBezTo>
                    <a:cubicBezTo>
                      <a:pt x="72" y="176"/>
                      <a:pt x="72" y="176"/>
                      <a:pt x="72" y="176"/>
                    </a:cubicBezTo>
                    <a:cubicBezTo>
                      <a:pt x="71" y="176"/>
                      <a:pt x="71" y="177"/>
                      <a:pt x="71" y="178"/>
                    </a:cubicBezTo>
                    <a:cubicBezTo>
                      <a:pt x="72" y="180"/>
                      <a:pt x="72" y="181"/>
                      <a:pt x="70" y="181"/>
                    </a:cubicBezTo>
                    <a:cubicBezTo>
                      <a:pt x="70" y="181"/>
                      <a:pt x="70" y="181"/>
                      <a:pt x="69" y="181"/>
                    </a:cubicBezTo>
                    <a:cubicBezTo>
                      <a:pt x="68" y="185"/>
                      <a:pt x="73" y="183"/>
                      <a:pt x="74" y="186"/>
                    </a:cubicBezTo>
                    <a:cubicBezTo>
                      <a:pt x="74" y="191"/>
                      <a:pt x="72" y="192"/>
                      <a:pt x="70" y="195"/>
                    </a:cubicBezTo>
                    <a:cubicBezTo>
                      <a:pt x="67" y="194"/>
                      <a:pt x="71" y="191"/>
                      <a:pt x="70" y="189"/>
                    </a:cubicBezTo>
                    <a:cubicBezTo>
                      <a:pt x="67" y="197"/>
                      <a:pt x="60" y="202"/>
                      <a:pt x="56" y="210"/>
                    </a:cubicBezTo>
                    <a:cubicBezTo>
                      <a:pt x="57" y="203"/>
                      <a:pt x="58" y="190"/>
                      <a:pt x="57" y="179"/>
                    </a:cubicBezTo>
                    <a:cubicBezTo>
                      <a:pt x="58" y="175"/>
                      <a:pt x="61" y="174"/>
                      <a:pt x="63" y="171"/>
                    </a:cubicBezTo>
                    <a:cubicBezTo>
                      <a:pt x="62" y="165"/>
                      <a:pt x="63" y="165"/>
                      <a:pt x="63" y="158"/>
                    </a:cubicBezTo>
                    <a:cubicBezTo>
                      <a:pt x="63" y="156"/>
                      <a:pt x="59" y="157"/>
                      <a:pt x="59" y="155"/>
                    </a:cubicBezTo>
                    <a:cubicBezTo>
                      <a:pt x="58" y="155"/>
                      <a:pt x="58" y="155"/>
                      <a:pt x="58" y="155"/>
                    </a:cubicBezTo>
                    <a:cubicBezTo>
                      <a:pt x="55" y="155"/>
                      <a:pt x="56" y="158"/>
                      <a:pt x="53" y="158"/>
                    </a:cubicBezTo>
                    <a:cubicBezTo>
                      <a:pt x="54" y="160"/>
                      <a:pt x="58" y="159"/>
                      <a:pt x="59" y="162"/>
                    </a:cubicBezTo>
                    <a:cubicBezTo>
                      <a:pt x="58" y="165"/>
                      <a:pt x="56" y="167"/>
                      <a:pt x="54" y="167"/>
                    </a:cubicBezTo>
                    <a:cubicBezTo>
                      <a:pt x="52" y="167"/>
                      <a:pt x="49" y="164"/>
                      <a:pt x="48" y="160"/>
                    </a:cubicBezTo>
                    <a:cubicBezTo>
                      <a:pt x="50" y="159"/>
                      <a:pt x="52" y="157"/>
                      <a:pt x="53" y="154"/>
                    </a:cubicBezTo>
                    <a:cubicBezTo>
                      <a:pt x="52" y="151"/>
                      <a:pt x="50" y="148"/>
                      <a:pt x="46" y="148"/>
                    </a:cubicBezTo>
                    <a:cubicBezTo>
                      <a:pt x="45" y="148"/>
                      <a:pt x="44" y="149"/>
                      <a:pt x="44" y="149"/>
                    </a:cubicBezTo>
                    <a:cubicBezTo>
                      <a:pt x="45" y="147"/>
                      <a:pt x="45" y="145"/>
                      <a:pt x="47" y="144"/>
                    </a:cubicBezTo>
                    <a:cubicBezTo>
                      <a:pt x="39" y="135"/>
                      <a:pt x="52" y="121"/>
                      <a:pt x="61" y="121"/>
                    </a:cubicBezTo>
                    <a:cubicBezTo>
                      <a:pt x="65" y="121"/>
                      <a:pt x="69" y="124"/>
                      <a:pt x="69" y="133"/>
                    </a:cubicBezTo>
                    <a:cubicBezTo>
                      <a:pt x="68" y="133"/>
                      <a:pt x="67" y="134"/>
                      <a:pt x="66" y="134"/>
                    </a:cubicBezTo>
                    <a:cubicBezTo>
                      <a:pt x="65" y="134"/>
                      <a:pt x="65" y="133"/>
                      <a:pt x="64" y="133"/>
                    </a:cubicBezTo>
                    <a:cubicBezTo>
                      <a:pt x="64" y="131"/>
                      <a:pt x="65" y="131"/>
                      <a:pt x="66" y="131"/>
                    </a:cubicBezTo>
                    <a:cubicBezTo>
                      <a:pt x="64" y="129"/>
                      <a:pt x="63" y="129"/>
                      <a:pt x="62" y="129"/>
                    </a:cubicBezTo>
                    <a:cubicBezTo>
                      <a:pt x="57" y="129"/>
                      <a:pt x="57" y="139"/>
                      <a:pt x="64" y="141"/>
                    </a:cubicBezTo>
                    <a:cubicBezTo>
                      <a:pt x="65" y="141"/>
                      <a:pt x="65" y="141"/>
                      <a:pt x="66" y="141"/>
                    </a:cubicBezTo>
                    <a:cubicBezTo>
                      <a:pt x="70" y="141"/>
                      <a:pt x="75" y="138"/>
                      <a:pt x="76" y="133"/>
                    </a:cubicBezTo>
                    <a:cubicBezTo>
                      <a:pt x="77" y="133"/>
                      <a:pt x="78" y="133"/>
                      <a:pt x="79" y="133"/>
                    </a:cubicBezTo>
                    <a:cubicBezTo>
                      <a:pt x="78" y="122"/>
                      <a:pt x="74" y="119"/>
                      <a:pt x="67" y="113"/>
                    </a:cubicBezTo>
                    <a:cubicBezTo>
                      <a:pt x="63" y="113"/>
                      <a:pt x="61" y="115"/>
                      <a:pt x="59" y="115"/>
                    </a:cubicBezTo>
                    <a:cubicBezTo>
                      <a:pt x="58" y="115"/>
                      <a:pt x="57" y="114"/>
                      <a:pt x="55" y="113"/>
                    </a:cubicBezTo>
                    <a:cubicBezTo>
                      <a:pt x="51" y="115"/>
                      <a:pt x="50" y="119"/>
                      <a:pt x="47" y="122"/>
                    </a:cubicBezTo>
                    <a:cubicBezTo>
                      <a:pt x="49" y="109"/>
                      <a:pt x="63" y="102"/>
                      <a:pt x="74" y="94"/>
                    </a:cubicBezTo>
                    <a:cubicBezTo>
                      <a:pt x="74" y="94"/>
                      <a:pt x="74" y="94"/>
                      <a:pt x="74" y="94"/>
                    </a:cubicBezTo>
                    <a:cubicBezTo>
                      <a:pt x="74" y="94"/>
                      <a:pt x="74" y="94"/>
                      <a:pt x="74" y="94"/>
                    </a:cubicBezTo>
                    <a:cubicBezTo>
                      <a:pt x="74" y="94"/>
                      <a:pt x="74" y="93"/>
                      <a:pt x="75" y="93"/>
                    </a:cubicBezTo>
                    <a:cubicBezTo>
                      <a:pt x="75" y="93"/>
                      <a:pt x="75" y="93"/>
                      <a:pt x="75" y="93"/>
                    </a:cubicBezTo>
                    <a:cubicBezTo>
                      <a:pt x="75" y="93"/>
                      <a:pt x="75" y="93"/>
                      <a:pt x="75" y="93"/>
                    </a:cubicBezTo>
                    <a:cubicBezTo>
                      <a:pt x="75" y="93"/>
                      <a:pt x="75" y="93"/>
                      <a:pt x="75" y="93"/>
                    </a:cubicBezTo>
                    <a:cubicBezTo>
                      <a:pt x="77" y="92"/>
                      <a:pt x="79" y="90"/>
                      <a:pt x="80" y="89"/>
                    </a:cubicBezTo>
                    <a:cubicBezTo>
                      <a:pt x="80" y="86"/>
                      <a:pt x="80" y="85"/>
                      <a:pt x="78" y="84"/>
                    </a:cubicBezTo>
                    <a:cubicBezTo>
                      <a:pt x="82" y="79"/>
                      <a:pt x="83" y="70"/>
                      <a:pt x="84" y="63"/>
                    </a:cubicBezTo>
                    <a:cubicBezTo>
                      <a:pt x="89" y="61"/>
                      <a:pt x="93" y="54"/>
                      <a:pt x="98" y="54"/>
                    </a:cubicBezTo>
                    <a:cubicBezTo>
                      <a:pt x="98" y="54"/>
                      <a:pt x="99" y="54"/>
                      <a:pt x="99" y="54"/>
                    </a:cubicBezTo>
                    <a:cubicBezTo>
                      <a:pt x="99" y="56"/>
                      <a:pt x="99" y="56"/>
                      <a:pt x="99" y="56"/>
                    </a:cubicBezTo>
                    <a:cubicBezTo>
                      <a:pt x="99" y="56"/>
                      <a:pt x="98" y="56"/>
                      <a:pt x="98" y="56"/>
                    </a:cubicBezTo>
                    <a:cubicBezTo>
                      <a:pt x="98" y="56"/>
                      <a:pt x="97" y="55"/>
                      <a:pt x="97" y="55"/>
                    </a:cubicBezTo>
                    <a:cubicBezTo>
                      <a:pt x="96" y="55"/>
                      <a:pt x="96" y="55"/>
                      <a:pt x="96" y="55"/>
                    </a:cubicBezTo>
                    <a:cubicBezTo>
                      <a:pt x="97" y="58"/>
                      <a:pt x="98" y="59"/>
                      <a:pt x="99" y="59"/>
                    </a:cubicBezTo>
                    <a:cubicBezTo>
                      <a:pt x="103" y="59"/>
                      <a:pt x="106" y="47"/>
                      <a:pt x="99" y="46"/>
                    </a:cubicBezTo>
                    <a:cubicBezTo>
                      <a:pt x="91" y="47"/>
                      <a:pt x="87" y="47"/>
                      <a:pt x="82" y="52"/>
                    </a:cubicBezTo>
                    <a:cubicBezTo>
                      <a:pt x="84" y="38"/>
                      <a:pt x="108" y="26"/>
                      <a:pt x="90" y="13"/>
                    </a:cubicBezTo>
                    <a:cubicBezTo>
                      <a:pt x="86" y="16"/>
                      <a:pt x="87" y="23"/>
                      <a:pt x="82" y="24"/>
                    </a:cubicBezTo>
                    <a:cubicBezTo>
                      <a:pt x="80" y="29"/>
                      <a:pt x="82" y="38"/>
                      <a:pt x="78" y="42"/>
                    </a:cubicBezTo>
                    <a:cubicBezTo>
                      <a:pt x="78" y="33"/>
                      <a:pt x="83" y="24"/>
                      <a:pt x="82" y="17"/>
                    </a:cubicBezTo>
                    <a:cubicBezTo>
                      <a:pt x="79" y="18"/>
                      <a:pt x="78" y="21"/>
                      <a:pt x="78" y="25"/>
                    </a:cubicBezTo>
                    <a:cubicBezTo>
                      <a:pt x="78" y="25"/>
                      <a:pt x="78" y="25"/>
                      <a:pt x="78" y="25"/>
                    </a:cubicBezTo>
                    <a:cubicBezTo>
                      <a:pt x="76" y="25"/>
                      <a:pt x="79" y="14"/>
                      <a:pt x="80" y="10"/>
                    </a:cubicBezTo>
                    <a:cubicBezTo>
                      <a:pt x="79" y="7"/>
                      <a:pt x="76" y="5"/>
                      <a:pt x="77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5" name="Freeform 51"/>
              <p:cNvSpPr>
                <a:spLocks/>
              </p:cNvSpPr>
              <p:nvPr/>
            </p:nvSpPr>
            <p:spPr bwMode="auto">
              <a:xfrm>
                <a:off x="2053" y="12055"/>
                <a:ext cx="73" cy="98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6" y="0"/>
                  </a:cxn>
                  <a:cxn ang="0">
                    <a:pos x="9" y="12"/>
                  </a:cxn>
                  <a:cxn ang="0">
                    <a:pos x="7" y="13"/>
                  </a:cxn>
                  <a:cxn ang="0">
                    <a:pos x="1" y="11"/>
                  </a:cxn>
                  <a:cxn ang="0">
                    <a:pos x="3" y="18"/>
                  </a:cxn>
                  <a:cxn ang="0">
                    <a:pos x="6" y="19"/>
                  </a:cxn>
                  <a:cxn ang="0">
                    <a:pos x="14" y="9"/>
                  </a:cxn>
                  <a:cxn ang="0">
                    <a:pos x="8" y="0"/>
                  </a:cxn>
                </a:cxnLst>
                <a:rect l="0" t="0" r="r" b="b"/>
                <a:pathLst>
                  <a:path w="14" h="19">
                    <a:moveTo>
                      <a:pt x="8" y="0"/>
                    </a:moveTo>
                    <a:cubicBezTo>
                      <a:pt x="7" y="0"/>
                      <a:pt x="7" y="0"/>
                      <a:pt x="6" y="0"/>
                    </a:cubicBezTo>
                    <a:cubicBezTo>
                      <a:pt x="12" y="4"/>
                      <a:pt x="2" y="11"/>
                      <a:pt x="9" y="12"/>
                    </a:cubicBezTo>
                    <a:cubicBezTo>
                      <a:pt x="8" y="13"/>
                      <a:pt x="8" y="13"/>
                      <a:pt x="7" y="13"/>
                    </a:cubicBezTo>
                    <a:cubicBezTo>
                      <a:pt x="5" y="13"/>
                      <a:pt x="3" y="11"/>
                      <a:pt x="1" y="11"/>
                    </a:cubicBezTo>
                    <a:cubicBezTo>
                      <a:pt x="0" y="15"/>
                      <a:pt x="2" y="17"/>
                      <a:pt x="3" y="18"/>
                    </a:cubicBezTo>
                    <a:cubicBezTo>
                      <a:pt x="4" y="19"/>
                      <a:pt x="5" y="19"/>
                      <a:pt x="6" y="19"/>
                    </a:cubicBezTo>
                    <a:cubicBezTo>
                      <a:pt x="11" y="19"/>
                      <a:pt x="14" y="14"/>
                      <a:pt x="14" y="9"/>
                    </a:cubicBezTo>
                    <a:cubicBezTo>
                      <a:pt x="14" y="5"/>
                      <a:pt x="12" y="0"/>
                      <a:pt x="8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6" name="Freeform 52"/>
              <p:cNvSpPr>
                <a:spLocks/>
              </p:cNvSpPr>
              <p:nvPr/>
            </p:nvSpPr>
            <p:spPr bwMode="auto">
              <a:xfrm>
                <a:off x="2053" y="11098"/>
                <a:ext cx="42" cy="26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1"/>
                  </a:cxn>
                  <a:cxn ang="0">
                    <a:pos x="0" y="4"/>
                  </a:cxn>
                  <a:cxn ang="0">
                    <a:pos x="5" y="5"/>
                  </a:cxn>
                  <a:cxn ang="0">
                    <a:pos x="8" y="4"/>
                  </a:cxn>
                  <a:cxn ang="0">
                    <a:pos x="7" y="4"/>
                  </a:cxn>
                  <a:cxn ang="0">
                    <a:pos x="5" y="0"/>
                  </a:cxn>
                  <a:cxn ang="0">
                    <a:pos x="4" y="0"/>
                  </a:cxn>
                </a:cxnLst>
                <a:rect l="0" t="0" r="r" b="b"/>
                <a:pathLst>
                  <a:path w="8" h="5">
                    <a:moveTo>
                      <a:pt x="4" y="0"/>
                    </a:moveTo>
                    <a:cubicBezTo>
                      <a:pt x="2" y="0"/>
                      <a:pt x="1" y="0"/>
                      <a:pt x="0" y="1"/>
                    </a:cubicBezTo>
                    <a:cubicBezTo>
                      <a:pt x="0" y="2"/>
                      <a:pt x="0" y="3"/>
                      <a:pt x="0" y="4"/>
                    </a:cubicBezTo>
                    <a:cubicBezTo>
                      <a:pt x="0" y="5"/>
                      <a:pt x="3" y="5"/>
                      <a:pt x="5" y="5"/>
                    </a:cubicBezTo>
                    <a:cubicBezTo>
                      <a:pt x="6" y="5"/>
                      <a:pt x="8" y="5"/>
                      <a:pt x="8" y="4"/>
                    </a:cubicBezTo>
                    <a:cubicBezTo>
                      <a:pt x="8" y="4"/>
                      <a:pt x="8" y="4"/>
                      <a:pt x="7" y="4"/>
                    </a:cubicBezTo>
                    <a:cubicBezTo>
                      <a:pt x="5" y="4"/>
                      <a:pt x="7" y="0"/>
                      <a:pt x="5" y="0"/>
                    </a:cubicBezTo>
                    <a:cubicBezTo>
                      <a:pt x="5" y="0"/>
                      <a:pt x="4" y="0"/>
                      <a:pt x="4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7" name="Freeform 53"/>
              <p:cNvSpPr>
                <a:spLocks/>
              </p:cNvSpPr>
              <p:nvPr/>
            </p:nvSpPr>
            <p:spPr bwMode="auto">
              <a:xfrm>
                <a:off x="1903" y="11613"/>
                <a:ext cx="197" cy="211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4" y="3"/>
                  </a:cxn>
                  <a:cxn ang="0">
                    <a:pos x="2" y="3"/>
                  </a:cxn>
                  <a:cxn ang="0">
                    <a:pos x="1" y="3"/>
                  </a:cxn>
                  <a:cxn ang="0">
                    <a:pos x="1" y="4"/>
                  </a:cxn>
                  <a:cxn ang="0">
                    <a:pos x="16" y="13"/>
                  </a:cxn>
                  <a:cxn ang="0">
                    <a:pos x="10" y="18"/>
                  </a:cxn>
                  <a:cxn ang="0">
                    <a:pos x="12" y="18"/>
                  </a:cxn>
                  <a:cxn ang="0">
                    <a:pos x="23" y="23"/>
                  </a:cxn>
                  <a:cxn ang="0">
                    <a:pos x="16" y="20"/>
                  </a:cxn>
                  <a:cxn ang="0">
                    <a:pos x="16" y="26"/>
                  </a:cxn>
                  <a:cxn ang="0">
                    <a:pos x="24" y="35"/>
                  </a:cxn>
                  <a:cxn ang="0">
                    <a:pos x="22" y="32"/>
                  </a:cxn>
                  <a:cxn ang="0">
                    <a:pos x="23" y="41"/>
                  </a:cxn>
                  <a:cxn ang="0">
                    <a:pos x="24" y="41"/>
                  </a:cxn>
                  <a:cxn ang="0">
                    <a:pos x="27" y="36"/>
                  </a:cxn>
                  <a:cxn ang="0">
                    <a:pos x="38" y="23"/>
                  </a:cxn>
                  <a:cxn ang="0">
                    <a:pos x="34" y="24"/>
                  </a:cxn>
                  <a:cxn ang="0">
                    <a:pos x="31" y="23"/>
                  </a:cxn>
                  <a:cxn ang="0">
                    <a:pos x="27" y="32"/>
                  </a:cxn>
                  <a:cxn ang="0">
                    <a:pos x="35" y="13"/>
                  </a:cxn>
                  <a:cxn ang="0">
                    <a:pos x="34" y="13"/>
                  </a:cxn>
                  <a:cxn ang="0">
                    <a:pos x="31" y="14"/>
                  </a:cxn>
                  <a:cxn ang="0">
                    <a:pos x="29" y="15"/>
                  </a:cxn>
                  <a:cxn ang="0">
                    <a:pos x="28" y="14"/>
                  </a:cxn>
                  <a:cxn ang="0">
                    <a:pos x="24" y="22"/>
                  </a:cxn>
                  <a:cxn ang="0">
                    <a:pos x="26" y="8"/>
                  </a:cxn>
                  <a:cxn ang="0">
                    <a:pos x="18" y="10"/>
                  </a:cxn>
                  <a:cxn ang="0">
                    <a:pos x="13" y="2"/>
                  </a:cxn>
                  <a:cxn ang="0">
                    <a:pos x="13" y="6"/>
                  </a:cxn>
                  <a:cxn ang="0">
                    <a:pos x="6" y="0"/>
                  </a:cxn>
                </a:cxnLst>
                <a:rect l="0" t="0" r="r" b="b"/>
                <a:pathLst>
                  <a:path w="38" h="41">
                    <a:moveTo>
                      <a:pt x="6" y="0"/>
                    </a:moveTo>
                    <a:cubicBezTo>
                      <a:pt x="7" y="2"/>
                      <a:pt x="5" y="3"/>
                      <a:pt x="4" y="3"/>
                    </a:cubicBezTo>
                    <a:cubicBezTo>
                      <a:pt x="3" y="3"/>
                      <a:pt x="3" y="3"/>
                      <a:pt x="2" y="3"/>
                    </a:cubicBezTo>
                    <a:cubicBezTo>
                      <a:pt x="2" y="3"/>
                      <a:pt x="1" y="3"/>
                      <a:pt x="1" y="3"/>
                    </a:cubicBezTo>
                    <a:cubicBezTo>
                      <a:pt x="0" y="3"/>
                      <a:pt x="0" y="3"/>
                      <a:pt x="1" y="4"/>
                    </a:cubicBezTo>
                    <a:cubicBezTo>
                      <a:pt x="10" y="5"/>
                      <a:pt x="9" y="10"/>
                      <a:pt x="16" y="13"/>
                    </a:cubicBezTo>
                    <a:cubicBezTo>
                      <a:pt x="14" y="15"/>
                      <a:pt x="11" y="15"/>
                      <a:pt x="10" y="18"/>
                    </a:cubicBezTo>
                    <a:cubicBezTo>
                      <a:pt x="11" y="18"/>
                      <a:pt x="12" y="18"/>
                      <a:pt x="12" y="18"/>
                    </a:cubicBezTo>
                    <a:cubicBezTo>
                      <a:pt x="18" y="18"/>
                      <a:pt x="22" y="19"/>
                      <a:pt x="23" y="23"/>
                    </a:cubicBezTo>
                    <a:cubicBezTo>
                      <a:pt x="21" y="21"/>
                      <a:pt x="19" y="20"/>
                      <a:pt x="16" y="20"/>
                    </a:cubicBezTo>
                    <a:cubicBezTo>
                      <a:pt x="16" y="22"/>
                      <a:pt x="18" y="24"/>
                      <a:pt x="16" y="26"/>
                    </a:cubicBezTo>
                    <a:cubicBezTo>
                      <a:pt x="21" y="26"/>
                      <a:pt x="28" y="30"/>
                      <a:pt x="24" y="35"/>
                    </a:cubicBezTo>
                    <a:cubicBezTo>
                      <a:pt x="23" y="35"/>
                      <a:pt x="24" y="32"/>
                      <a:pt x="22" y="32"/>
                    </a:cubicBezTo>
                    <a:cubicBezTo>
                      <a:pt x="22" y="36"/>
                      <a:pt x="24" y="37"/>
                      <a:pt x="23" y="41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6" y="41"/>
                      <a:pt x="26" y="38"/>
                      <a:pt x="27" y="36"/>
                    </a:cubicBezTo>
                    <a:cubicBezTo>
                      <a:pt x="31" y="32"/>
                      <a:pt x="36" y="29"/>
                      <a:pt x="38" y="23"/>
                    </a:cubicBezTo>
                    <a:cubicBezTo>
                      <a:pt x="36" y="23"/>
                      <a:pt x="35" y="24"/>
                      <a:pt x="34" y="24"/>
                    </a:cubicBezTo>
                    <a:cubicBezTo>
                      <a:pt x="33" y="24"/>
                      <a:pt x="32" y="24"/>
                      <a:pt x="31" y="23"/>
                    </a:cubicBezTo>
                    <a:cubicBezTo>
                      <a:pt x="30" y="26"/>
                      <a:pt x="29" y="29"/>
                      <a:pt x="27" y="32"/>
                    </a:cubicBezTo>
                    <a:cubicBezTo>
                      <a:pt x="26" y="22"/>
                      <a:pt x="34" y="21"/>
                      <a:pt x="35" y="13"/>
                    </a:cubicBezTo>
                    <a:cubicBezTo>
                      <a:pt x="35" y="13"/>
                      <a:pt x="34" y="13"/>
                      <a:pt x="34" y="13"/>
                    </a:cubicBezTo>
                    <a:cubicBezTo>
                      <a:pt x="32" y="13"/>
                      <a:pt x="31" y="14"/>
                      <a:pt x="31" y="14"/>
                    </a:cubicBezTo>
                    <a:cubicBezTo>
                      <a:pt x="30" y="15"/>
                      <a:pt x="30" y="15"/>
                      <a:pt x="29" y="15"/>
                    </a:cubicBezTo>
                    <a:cubicBezTo>
                      <a:pt x="29" y="15"/>
                      <a:pt x="28" y="15"/>
                      <a:pt x="28" y="14"/>
                    </a:cubicBezTo>
                    <a:cubicBezTo>
                      <a:pt x="27" y="17"/>
                      <a:pt x="27" y="20"/>
                      <a:pt x="24" y="22"/>
                    </a:cubicBezTo>
                    <a:cubicBezTo>
                      <a:pt x="24" y="17"/>
                      <a:pt x="25" y="12"/>
                      <a:pt x="26" y="8"/>
                    </a:cubicBezTo>
                    <a:cubicBezTo>
                      <a:pt x="22" y="10"/>
                      <a:pt x="21" y="9"/>
                      <a:pt x="18" y="10"/>
                    </a:cubicBezTo>
                    <a:cubicBezTo>
                      <a:pt x="17" y="6"/>
                      <a:pt x="17" y="2"/>
                      <a:pt x="13" y="2"/>
                    </a:cubicBezTo>
                    <a:cubicBezTo>
                      <a:pt x="11" y="4"/>
                      <a:pt x="15" y="6"/>
                      <a:pt x="13" y="6"/>
                    </a:cubicBezTo>
                    <a:cubicBezTo>
                      <a:pt x="11" y="3"/>
                      <a:pt x="9" y="2"/>
                      <a:pt x="6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8" name="Freeform 54"/>
              <p:cNvSpPr>
                <a:spLocks/>
              </p:cNvSpPr>
              <p:nvPr/>
            </p:nvSpPr>
            <p:spPr bwMode="auto">
              <a:xfrm>
                <a:off x="2032" y="11818"/>
                <a:ext cx="26" cy="31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2" y="5"/>
                  </a:cxn>
                  <a:cxn ang="0">
                    <a:pos x="2" y="6"/>
                  </a:cxn>
                  <a:cxn ang="0">
                    <a:pos x="5" y="3"/>
                  </a:cxn>
                  <a:cxn ang="0">
                    <a:pos x="2" y="0"/>
                  </a:cxn>
                </a:cxnLst>
                <a:rect l="0" t="0" r="r" b="b"/>
                <a:pathLst>
                  <a:path w="5" h="6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3"/>
                      <a:pt x="0" y="3"/>
                      <a:pt x="2" y="5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4" y="6"/>
                      <a:pt x="5" y="4"/>
                      <a:pt x="5" y="3"/>
                    </a:cubicBezTo>
                    <a:cubicBezTo>
                      <a:pt x="5" y="1"/>
                      <a:pt x="4" y="0"/>
                      <a:pt x="2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9" name="Freeform 55"/>
              <p:cNvSpPr>
                <a:spLocks noEditPoints="1"/>
              </p:cNvSpPr>
              <p:nvPr/>
            </p:nvSpPr>
            <p:spPr bwMode="auto">
              <a:xfrm>
                <a:off x="1877" y="12353"/>
                <a:ext cx="166" cy="221"/>
              </a:xfrm>
              <a:custGeom>
                <a:avLst/>
                <a:gdLst/>
                <a:ahLst/>
                <a:cxnLst>
                  <a:cxn ang="0">
                    <a:pos x="7" y="20"/>
                  </a:cxn>
                  <a:cxn ang="0">
                    <a:pos x="8" y="17"/>
                  </a:cxn>
                  <a:cxn ang="0">
                    <a:pos x="9" y="20"/>
                  </a:cxn>
                  <a:cxn ang="0">
                    <a:pos x="7" y="20"/>
                  </a:cxn>
                  <a:cxn ang="0">
                    <a:pos x="22" y="14"/>
                  </a:cxn>
                  <a:cxn ang="0">
                    <a:pos x="21" y="11"/>
                  </a:cxn>
                  <a:cxn ang="0">
                    <a:pos x="23" y="14"/>
                  </a:cxn>
                  <a:cxn ang="0">
                    <a:pos x="22" y="14"/>
                  </a:cxn>
                  <a:cxn ang="0">
                    <a:pos x="8" y="0"/>
                  </a:cxn>
                  <a:cxn ang="0">
                    <a:pos x="0" y="26"/>
                  </a:cxn>
                  <a:cxn ang="0">
                    <a:pos x="2" y="26"/>
                  </a:cxn>
                  <a:cxn ang="0">
                    <a:pos x="4" y="28"/>
                  </a:cxn>
                  <a:cxn ang="0">
                    <a:pos x="6" y="31"/>
                  </a:cxn>
                  <a:cxn ang="0">
                    <a:pos x="6" y="31"/>
                  </a:cxn>
                  <a:cxn ang="0">
                    <a:pos x="13" y="10"/>
                  </a:cxn>
                  <a:cxn ang="0">
                    <a:pos x="13" y="23"/>
                  </a:cxn>
                  <a:cxn ang="0">
                    <a:pos x="4" y="43"/>
                  </a:cxn>
                  <a:cxn ang="0">
                    <a:pos x="5" y="43"/>
                  </a:cxn>
                  <a:cxn ang="0">
                    <a:pos x="15" y="29"/>
                  </a:cxn>
                  <a:cxn ang="0">
                    <a:pos x="24" y="33"/>
                  </a:cxn>
                  <a:cxn ang="0">
                    <a:pos x="25" y="33"/>
                  </a:cxn>
                  <a:cxn ang="0">
                    <a:pos x="28" y="26"/>
                  </a:cxn>
                  <a:cxn ang="0">
                    <a:pos x="14" y="13"/>
                  </a:cxn>
                  <a:cxn ang="0">
                    <a:pos x="26" y="20"/>
                  </a:cxn>
                  <a:cxn ang="0">
                    <a:pos x="32" y="17"/>
                  </a:cxn>
                  <a:cxn ang="0">
                    <a:pos x="29" y="11"/>
                  </a:cxn>
                  <a:cxn ang="0">
                    <a:pos x="8" y="0"/>
                  </a:cxn>
                </a:cxnLst>
                <a:rect l="0" t="0" r="r" b="b"/>
                <a:pathLst>
                  <a:path w="32" h="43">
                    <a:moveTo>
                      <a:pt x="7" y="20"/>
                    </a:moveTo>
                    <a:cubicBezTo>
                      <a:pt x="7" y="19"/>
                      <a:pt x="8" y="19"/>
                      <a:pt x="8" y="17"/>
                    </a:cubicBezTo>
                    <a:cubicBezTo>
                      <a:pt x="10" y="18"/>
                      <a:pt x="10" y="19"/>
                      <a:pt x="9" y="20"/>
                    </a:cubicBezTo>
                    <a:cubicBezTo>
                      <a:pt x="8" y="20"/>
                      <a:pt x="8" y="20"/>
                      <a:pt x="7" y="20"/>
                    </a:cubicBezTo>
                    <a:moveTo>
                      <a:pt x="22" y="14"/>
                    </a:moveTo>
                    <a:cubicBezTo>
                      <a:pt x="19" y="14"/>
                      <a:pt x="20" y="12"/>
                      <a:pt x="21" y="11"/>
                    </a:cubicBezTo>
                    <a:cubicBezTo>
                      <a:pt x="22" y="11"/>
                      <a:pt x="23" y="12"/>
                      <a:pt x="23" y="14"/>
                    </a:cubicBezTo>
                    <a:cubicBezTo>
                      <a:pt x="22" y="14"/>
                      <a:pt x="22" y="14"/>
                      <a:pt x="22" y="14"/>
                    </a:cubicBezTo>
                    <a:moveTo>
                      <a:pt x="8" y="0"/>
                    </a:moveTo>
                    <a:cubicBezTo>
                      <a:pt x="10" y="9"/>
                      <a:pt x="3" y="18"/>
                      <a:pt x="0" y="26"/>
                    </a:cubicBezTo>
                    <a:cubicBezTo>
                      <a:pt x="1" y="26"/>
                      <a:pt x="2" y="26"/>
                      <a:pt x="2" y="26"/>
                    </a:cubicBezTo>
                    <a:cubicBezTo>
                      <a:pt x="4" y="26"/>
                      <a:pt x="4" y="27"/>
                      <a:pt x="4" y="28"/>
                    </a:cubicBezTo>
                    <a:cubicBezTo>
                      <a:pt x="4" y="30"/>
                      <a:pt x="4" y="31"/>
                      <a:pt x="6" y="31"/>
                    </a:cubicBezTo>
                    <a:cubicBezTo>
                      <a:pt x="6" y="31"/>
                      <a:pt x="6" y="31"/>
                      <a:pt x="6" y="31"/>
                    </a:cubicBezTo>
                    <a:cubicBezTo>
                      <a:pt x="13" y="29"/>
                      <a:pt x="11" y="19"/>
                      <a:pt x="13" y="10"/>
                    </a:cubicBezTo>
                    <a:cubicBezTo>
                      <a:pt x="14" y="13"/>
                      <a:pt x="14" y="18"/>
                      <a:pt x="13" y="23"/>
                    </a:cubicBezTo>
                    <a:cubicBezTo>
                      <a:pt x="12" y="31"/>
                      <a:pt x="9" y="39"/>
                      <a:pt x="4" y="43"/>
                    </a:cubicBezTo>
                    <a:cubicBezTo>
                      <a:pt x="4" y="43"/>
                      <a:pt x="5" y="43"/>
                      <a:pt x="5" y="43"/>
                    </a:cubicBezTo>
                    <a:cubicBezTo>
                      <a:pt x="10" y="43"/>
                      <a:pt x="13" y="34"/>
                      <a:pt x="15" y="29"/>
                    </a:cubicBezTo>
                    <a:cubicBezTo>
                      <a:pt x="19" y="30"/>
                      <a:pt x="19" y="33"/>
                      <a:pt x="24" y="33"/>
                    </a:cubicBezTo>
                    <a:cubicBezTo>
                      <a:pt x="24" y="33"/>
                      <a:pt x="25" y="33"/>
                      <a:pt x="25" y="33"/>
                    </a:cubicBezTo>
                    <a:cubicBezTo>
                      <a:pt x="22" y="29"/>
                      <a:pt x="26" y="28"/>
                      <a:pt x="28" y="26"/>
                    </a:cubicBezTo>
                    <a:cubicBezTo>
                      <a:pt x="23" y="22"/>
                      <a:pt x="17" y="20"/>
                      <a:pt x="14" y="13"/>
                    </a:cubicBezTo>
                    <a:cubicBezTo>
                      <a:pt x="17" y="16"/>
                      <a:pt x="22" y="20"/>
                      <a:pt x="26" y="20"/>
                    </a:cubicBezTo>
                    <a:cubicBezTo>
                      <a:pt x="28" y="20"/>
                      <a:pt x="30" y="19"/>
                      <a:pt x="32" y="17"/>
                    </a:cubicBezTo>
                    <a:cubicBezTo>
                      <a:pt x="27" y="16"/>
                      <a:pt x="32" y="12"/>
                      <a:pt x="29" y="11"/>
                    </a:cubicBezTo>
                    <a:cubicBezTo>
                      <a:pt x="21" y="9"/>
                      <a:pt x="13" y="6"/>
                      <a:pt x="8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0" name="Freeform 56"/>
              <p:cNvSpPr>
                <a:spLocks/>
              </p:cNvSpPr>
              <p:nvPr/>
            </p:nvSpPr>
            <p:spPr bwMode="auto">
              <a:xfrm>
                <a:off x="1949" y="12518"/>
                <a:ext cx="26" cy="2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1"/>
                  </a:cxn>
                  <a:cxn ang="0">
                    <a:pos x="4" y="5"/>
                  </a:cxn>
                  <a:cxn ang="0">
                    <a:pos x="5" y="5"/>
                  </a:cxn>
                  <a:cxn ang="0">
                    <a:pos x="2" y="0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cubicBezTo>
                      <a:pt x="2" y="0"/>
                      <a:pt x="1" y="1"/>
                      <a:pt x="0" y="1"/>
                    </a:cubicBezTo>
                    <a:cubicBezTo>
                      <a:pt x="0" y="4"/>
                      <a:pt x="1" y="5"/>
                      <a:pt x="4" y="5"/>
                    </a:cubicBezTo>
                    <a:cubicBezTo>
                      <a:pt x="4" y="5"/>
                      <a:pt x="4" y="5"/>
                      <a:pt x="5" y="5"/>
                    </a:cubicBezTo>
                    <a:cubicBezTo>
                      <a:pt x="5" y="2"/>
                      <a:pt x="4" y="0"/>
                      <a:pt x="2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1" name="Freeform 57"/>
              <p:cNvSpPr>
                <a:spLocks/>
              </p:cNvSpPr>
              <p:nvPr/>
            </p:nvSpPr>
            <p:spPr bwMode="auto">
              <a:xfrm>
                <a:off x="1939" y="12554"/>
                <a:ext cx="16" cy="1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3" y="2"/>
                  </a:cxn>
                  <a:cxn ang="0">
                    <a:pos x="3" y="0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1" y="2"/>
                      <a:pt x="2" y="2"/>
                      <a:pt x="3" y="2"/>
                    </a:cubicBezTo>
                    <a:cubicBezTo>
                      <a:pt x="3" y="1"/>
                      <a:pt x="3" y="0"/>
                      <a:pt x="3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2" name="Freeform 58"/>
              <p:cNvSpPr>
                <a:spLocks/>
              </p:cNvSpPr>
              <p:nvPr/>
            </p:nvSpPr>
            <p:spPr bwMode="auto">
              <a:xfrm>
                <a:off x="1835" y="11458"/>
                <a:ext cx="47" cy="72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7" y="14"/>
                  </a:cxn>
                  <a:cxn ang="0">
                    <a:pos x="7" y="14"/>
                  </a:cxn>
                  <a:cxn ang="0">
                    <a:pos x="8" y="10"/>
                  </a:cxn>
                  <a:cxn ang="0">
                    <a:pos x="7" y="3"/>
                  </a:cxn>
                  <a:cxn ang="0">
                    <a:pos x="4" y="0"/>
                  </a:cxn>
                </a:cxnLst>
                <a:rect l="0" t="0" r="r" b="b"/>
                <a:pathLst>
                  <a:path w="9" h="14">
                    <a:moveTo>
                      <a:pt x="4" y="0"/>
                    </a:moveTo>
                    <a:cubicBezTo>
                      <a:pt x="2" y="4"/>
                      <a:pt x="0" y="14"/>
                      <a:pt x="7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8" y="13"/>
                      <a:pt x="9" y="12"/>
                      <a:pt x="8" y="10"/>
                    </a:cubicBezTo>
                    <a:cubicBezTo>
                      <a:pt x="4" y="8"/>
                      <a:pt x="7" y="8"/>
                      <a:pt x="7" y="3"/>
                    </a:cubicBezTo>
                    <a:cubicBezTo>
                      <a:pt x="6" y="2"/>
                      <a:pt x="6" y="1"/>
                      <a:pt x="4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3" name="Freeform 59"/>
              <p:cNvSpPr>
                <a:spLocks/>
              </p:cNvSpPr>
              <p:nvPr/>
            </p:nvSpPr>
            <p:spPr bwMode="auto">
              <a:xfrm>
                <a:off x="1841" y="11057"/>
                <a:ext cx="31" cy="5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2" y="10"/>
                  </a:cxn>
                  <a:cxn ang="0">
                    <a:pos x="3" y="10"/>
                  </a:cxn>
                  <a:cxn ang="0">
                    <a:pos x="6" y="8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0">
                    <a:moveTo>
                      <a:pt x="6" y="0"/>
                    </a:moveTo>
                    <a:cubicBezTo>
                      <a:pt x="2" y="0"/>
                      <a:pt x="0" y="7"/>
                      <a:pt x="2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5" y="10"/>
                      <a:pt x="5" y="8"/>
                      <a:pt x="6" y="8"/>
                    </a:cubicBezTo>
                    <a:cubicBezTo>
                      <a:pt x="4" y="3"/>
                      <a:pt x="5" y="5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4" name="Freeform 60"/>
              <p:cNvSpPr>
                <a:spLocks/>
              </p:cNvSpPr>
              <p:nvPr/>
            </p:nvSpPr>
            <p:spPr bwMode="auto">
              <a:xfrm>
                <a:off x="1830" y="11021"/>
                <a:ext cx="21" cy="47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0"/>
                  </a:cxn>
                  <a:cxn ang="0">
                    <a:pos x="4" y="9"/>
                  </a:cxn>
                  <a:cxn ang="0">
                    <a:pos x="3" y="0"/>
                  </a:cxn>
                </a:cxnLst>
                <a:rect l="0" t="0" r="r" b="b"/>
                <a:pathLst>
                  <a:path w="4" h="9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3"/>
                      <a:pt x="2" y="7"/>
                      <a:pt x="4" y="9"/>
                    </a:cubicBezTo>
                    <a:cubicBezTo>
                      <a:pt x="4" y="5"/>
                      <a:pt x="4" y="2"/>
                      <a:pt x="3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5" name="Freeform 61"/>
              <p:cNvSpPr>
                <a:spLocks/>
              </p:cNvSpPr>
              <p:nvPr/>
            </p:nvSpPr>
            <p:spPr bwMode="auto">
              <a:xfrm>
                <a:off x="1804" y="11500"/>
                <a:ext cx="26" cy="30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5" y="0"/>
                  </a:cxn>
                </a:cxnLst>
                <a:rect l="0" t="0" r="r" b="b"/>
                <a:pathLst>
                  <a:path w="5" h="6">
                    <a:moveTo>
                      <a:pt x="5" y="0"/>
                    </a:moveTo>
                    <a:cubicBezTo>
                      <a:pt x="4" y="0"/>
                      <a:pt x="3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3"/>
                      <a:pt x="0" y="5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5" y="6"/>
                      <a:pt x="5" y="3"/>
                      <a:pt x="5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6" name="Freeform 62"/>
              <p:cNvSpPr>
                <a:spLocks noEditPoints="1"/>
              </p:cNvSpPr>
              <p:nvPr/>
            </p:nvSpPr>
            <p:spPr bwMode="auto">
              <a:xfrm>
                <a:off x="1747" y="12528"/>
                <a:ext cx="78" cy="98"/>
              </a:xfrm>
              <a:custGeom>
                <a:avLst/>
                <a:gdLst/>
                <a:ahLst/>
                <a:cxnLst>
                  <a:cxn ang="0">
                    <a:pos x="7" y="8"/>
                  </a:cxn>
                  <a:cxn ang="0">
                    <a:pos x="7" y="6"/>
                  </a:cxn>
                  <a:cxn ang="0">
                    <a:pos x="7" y="8"/>
                  </a:cxn>
                  <a:cxn ang="0">
                    <a:pos x="11" y="0"/>
                  </a:cxn>
                  <a:cxn ang="0">
                    <a:pos x="6" y="5"/>
                  </a:cxn>
                  <a:cxn ang="0">
                    <a:pos x="5" y="3"/>
                  </a:cxn>
                  <a:cxn ang="0">
                    <a:pos x="4" y="3"/>
                  </a:cxn>
                  <a:cxn ang="0">
                    <a:pos x="3" y="3"/>
                  </a:cxn>
                  <a:cxn ang="0">
                    <a:pos x="2" y="3"/>
                  </a:cxn>
                  <a:cxn ang="0">
                    <a:pos x="1" y="10"/>
                  </a:cxn>
                  <a:cxn ang="0">
                    <a:pos x="0" y="9"/>
                  </a:cxn>
                  <a:cxn ang="0">
                    <a:pos x="0" y="10"/>
                  </a:cxn>
                  <a:cxn ang="0">
                    <a:pos x="2" y="13"/>
                  </a:cxn>
                  <a:cxn ang="0">
                    <a:pos x="5" y="13"/>
                  </a:cxn>
                  <a:cxn ang="0">
                    <a:pos x="13" y="19"/>
                  </a:cxn>
                  <a:cxn ang="0">
                    <a:pos x="11" y="13"/>
                  </a:cxn>
                  <a:cxn ang="0">
                    <a:pos x="13" y="14"/>
                  </a:cxn>
                  <a:cxn ang="0">
                    <a:pos x="15" y="13"/>
                  </a:cxn>
                  <a:cxn ang="0">
                    <a:pos x="15" y="9"/>
                  </a:cxn>
                  <a:cxn ang="0">
                    <a:pos x="13" y="9"/>
                  </a:cxn>
                  <a:cxn ang="0">
                    <a:pos x="9" y="11"/>
                  </a:cxn>
                  <a:cxn ang="0">
                    <a:pos x="13" y="6"/>
                  </a:cxn>
                  <a:cxn ang="0">
                    <a:pos x="12" y="0"/>
                  </a:cxn>
                  <a:cxn ang="0">
                    <a:pos x="11" y="0"/>
                  </a:cxn>
                </a:cxnLst>
                <a:rect l="0" t="0" r="r" b="b"/>
                <a:pathLst>
                  <a:path w="15" h="19">
                    <a:moveTo>
                      <a:pt x="7" y="8"/>
                    </a:moveTo>
                    <a:cubicBezTo>
                      <a:pt x="7" y="8"/>
                      <a:pt x="6" y="7"/>
                      <a:pt x="7" y="6"/>
                    </a:cubicBezTo>
                    <a:cubicBezTo>
                      <a:pt x="9" y="7"/>
                      <a:pt x="8" y="8"/>
                      <a:pt x="7" y="8"/>
                    </a:cubicBezTo>
                    <a:moveTo>
                      <a:pt x="11" y="0"/>
                    </a:moveTo>
                    <a:cubicBezTo>
                      <a:pt x="8" y="0"/>
                      <a:pt x="8" y="3"/>
                      <a:pt x="6" y="5"/>
                    </a:cubicBezTo>
                    <a:cubicBezTo>
                      <a:pt x="6" y="3"/>
                      <a:pt x="5" y="3"/>
                      <a:pt x="5" y="3"/>
                    </a:cubicBezTo>
                    <a:cubicBezTo>
                      <a:pt x="5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3" y="3"/>
                    </a:cubicBezTo>
                    <a:cubicBezTo>
                      <a:pt x="3" y="3"/>
                      <a:pt x="2" y="3"/>
                      <a:pt x="2" y="3"/>
                    </a:cubicBezTo>
                    <a:cubicBezTo>
                      <a:pt x="1" y="7"/>
                      <a:pt x="5" y="9"/>
                      <a:pt x="1" y="10"/>
                    </a:cubicBezTo>
                    <a:cubicBezTo>
                      <a:pt x="1" y="10"/>
                      <a:pt x="1" y="9"/>
                      <a:pt x="0" y="9"/>
                    </a:cubicBezTo>
                    <a:cubicBezTo>
                      <a:pt x="0" y="9"/>
                      <a:pt x="0" y="10"/>
                      <a:pt x="0" y="10"/>
                    </a:cubicBezTo>
                    <a:cubicBezTo>
                      <a:pt x="1" y="10"/>
                      <a:pt x="1" y="12"/>
                      <a:pt x="2" y="13"/>
                    </a:cubicBezTo>
                    <a:cubicBezTo>
                      <a:pt x="3" y="13"/>
                      <a:pt x="4" y="13"/>
                      <a:pt x="5" y="13"/>
                    </a:cubicBezTo>
                    <a:cubicBezTo>
                      <a:pt x="10" y="13"/>
                      <a:pt x="10" y="18"/>
                      <a:pt x="13" y="19"/>
                    </a:cubicBezTo>
                    <a:cubicBezTo>
                      <a:pt x="13" y="15"/>
                      <a:pt x="10" y="17"/>
                      <a:pt x="11" y="13"/>
                    </a:cubicBezTo>
                    <a:cubicBezTo>
                      <a:pt x="11" y="14"/>
                      <a:pt x="12" y="14"/>
                      <a:pt x="13" y="14"/>
                    </a:cubicBezTo>
                    <a:cubicBezTo>
                      <a:pt x="13" y="14"/>
                      <a:pt x="14" y="14"/>
                      <a:pt x="15" y="13"/>
                    </a:cubicBezTo>
                    <a:cubicBezTo>
                      <a:pt x="15" y="12"/>
                      <a:pt x="15" y="10"/>
                      <a:pt x="15" y="9"/>
                    </a:cubicBezTo>
                    <a:cubicBezTo>
                      <a:pt x="14" y="9"/>
                      <a:pt x="14" y="9"/>
                      <a:pt x="13" y="9"/>
                    </a:cubicBezTo>
                    <a:cubicBezTo>
                      <a:pt x="11" y="9"/>
                      <a:pt x="10" y="10"/>
                      <a:pt x="9" y="11"/>
                    </a:cubicBezTo>
                    <a:cubicBezTo>
                      <a:pt x="9" y="7"/>
                      <a:pt x="10" y="6"/>
                      <a:pt x="13" y="6"/>
                    </a:cubicBezTo>
                    <a:cubicBezTo>
                      <a:pt x="14" y="3"/>
                      <a:pt x="11" y="3"/>
                      <a:pt x="12" y="0"/>
                    </a:cubicBezTo>
                    <a:cubicBezTo>
                      <a:pt x="11" y="0"/>
                      <a:pt x="11" y="0"/>
                      <a:pt x="11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7" name="Freeform 63"/>
              <p:cNvSpPr>
                <a:spLocks/>
              </p:cNvSpPr>
              <p:nvPr/>
            </p:nvSpPr>
            <p:spPr bwMode="auto">
              <a:xfrm>
                <a:off x="1809" y="12621"/>
                <a:ext cx="21" cy="1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2"/>
                  </a:cxn>
                  <a:cxn ang="0">
                    <a:pos x="2" y="0"/>
                  </a:cxn>
                </a:cxnLst>
                <a:rect l="0" t="0" r="r" b="b"/>
                <a:pathLst>
                  <a:path w="4" h="2">
                    <a:moveTo>
                      <a:pt x="2" y="0"/>
                    </a:moveTo>
                    <a:cubicBezTo>
                      <a:pt x="0" y="1"/>
                      <a:pt x="1" y="2"/>
                      <a:pt x="2" y="2"/>
                    </a:cubicBezTo>
                    <a:cubicBezTo>
                      <a:pt x="3" y="2"/>
                      <a:pt x="4" y="1"/>
                      <a:pt x="2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8" name="Freeform 64"/>
              <p:cNvSpPr>
                <a:spLocks/>
              </p:cNvSpPr>
              <p:nvPr/>
            </p:nvSpPr>
            <p:spPr bwMode="auto">
              <a:xfrm>
                <a:off x="1784" y="11448"/>
                <a:ext cx="31" cy="31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1" y="0"/>
                  </a:cxn>
                  <a:cxn ang="0">
                    <a:pos x="0" y="5"/>
                  </a:cxn>
                  <a:cxn ang="0">
                    <a:pos x="3" y="6"/>
                  </a:cxn>
                  <a:cxn ang="0">
                    <a:pos x="6" y="5"/>
                  </a:cxn>
                  <a:cxn ang="0">
                    <a:pos x="3" y="0"/>
                  </a:cxn>
                </a:cxnLst>
                <a:rect l="0" t="0" r="r" b="b"/>
                <a:pathLst>
                  <a:path w="6" h="6">
                    <a:moveTo>
                      <a:pt x="3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2"/>
                      <a:pt x="0" y="2"/>
                      <a:pt x="0" y="5"/>
                    </a:cubicBezTo>
                    <a:cubicBezTo>
                      <a:pt x="1" y="5"/>
                      <a:pt x="2" y="6"/>
                      <a:pt x="3" y="6"/>
                    </a:cubicBezTo>
                    <a:cubicBezTo>
                      <a:pt x="4" y="6"/>
                      <a:pt x="5" y="5"/>
                      <a:pt x="6" y="5"/>
                    </a:cubicBezTo>
                    <a:cubicBezTo>
                      <a:pt x="6" y="2"/>
                      <a:pt x="5" y="0"/>
                      <a:pt x="3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9" name="Freeform 65"/>
              <p:cNvSpPr>
                <a:spLocks/>
              </p:cNvSpPr>
              <p:nvPr/>
            </p:nvSpPr>
            <p:spPr bwMode="auto">
              <a:xfrm>
                <a:off x="1789" y="12055"/>
                <a:ext cx="26" cy="21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1" y="4"/>
                  </a:cxn>
                  <a:cxn ang="0">
                    <a:pos x="5" y="1"/>
                  </a:cxn>
                  <a:cxn ang="0">
                    <a:pos x="1" y="0"/>
                  </a:cxn>
                </a:cxnLst>
                <a:rect l="0" t="0" r="r" b="b"/>
                <a:pathLst>
                  <a:path w="5" h="4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2"/>
                      <a:pt x="0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3" y="4"/>
                      <a:pt x="4" y="3"/>
                      <a:pt x="5" y="1"/>
                    </a:cubicBezTo>
                    <a:cubicBezTo>
                      <a:pt x="3" y="1"/>
                      <a:pt x="3" y="0"/>
                      <a:pt x="1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0" name="Freeform 66"/>
              <p:cNvSpPr>
                <a:spLocks/>
              </p:cNvSpPr>
              <p:nvPr/>
            </p:nvSpPr>
            <p:spPr bwMode="auto">
              <a:xfrm>
                <a:off x="1758" y="12600"/>
                <a:ext cx="51" cy="36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1" y="2"/>
                  </a:cxn>
                  <a:cxn ang="0">
                    <a:pos x="0" y="7"/>
                  </a:cxn>
                  <a:cxn ang="0">
                    <a:pos x="1" y="7"/>
                  </a:cxn>
                  <a:cxn ang="0">
                    <a:pos x="3" y="7"/>
                  </a:cxn>
                  <a:cxn ang="0">
                    <a:pos x="5" y="7"/>
                  </a:cxn>
                  <a:cxn ang="0">
                    <a:pos x="7" y="6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10" h="7">
                    <a:moveTo>
                      <a:pt x="6" y="0"/>
                    </a:moveTo>
                    <a:cubicBezTo>
                      <a:pt x="3" y="0"/>
                      <a:pt x="2" y="1"/>
                      <a:pt x="1" y="2"/>
                    </a:cubicBezTo>
                    <a:cubicBezTo>
                      <a:pt x="6" y="4"/>
                      <a:pt x="0" y="4"/>
                      <a:pt x="0" y="7"/>
                    </a:cubicBezTo>
                    <a:cubicBezTo>
                      <a:pt x="0" y="7"/>
                      <a:pt x="1" y="7"/>
                      <a:pt x="1" y="7"/>
                    </a:cubicBezTo>
                    <a:cubicBezTo>
                      <a:pt x="2" y="7"/>
                      <a:pt x="2" y="7"/>
                      <a:pt x="3" y="7"/>
                    </a:cubicBezTo>
                    <a:cubicBezTo>
                      <a:pt x="4" y="7"/>
                      <a:pt x="5" y="7"/>
                      <a:pt x="5" y="7"/>
                    </a:cubicBezTo>
                    <a:cubicBezTo>
                      <a:pt x="6" y="7"/>
                      <a:pt x="7" y="7"/>
                      <a:pt x="7" y="6"/>
                    </a:cubicBezTo>
                    <a:cubicBezTo>
                      <a:pt x="6" y="4"/>
                      <a:pt x="10" y="3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1" name="Freeform 67"/>
              <p:cNvSpPr>
                <a:spLocks/>
              </p:cNvSpPr>
              <p:nvPr/>
            </p:nvSpPr>
            <p:spPr bwMode="auto">
              <a:xfrm>
                <a:off x="1763" y="12065"/>
                <a:ext cx="26" cy="26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2" y="0"/>
                  </a:cxn>
                  <a:cxn ang="0">
                    <a:pos x="3" y="5"/>
                  </a:cxn>
                  <a:cxn ang="0">
                    <a:pos x="5" y="5"/>
                  </a:cxn>
                  <a:cxn ang="0">
                    <a:pos x="3" y="0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3"/>
                      <a:pt x="1" y="5"/>
                      <a:pt x="3" y="5"/>
                    </a:cubicBezTo>
                    <a:cubicBezTo>
                      <a:pt x="4" y="5"/>
                      <a:pt x="5" y="5"/>
                      <a:pt x="5" y="5"/>
                    </a:cubicBezTo>
                    <a:cubicBezTo>
                      <a:pt x="5" y="3"/>
                      <a:pt x="5" y="0"/>
                      <a:pt x="3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2" name="Freeform 68"/>
              <p:cNvSpPr>
                <a:spLocks noEditPoints="1"/>
              </p:cNvSpPr>
              <p:nvPr/>
            </p:nvSpPr>
            <p:spPr bwMode="auto">
              <a:xfrm>
                <a:off x="1638" y="11021"/>
                <a:ext cx="156" cy="144"/>
              </a:xfrm>
              <a:custGeom>
                <a:avLst/>
                <a:gdLst/>
                <a:ahLst/>
                <a:cxnLst>
                  <a:cxn ang="0">
                    <a:pos x="15" y="20"/>
                  </a:cxn>
                  <a:cxn ang="0">
                    <a:pos x="7" y="15"/>
                  </a:cxn>
                  <a:cxn ang="0">
                    <a:pos x="9" y="14"/>
                  </a:cxn>
                  <a:cxn ang="0">
                    <a:pos x="15" y="20"/>
                  </a:cxn>
                  <a:cxn ang="0">
                    <a:pos x="19" y="0"/>
                  </a:cxn>
                  <a:cxn ang="0">
                    <a:pos x="5" y="0"/>
                  </a:cxn>
                  <a:cxn ang="0">
                    <a:pos x="3" y="6"/>
                  </a:cxn>
                  <a:cxn ang="0">
                    <a:pos x="8" y="12"/>
                  </a:cxn>
                  <a:cxn ang="0">
                    <a:pos x="1" y="21"/>
                  </a:cxn>
                  <a:cxn ang="0">
                    <a:pos x="7" y="23"/>
                  </a:cxn>
                  <a:cxn ang="0">
                    <a:pos x="7" y="23"/>
                  </a:cxn>
                  <a:cxn ang="0">
                    <a:pos x="8" y="19"/>
                  </a:cxn>
                  <a:cxn ang="0">
                    <a:pos x="12" y="25"/>
                  </a:cxn>
                  <a:cxn ang="0">
                    <a:pos x="14" y="25"/>
                  </a:cxn>
                  <a:cxn ang="0">
                    <a:pos x="19" y="26"/>
                  </a:cxn>
                  <a:cxn ang="0">
                    <a:pos x="23" y="27"/>
                  </a:cxn>
                  <a:cxn ang="0">
                    <a:pos x="26" y="27"/>
                  </a:cxn>
                  <a:cxn ang="0">
                    <a:pos x="18" y="17"/>
                  </a:cxn>
                  <a:cxn ang="0">
                    <a:pos x="8" y="5"/>
                  </a:cxn>
                  <a:cxn ang="0">
                    <a:pos x="11" y="1"/>
                  </a:cxn>
                  <a:cxn ang="0">
                    <a:pos x="12" y="1"/>
                  </a:cxn>
                  <a:cxn ang="0">
                    <a:pos x="19" y="4"/>
                  </a:cxn>
                  <a:cxn ang="0">
                    <a:pos x="14" y="3"/>
                  </a:cxn>
                  <a:cxn ang="0">
                    <a:pos x="12" y="4"/>
                  </a:cxn>
                  <a:cxn ang="0">
                    <a:pos x="19" y="9"/>
                  </a:cxn>
                  <a:cxn ang="0">
                    <a:pos x="16" y="8"/>
                  </a:cxn>
                  <a:cxn ang="0">
                    <a:pos x="15" y="8"/>
                  </a:cxn>
                  <a:cxn ang="0">
                    <a:pos x="23" y="16"/>
                  </a:cxn>
                  <a:cxn ang="0">
                    <a:pos x="18" y="14"/>
                  </a:cxn>
                  <a:cxn ang="0">
                    <a:pos x="16" y="15"/>
                  </a:cxn>
                  <a:cxn ang="0">
                    <a:pos x="24" y="21"/>
                  </a:cxn>
                  <a:cxn ang="0">
                    <a:pos x="23" y="20"/>
                  </a:cxn>
                  <a:cxn ang="0">
                    <a:pos x="22" y="22"/>
                  </a:cxn>
                  <a:cxn ang="0">
                    <a:pos x="30" y="28"/>
                  </a:cxn>
                  <a:cxn ang="0">
                    <a:pos x="19" y="0"/>
                  </a:cxn>
                </a:cxnLst>
                <a:rect l="0" t="0" r="r" b="b"/>
                <a:pathLst>
                  <a:path w="30" h="28">
                    <a:moveTo>
                      <a:pt x="15" y="20"/>
                    </a:moveTo>
                    <a:cubicBezTo>
                      <a:pt x="12" y="19"/>
                      <a:pt x="10" y="16"/>
                      <a:pt x="7" y="15"/>
                    </a:cubicBezTo>
                    <a:cubicBezTo>
                      <a:pt x="7" y="14"/>
                      <a:pt x="8" y="14"/>
                      <a:pt x="9" y="14"/>
                    </a:cubicBezTo>
                    <a:cubicBezTo>
                      <a:pt x="12" y="14"/>
                      <a:pt x="16" y="17"/>
                      <a:pt x="15" y="20"/>
                    </a:cubicBezTo>
                    <a:moveTo>
                      <a:pt x="19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4" y="2"/>
                      <a:pt x="2" y="3"/>
                      <a:pt x="3" y="6"/>
                    </a:cubicBezTo>
                    <a:cubicBezTo>
                      <a:pt x="4" y="9"/>
                      <a:pt x="6" y="10"/>
                      <a:pt x="8" y="12"/>
                    </a:cubicBezTo>
                    <a:cubicBezTo>
                      <a:pt x="4" y="13"/>
                      <a:pt x="0" y="15"/>
                      <a:pt x="1" y="21"/>
                    </a:cubicBezTo>
                    <a:cubicBezTo>
                      <a:pt x="3" y="22"/>
                      <a:pt x="4" y="23"/>
                      <a:pt x="7" y="23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7" y="21"/>
                      <a:pt x="5" y="20"/>
                      <a:pt x="8" y="19"/>
                    </a:cubicBezTo>
                    <a:cubicBezTo>
                      <a:pt x="11" y="20"/>
                      <a:pt x="11" y="23"/>
                      <a:pt x="12" y="25"/>
                    </a:cubicBezTo>
                    <a:cubicBezTo>
                      <a:pt x="13" y="25"/>
                      <a:pt x="14" y="25"/>
                      <a:pt x="14" y="25"/>
                    </a:cubicBezTo>
                    <a:cubicBezTo>
                      <a:pt x="16" y="25"/>
                      <a:pt x="17" y="26"/>
                      <a:pt x="19" y="26"/>
                    </a:cubicBezTo>
                    <a:cubicBezTo>
                      <a:pt x="20" y="27"/>
                      <a:pt x="21" y="27"/>
                      <a:pt x="23" y="27"/>
                    </a:cubicBezTo>
                    <a:cubicBezTo>
                      <a:pt x="24" y="27"/>
                      <a:pt x="25" y="27"/>
                      <a:pt x="26" y="27"/>
                    </a:cubicBezTo>
                    <a:cubicBezTo>
                      <a:pt x="21" y="25"/>
                      <a:pt x="18" y="23"/>
                      <a:pt x="18" y="17"/>
                    </a:cubicBezTo>
                    <a:cubicBezTo>
                      <a:pt x="12" y="13"/>
                      <a:pt x="10" y="12"/>
                      <a:pt x="8" y="5"/>
                    </a:cubicBezTo>
                    <a:cubicBezTo>
                      <a:pt x="9" y="4"/>
                      <a:pt x="9" y="1"/>
                      <a:pt x="11" y="1"/>
                    </a:cubicBezTo>
                    <a:cubicBezTo>
                      <a:pt x="11" y="1"/>
                      <a:pt x="12" y="1"/>
                      <a:pt x="12" y="1"/>
                    </a:cubicBezTo>
                    <a:cubicBezTo>
                      <a:pt x="15" y="1"/>
                      <a:pt x="18" y="2"/>
                      <a:pt x="19" y="4"/>
                    </a:cubicBezTo>
                    <a:cubicBezTo>
                      <a:pt x="18" y="4"/>
                      <a:pt x="16" y="3"/>
                      <a:pt x="14" y="3"/>
                    </a:cubicBezTo>
                    <a:cubicBezTo>
                      <a:pt x="13" y="3"/>
                      <a:pt x="12" y="3"/>
                      <a:pt x="12" y="4"/>
                    </a:cubicBezTo>
                    <a:cubicBezTo>
                      <a:pt x="14" y="7"/>
                      <a:pt x="18" y="6"/>
                      <a:pt x="19" y="9"/>
                    </a:cubicBezTo>
                    <a:cubicBezTo>
                      <a:pt x="18" y="9"/>
                      <a:pt x="17" y="8"/>
                      <a:pt x="16" y="8"/>
                    </a:cubicBezTo>
                    <a:cubicBezTo>
                      <a:pt x="16" y="8"/>
                      <a:pt x="15" y="8"/>
                      <a:pt x="15" y="8"/>
                    </a:cubicBezTo>
                    <a:cubicBezTo>
                      <a:pt x="16" y="12"/>
                      <a:pt x="21" y="12"/>
                      <a:pt x="23" y="16"/>
                    </a:cubicBezTo>
                    <a:cubicBezTo>
                      <a:pt x="22" y="16"/>
                      <a:pt x="20" y="14"/>
                      <a:pt x="18" y="14"/>
                    </a:cubicBezTo>
                    <a:cubicBezTo>
                      <a:pt x="17" y="14"/>
                      <a:pt x="17" y="14"/>
                      <a:pt x="16" y="15"/>
                    </a:cubicBezTo>
                    <a:cubicBezTo>
                      <a:pt x="18" y="18"/>
                      <a:pt x="23" y="18"/>
                      <a:pt x="24" y="21"/>
                    </a:cubicBezTo>
                    <a:cubicBezTo>
                      <a:pt x="23" y="21"/>
                      <a:pt x="23" y="20"/>
                      <a:pt x="23" y="20"/>
                    </a:cubicBezTo>
                    <a:cubicBezTo>
                      <a:pt x="22" y="20"/>
                      <a:pt x="22" y="21"/>
                      <a:pt x="22" y="22"/>
                    </a:cubicBezTo>
                    <a:cubicBezTo>
                      <a:pt x="23" y="26"/>
                      <a:pt x="28" y="26"/>
                      <a:pt x="30" y="28"/>
                    </a:cubicBezTo>
                    <a:cubicBezTo>
                      <a:pt x="25" y="20"/>
                      <a:pt x="26" y="6"/>
                      <a:pt x="19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3" name="Freeform 69"/>
              <p:cNvSpPr>
                <a:spLocks/>
              </p:cNvSpPr>
              <p:nvPr/>
            </p:nvSpPr>
            <p:spPr bwMode="auto">
              <a:xfrm>
                <a:off x="1742" y="12091"/>
                <a:ext cx="21" cy="21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3"/>
                  </a:cxn>
                  <a:cxn ang="0">
                    <a:pos x="3" y="4"/>
                  </a:cxn>
                  <a:cxn ang="0">
                    <a:pos x="4" y="4"/>
                  </a:cxn>
                  <a:cxn ang="0">
                    <a:pos x="2" y="0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cubicBezTo>
                      <a:pt x="2" y="1"/>
                      <a:pt x="0" y="1"/>
                      <a:pt x="0" y="3"/>
                    </a:cubicBezTo>
                    <a:cubicBezTo>
                      <a:pt x="1" y="3"/>
                      <a:pt x="2" y="4"/>
                      <a:pt x="3" y="4"/>
                    </a:cubicBezTo>
                    <a:cubicBezTo>
                      <a:pt x="3" y="4"/>
                      <a:pt x="4" y="4"/>
                      <a:pt x="4" y="4"/>
                    </a:cubicBezTo>
                    <a:cubicBezTo>
                      <a:pt x="4" y="1"/>
                      <a:pt x="4" y="0"/>
                      <a:pt x="2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4" name="Freeform 70"/>
              <p:cNvSpPr>
                <a:spLocks/>
              </p:cNvSpPr>
              <p:nvPr/>
            </p:nvSpPr>
            <p:spPr bwMode="auto">
              <a:xfrm>
                <a:off x="1669" y="12621"/>
                <a:ext cx="63" cy="15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3"/>
                  </a:cxn>
                  <a:cxn ang="0">
                    <a:pos x="2" y="3"/>
                  </a:cxn>
                  <a:cxn ang="0">
                    <a:pos x="5" y="3"/>
                  </a:cxn>
                  <a:cxn ang="0">
                    <a:pos x="8" y="3"/>
                  </a:cxn>
                  <a:cxn ang="0">
                    <a:pos x="12" y="2"/>
                  </a:cxn>
                  <a:cxn ang="0">
                    <a:pos x="5" y="0"/>
                  </a:cxn>
                </a:cxnLst>
                <a:rect l="0" t="0" r="r" b="b"/>
                <a:pathLst>
                  <a:path w="12" h="3">
                    <a:moveTo>
                      <a:pt x="5" y="0"/>
                    </a:moveTo>
                    <a:cubicBezTo>
                      <a:pt x="3" y="0"/>
                      <a:pt x="1" y="1"/>
                      <a:pt x="0" y="3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3" y="3"/>
                      <a:pt x="4" y="3"/>
                      <a:pt x="5" y="3"/>
                    </a:cubicBezTo>
                    <a:cubicBezTo>
                      <a:pt x="6" y="3"/>
                      <a:pt x="7" y="3"/>
                      <a:pt x="8" y="3"/>
                    </a:cubicBezTo>
                    <a:cubicBezTo>
                      <a:pt x="9" y="3"/>
                      <a:pt x="11" y="3"/>
                      <a:pt x="12" y="2"/>
                    </a:cubicBezTo>
                    <a:cubicBezTo>
                      <a:pt x="10" y="1"/>
                      <a:pt x="7" y="0"/>
                      <a:pt x="5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5" name="Freeform 71"/>
              <p:cNvSpPr>
                <a:spLocks noEditPoints="1"/>
              </p:cNvSpPr>
              <p:nvPr/>
            </p:nvSpPr>
            <p:spPr bwMode="auto">
              <a:xfrm>
                <a:off x="1535" y="11680"/>
                <a:ext cx="93" cy="123"/>
              </a:xfrm>
              <a:custGeom>
                <a:avLst/>
                <a:gdLst/>
                <a:ahLst/>
                <a:cxnLst>
                  <a:cxn ang="0">
                    <a:pos x="6" y="14"/>
                  </a:cxn>
                  <a:cxn ang="0">
                    <a:pos x="6" y="11"/>
                  </a:cxn>
                  <a:cxn ang="0">
                    <a:pos x="6" y="14"/>
                  </a:cxn>
                  <a:cxn ang="0">
                    <a:pos x="10" y="0"/>
                  </a:cxn>
                  <a:cxn ang="0">
                    <a:pos x="9" y="24"/>
                  </a:cxn>
                  <a:cxn ang="0">
                    <a:pos x="10" y="0"/>
                  </a:cxn>
                </a:cxnLst>
                <a:rect l="0" t="0" r="r" b="b"/>
                <a:pathLst>
                  <a:path w="18" h="24">
                    <a:moveTo>
                      <a:pt x="6" y="14"/>
                    </a:moveTo>
                    <a:cubicBezTo>
                      <a:pt x="6" y="14"/>
                      <a:pt x="5" y="13"/>
                      <a:pt x="6" y="11"/>
                    </a:cubicBezTo>
                    <a:cubicBezTo>
                      <a:pt x="10" y="12"/>
                      <a:pt x="8" y="14"/>
                      <a:pt x="6" y="14"/>
                    </a:cubicBezTo>
                    <a:moveTo>
                      <a:pt x="10" y="0"/>
                    </a:moveTo>
                    <a:cubicBezTo>
                      <a:pt x="2" y="2"/>
                      <a:pt x="0" y="22"/>
                      <a:pt x="9" y="24"/>
                    </a:cubicBezTo>
                    <a:cubicBezTo>
                      <a:pt x="11" y="16"/>
                      <a:pt x="18" y="7"/>
                      <a:pt x="10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6" name="Freeform 72"/>
              <p:cNvSpPr>
                <a:spLocks/>
              </p:cNvSpPr>
              <p:nvPr/>
            </p:nvSpPr>
            <p:spPr bwMode="auto">
              <a:xfrm>
                <a:off x="1571" y="11577"/>
                <a:ext cx="21" cy="20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3" y="4"/>
                  </a:cxn>
                  <a:cxn ang="0">
                    <a:pos x="1" y="0"/>
                  </a:cxn>
                </a:cxnLst>
                <a:rect l="0" t="0" r="r" b="b"/>
                <a:pathLst>
                  <a:path w="4" h="4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1" y="4"/>
                      <a:pt x="3" y="4"/>
                    </a:cubicBezTo>
                    <a:cubicBezTo>
                      <a:pt x="4" y="3"/>
                      <a:pt x="4" y="0"/>
                      <a:pt x="1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7" name="Freeform 73"/>
              <p:cNvSpPr>
                <a:spLocks/>
              </p:cNvSpPr>
              <p:nvPr/>
            </p:nvSpPr>
            <p:spPr bwMode="auto">
              <a:xfrm>
                <a:off x="1436" y="11644"/>
                <a:ext cx="119" cy="169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8" y="2"/>
                  </a:cxn>
                  <a:cxn ang="0">
                    <a:pos x="2" y="1"/>
                  </a:cxn>
                  <a:cxn ang="0">
                    <a:pos x="8" y="13"/>
                  </a:cxn>
                  <a:cxn ang="0">
                    <a:pos x="6" y="15"/>
                  </a:cxn>
                  <a:cxn ang="0">
                    <a:pos x="12" y="19"/>
                  </a:cxn>
                  <a:cxn ang="0">
                    <a:pos x="11" y="19"/>
                  </a:cxn>
                  <a:cxn ang="0">
                    <a:pos x="8" y="20"/>
                  </a:cxn>
                  <a:cxn ang="0">
                    <a:pos x="5" y="20"/>
                  </a:cxn>
                  <a:cxn ang="0">
                    <a:pos x="3" y="20"/>
                  </a:cxn>
                  <a:cxn ang="0">
                    <a:pos x="3" y="28"/>
                  </a:cxn>
                  <a:cxn ang="0">
                    <a:pos x="21" y="33"/>
                  </a:cxn>
                  <a:cxn ang="0">
                    <a:pos x="15" y="20"/>
                  </a:cxn>
                  <a:cxn ang="0">
                    <a:pos x="20" y="26"/>
                  </a:cxn>
                  <a:cxn ang="0">
                    <a:pos x="15" y="11"/>
                  </a:cxn>
                  <a:cxn ang="0">
                    <a:pos x="20" y="20"/>
                  </a:cxn>
                  <a:cxn ang="0">
                    <a:pos x="21" y="11"/>
                  </a:cxn>
                  <a:cxn ang="0">
                    <a:pos x="13" y="0"/>
                  </a:cxn>
                </a:cxnLst>
                <a:rect l="0" t="0" r="r" b="b"/>
                <a:pathLst>
                  <a:path w="23" h="33">
                    <a:moveTo>
                      <a:pt x="13" y="0"/>
                    </a:moveTo>
                    <a:cubicBezTo>
                      <a:pt x="11" y="2"/>
                      <a:pt x="10" y="2"/>
                      <a:pt x="8" y="2"/>
                    </a:cubicBezTo>
                    <a:cubicBezTo>
                      <a:pt x="7" y="2"/>
                      <a:pt x="5" y="2"/>
                      <a:pt x="2" y="1"/>
                    </a:cubicBezTo>
                    <a:cubicBezTo>
                      <a:pt x="0" y="6"/>
                      <a:pt x="7" y="8"/>
                      <a:pt x="8" y="13"/>
                    </a:cubicBezTo>
                    <a:cubicBezTo>
                      <a:pt x="8" y="13"/>
                      <a:pt x="5" y="13"/>
                      <a:pt x="6" y="15"/>
                    </a:cubicBezTo>
                    <a:cubicBezTo>
                      <a:pt x="7" y="17"/>
                      <a:pt x="10" y="17"/>
                      <a:pt x="12" y="19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0" y="19"/>
                      <a:pt x="9" y="19"/>
                      <a:pt x="8" y="20"/>
                    </a:cubicBezTo>
                    <a:cubicBezTo>
                      <a:pt x="7" y="20"/>
                      <a:pt x="6" y="20"/>
                      <a:pt x="5" y="20"/>
                    </a:cubicBezTo>
                    <a:cubicBezTo>
                      <a:pt x="4" y="20"/>
                      <a:pt x="4" y="20"/>
                      <a:pt x="3" y="20"/>
                    </a:cubicBezTo>
                    <a:cubicBezTo>
                      <a:pt x="3" y="25"/>
                      <a:pt x="6" y="24"/>
                      <a:pt x="3" y="28"/>
                    </a:cubicBezTo>
                    <a:cubicBezTo>
                      <a:pt x="9" y="30"/>
                      <a:pt x="15" y="31"/>
                      <a:pt x="21" y="33"/>
                    </a:cubicBezTo>
                    <a:cubicBezTo>
                      <a:pt x="23" y="25"/>
                      <a:pt x="15" y="26"/>
                      <a:pt x="15" y="20"/>
                    </a:cubicBezTo>
                    <a:cubicBezTo>
                      <a:pt x="17" y="21"/>
                      <a:pt x="18" y="24"/>
                      <a:pt x="20" y="26"/>
                    </a:cubicBezTo>
                    <a:cubicBezTo>
                      <a:pt x="21" y="18"/>
                      <a:pt x="11" y="17"/>
                      <a:pt x="15" y="11"/>
                    </a:cubicBezTo>
                    <a:cubicBezTo>
                      <a:pt x="19" y="12"/>
                      <a:pt x="17" y="18"/>
                      <a:pt x="20" y="20"/>
                    </a:cubicBezTo>
                    <a:cubicBezTo>
                      <a:pt x="20" y="16"/>
                      <a:pt x="22" y="15"/>
                      <a:pt x="21" y="11"/>
                    </a:cubicBezTo>
                    <a:cubicBezTo>
                      <a:pt x="17" y="8"/>
                      <a:pt x="14" y="7"/>
                      <a:pt x="13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8" name="Freeform 74"/>
              <p:cNvSpPr>
                <a:spLocks noEditPoints="1"/>
              </p:cNvSpPr>
              <p:nvPr/>
            </p:nvSpPr>
            <p:spPr bwMode="auto">
              <a:xfrm>
                <a:off x="373" y="11824"/>
                <a:ext cx="1182" cy="812"/>
              </a:xfrm>
              <a:custGeom>
                <a:avLst/>
                <a:gdLst/>
                <a:ahLst/>
                <a:cxnLst>
                  <a:cxn ang="0">
                    <a:pos x="165" y="115"/>
                  </a:cxn>
                  <a:cxn ang="0">
                    <a:pos x="180" y="105"/>
                  </a:cxn>
                  <a:cxn ang="0">
                    <a:pos x="47" y="96"/>
                  </a:cxn>
                  <a:cxn ang="0">
                    <a:pos x="161" y="103"/>
                  </a:cxn>
                  <a:cxn ang="0">
                    <a:pos x="185" y="96"/>
                  </a:cxn>
                  <a:cxn ang="0">
                    <a:pos x="174" y="86"/>
                  </a:cxn>
                  <a:cxn ang="0">
                    <a:pos x="91" y="65"/>
                  </a:cxn>
                  <a:cxn ang="0">
                    <a:pos x="57" y="59"/>
                  </a:cxn>
                  <a:cxn ang="0">
                    <a:pos x="61" y="8"/>
                  </a:cxn>
                  <a:cxn ang="0">
                    <a:pos x="50" y="52"/>
                  </a:cxn>
                  <a:cxn ang="0">
                    <a:pos x="64" y="82"/>
                  </a:cxn>
                  <a:cxn ang="0">
                    <a:pos x="49" y="69"/>
                  </a:cxn>
                  <a:cxn ang="0">
                    <a:pos x="25" y="72"/>
                  </a:cxn>
                  <a:cxn ang="0">
                    <a:pos x="18" y="80"/>
                  </a:cxn>
                  <a:cxn ang="0">
                    <a:pos x="11" y="81"/>
                  </a:cxn>
                  <a:cxn ang="0">
                    <a:pos x="7" y="93"/>
                  </a:cxn>
                  <a:cxn ang="0">
                    <a:pos x="24" y="81"/>
                  </a:cxn>
                  <a:cxn ang="0">
                    <a:pos x="40" y="82"/>
                  </a:cxn>
                  <a:cxn ang="0">
                    <a:pos x="59" y="87"/>
                  </a:cxn>
                  <a:cxn ang="0">
                    <a:pos x="27" y="103"/>
                  </a:cxn>
                  <a:cxn ang="0">
                    <a:pos x="54" y="102"/>
                  </a:cxn>
                  <a:cxn ang="0">
                    <a:pos x="67" y="102"/>
                  </a:cxn>
                  <a:cxn ang="0">
                    <a:pos x="59" y="113"/>
                  </a:cxn>
                  <a:cxn ang="0">
                    <a:pos x="103" y="125"/>
                  </a:cxn>
                  <a:cxn ang="0">
                    <a:pos x="91" y="145"/>
                  </a:cxn>
                  <a:cxn ang="0">
                    <a:pos x="138" y="140"/>
                  </a:cxn>
                  <a:cxn ang="0">
                    <a:pos x="161" y="158"/>
                  </a:cxn>
                  <a:cxn ang="0">
                    <a:pos x="170" y="151"/>
                  </a:cxn>
                  <a:cxn ang="0">
                    <a:pos x="180" y="150"/>
                  </a:cxn>
                  <a:cxn ang="0">
                    <a:pos x="187" y="144"/>
                  </a:cxn>
                  <a:cxn ang="0">
                    <a:pos x="167" y="132"/>
                  </a:cxn>
                  <a:cxn ang="0">
                    <a:pos x="147" y="120"/>
                  </a:cxn>
                  <a:cxn ang="0">
                    <a:pos x="196" y="134"/>
                  </a:cxn>
                  <a:cxn ang="0">
                    <a:pos x="207" y="153"/>
                  </a:cxn>
                  <a:cxn ang="0">
                    <a:pos x="227" y="137"/>
                  </a:cxn>
                  <a:cxn ang="0">
                    <a:pos x="207" y="122"/>
                  </a:cxn>
                  <a:cxn ang="0">
                    <a:pos x="202" y="113"/>
                  </a:cxn>
                  <a:cxn ang="0">
                    <a:pos x="205" y="97"/>
                  </a:cxn>
                  <a:cxn ang="0">
                    <a:pos x="195" y="83"/>
                  </a:cxn>
                  <a:cxn ang="0">
                    <a:pos x="177" y="100"/>
                  </a:cxn>
                  <a:cxn ang="0">
                    <a:pos x="170" y="114"/>
                  </a:cxn>
                  <a:cxn ang="0">
                    <a:pos x="172" y="106"/>
                  </a:cxn>
                  <a:cxn ang="0">
                    <a:pos x="167" y="97"/>
                  </a:cxn>
                  <a:cxn ang="0">
                    <a:pos x="143" y="114"/>
                  </a:cxn>
                  <a:cxn ang="0">
                    <a:pos x="136" y="94"/>
                  </a:cxn>
                  <a:cxn ang="0">
                    <a:pos x="131" y="113"/>
                  </a:cxn>
                  <a:cxn ang="0">
                    <a:pos x="93" y="100"/>
                  </a:cxn>
                  <a:cxn ang="0">
                    <a:pos x="103" y="90"/>
                  </a:cxn>
                  <a:cxn ang="0">
                    <a:pos x="104" y="76"/>
                  </a:cxn>
                  <a:cxn ang="0">
                    <a:pos x="76" y="83"/>
                  </a:cxn>
                  <a:cxn ang="0">
                    <a:pos x="103" y="68"/>
                  </a:cxn>
                  <a:cxn ang="0">
                    <a:pos x="95" y="42"/>
                  </a:cxn>
                  <a:cxn ang="0">
                    <a:pos x="76" y="55"/>
                  </a:cxn>
                  <a:cxn ang="0">
                    <a:pos x="80" y="41"/>
                  </a:cxn>
                  <a:cxn ang="0">
                    <a:pos x="68" y="16"/>
                  </a:cxn>
                  <a:cxn ang="0">
                    <a:pos x="69" y="12"/>
                  </a:cxn>
                </a:cxnLst>
                <a:rect l="0" t="0" r="r" b="b"/>
                <a:pathLst>
                  <a:path w="228" h="158">
                    <a:moveTo>
                      <a:pt x="108" y="149"/>
                    </a:moveTo>
                    <a:cubicBezTo>
                      <a:pt x="107" y="149"/>
                      <a:pt x="108" y="145"/>
                      <a:pt x="111" y="145"/>
                    </a:cubicBezTo>
                    <a:cubicBezTo>
                      <a:pt x="111" y="145"/>
                      <a:pt x="111" y="145"/>
                      <a:pt x="112" y="145"/>
                    </a:cubicBezTo>
                    <a:cubicBezTo>
                      <a:pt x="112" y="150"/>
                      <a:pt x="109" y="152"/>
                      <a:pt x="108" y="156"/>
                    </a:cubicBezTo>
                    <a:cubicBezTo>
                      <a:pt x="105" y="155"/>
                      <a:pt x="110" y="149"/>
                      <a:pt x="109" y="149"/>
                    </a:cubicBezTo>
                    <a:cubicBezTo>
                      <a:pt x="109" y="149"/>
                      <a:pt x="109" y="149"/>
                      <a:pt x="108" y="149"/>
                    </a:cubicBezTo>
                    <a:moveTo>
                      <a:pt x="177" y="124"/>
                    </a:moveTo>
                    <a:cubicBezTo>
                      <a:pt x="171" y="124"/>
                      <a:pt x="165" y="120"/>
                      <a:pt x="165" y="115"/>
                    </a:cubicBezTo>
                    <a:cubicBezTo>
                      <a:pt x="169" y="117"/>
                      <a:pt x="169" y="117"/>
                      <a:pt x="175" y="117"/>
                    </a:cubicBezTo>
                    <a:cubicBezTo>
                      <a:pt x="174" y="121"/>
                      <a:pt x="177" y="121"/>
                      <a:pt x="180" y="121"/>
                    </a:cubicBezTo>
                    <a:cubicBezTo>
                      <a:pt x="181" y="121"/>
                      <a:pt x="181" y="121"/>
                      <a:pt x="182" y="121"/>
                    </a:cubicBezTo>
                    <a:cubicBezTo>
                      <a:pt x="182" y="121"/>
                      <a:pt x="183" y="121"/>
                      <a:pt x="183" y="121"/>
                    </a:cubicBezTo>
                    <a:cubicBezTo>
                      <a:pt x="184" y="121"/>
                      <a:pt x="184" y="121"/>
                      <a:pt x="184" y="121"/>
                    </a:cubicBezTo>
                    <a:cubicBezTo>
                      <a:pt x="182" y="123"/>
                      <a:pt x="180" y="124"/>
                      <a:pt x="177" y="124"/>
                    </a:cubicBezTo>
                    <a:moveTo>
                      <a:pt x="191" y="115"/>
                    </a:moveTo>
                    <a:cubicBezTo>
                      <a:pt x="188" y="111"/>
                      <a:pt x="181" y="111"/>
                      <a:pt x="180" y="105"/>
                    </a:cubicBezTo>
                    <a:cubicBezTo>
                      <a:pt x="185" y="108"/>
                      <a:pt x="191" y="108"/>
                      <a:pt x="191" y="115"/>
                    </a:cubicBezTo>
                    <a:moveTo>
                      <a:pt x="166" y="105"/>
                    </a:moveTo>
                    <a:cubicBezTo>
                      <a:pt x="164" y="105"/>
                      <a:pt x="168" y="103"/>
                      <a:pt x="168" y="102"/>
                    </a:cubicBezTo>
                    <a:cubicBezTo>
                      <a:pt x="169" y="102"/>
                      <a:pt x="170" y="102"/>
                      <a:pt x="170" y="102"/>
                    </a:cubicBezTo>
                    <a:cubicBezTo>
                      <a:pt x="170" y="104"/>
                      <a:pt x="168" y="104"/>
                      <a:pt x="166" y="105"/>
                    </a:cubicBezTo>
                    <a:moveTo>
                      <a:pt x="48" y="100"/>
                    </a:moveTo>
                    <a:cubicBezTo>
                      <a:pt x="44" y="100"/>
                      <a:pt x="47" y="94"/>
                      <a:pt x="48" y="93"/>
                    </a:cubicBezTo>
                    <a:cubicBezTo>
                      <a:pt x="50" y="94"/>
                      <a:pt x="48" y="95"/>
                      <a:pt x="47" y="96"/>
                    </a:cubicBezTo>
                    <a:cubicBezTo>
                      <a:pt x="47" y="98"/>
                      <a:pt x="49" y="98"/>
                      <a:pt x="48" y="100"/>
                    </a:cubicBezTo>
                    <a:cubicBezTo>
                      <a:pt x="48" y="100"/>
                      <a:pt x="48" y="100"/>
                      <a:pt x="48" y="100"/>
                    </a:cubicBezTo>
                    <a:moveTo>
                      <a:pt x="161" y="103"/>
                    </a:moveTo>
                    <a:cubicBezTo>
                      <a:pt x="161" y="103"/>
                      <a:pt x="161" y="103"/>
                      <a:pt x="161" y="103"/>
                    </a:cubicBezTo>
                    <a:cubicBezTo>
                      <a:pt x="161" y="98"/>
                      <a:pt x="164" y="95"/>
                      <a:pt x="161" y="90"/>
                    </a:cubicBezTo>
                    <a:cubicBezTo>
                      <a:pt x="161" y="90"/>
                      <a:pt x="161" y="90"/>
                      <a:pt x="161" y="90"/>
                    </a:cubicBezTo>
                    <a:cubicBezTo>
                      <a:pt x="163" y="90"/>
                      <a:pt x="164" y="93"/>
                      <a:pt x="165" y="97"/>
                    </a:cubicBezTo>
                    <a:cubicBezTo>
                      <a:pt x="165" y="100"/>
                      <a:pt x="164" y="103"/>
                      <a:pt x="161" y="103"/>
                    </a:cubicBezTo>
                    <a:moveTo>
                      <a:pt x="159" y="104"/>
                    </a:moveTo>
                    <a:cubicBezTo>
                      <a:pt x="151" y="103"/>
                      <a:pt x="157" y="95"/>
                      <a:pt x="157" y="89"/>
                    </a:cubicBezTo>
                    <a:cubicBezTo>
                      <a:pt x="161" y="90"/>
                      <a:pt x="155" y="96"/>
                      <a:pt x="161" y="96"/>
                    </a:cubicBezTo>
                    <a:cubicBezTo>
                      <a:pt x="160" y="98"/>
                      <a:pt x="158" y="100"/>
                      <a:pt x="159" y="104"/>
                    </a:cubicBezTo>
                    <a:moveTo>
                      <a:pt x="185" y="96"/>
                    </a:moveTo>
                    <a:cubicBezTo>
                      <a:pt x="187" y="93"/>
                      <a:pt x="189" y="89"/>
                      <a:pt x="192" y="89"/>
                    </a:cubicBezTo>
                    <a:cubicBezTo>
                      <a:pt x="193" y="89"/>
                      <a:pt x="193" y="89"/>
                      <a:pt x="194" y="89"/>
                    </a:cubicBezTo>
                    <a:cubicBezTo>
                      <a:pt x="194" y="94"/>
                      <a:pt x="189" y="94"/>
                      <a:pt x="185" y="96"/>
                    </a:cubicBezTo>
                    <a:moveTo>
                      <a:pt x="77" y="98"/>
                    </a:moveTo>
                    <a:cubicBezTo>
                      <a:pt x="75" y="98"/>
                      <a:pt x="72" y="94"/>
                      <a:pt x="71" y="92"/>
                    </a:cubicBezTo>
                    <a:cubicBezTo>
                      <a:pt x="70" y="89"/>
                      <a:pt x="73" y="89"/>
                      <a:pt x="72" y="86"/>
                    </a:cubicBezTo>
                    <a:cubicBezTo>
                      <a:pt x="75" y="89"/>
                      <a:pt x="74" y="96"/>
                      <a:pt x="78" y="98"/>
                    </a:cubicBezTo>
                    <a:cubicBezTo>
                      <a:pt x="78" y="98"/>
                      <a:pt x="78" y="98"/>
                      <a:pt x="77" y="98"/>
                    </a:cubicBezTo>
                    <a:moveTo>
                      <a:pt x="170" y="94"/>
                    </a:moveTo>
                    <a:cubicBezTo>
                      <a:pt x="169" y="94"/>
                      <a:pt x="168" y="93"/>
                      <a:pt x="167" y="92"/>
                    </a:cubicBezTo>
                    <a:cubicBezTo>
                      <a:pt x="168" y="89"/>
                      <a:pt x="173" y="89"/>
                      <a:pt x="174" y="86"/>
                    </a:cubicBezTo>
                    <a:cubicBezTo>
                      <a:pt x="177" y="89"/>
                      <a:pt x="173" y="94"/>
                      <a:pt x="170" y="94"/>
                    </a:cubicBezTo>
                    <a:moveTo>
                      <a:pt x="163" y="88"/>
                    </a:moveTo>
                    <a:cubicBezTo>
                      <a:pt x="161" y="86"/>
                      <a:pt x="165" y="82"/>
                      <a:pt x="169" y="82"/>
                    </a:cubicBezTo>
                    <a:cubicBezTo>
                      <a:pt x="169" y="82"/>
                      <a:pt x="169" y="82"/>
                      <a:pt x="169" y="82"/>
                    </a:cubicBezTo>
                    <a:cubicBezTo>
                      <a:pt x="167" y="84"/>
                      <a:pt x="164" y="85"/>
                      <a:pt x="163" y="88"/>
                    </a:cubicBezTo>
                    <a:moveTo>
                      <a:pt x="79" y="77"/>
                    </a:moveTo>
                    <a:cubicBezTo>
                      <a:pt x="78" y="77"/>
                      <a:pt x="80" y="75"/>
                      <a:pt x="78" y="72"/>
                    </a:cubicBezTo>
                    <a:cubicBezTo>
                      <a:pt x="85" y="69"/>
                      <a:pt x="86" y="67"/>
                      <a:pt x="91" y="65"/>
                    </a:cubicBezTo>
                    <a:cubicBezTo>
                      <a:pt x="89" y="70"/>
                      <a:pt x="85" y="74"/>
                      <a:pt x="79" y="77"/>
                    </a:cubicBezTo>
                    <a:moveTo>
                      <a:pt x="76" y="65"/>
                    </a:moveTo>
                    <a:cubicBezTo>
                      <a:pt x="75" y="65"/>
                      <a:pt x="75" y="63"/>
                      <a:pt x="75" y="62"/>
                    </a:cubicBezTo>
                    <a:cubicBezTo>
                      <a:pt x="75" y="61"/>
                      <a:pt x="76" y="61"/>
                      <a:pt x="76" y="61"/>
                    </a:cubicBezTo>
                    <a:cubicBezTo>
                      <a:pt x="77" y="61"/>
                      <a:pt x="77" y="64"/>
                      <a:pt x="76" y="65"/>
                    </a:cubicBezTo>
                    <a:cubicBezTo>
                      <a:pt x="76" y="65"/>
                      <a:pt x="76" y="65"/>
                      <a:pt x="76" y="65"/>
                    </a:cubicBezTo>
                    <a:moveTo>
                      <a:pt x="68" y="72"/>
                    </a:moveTo>
                    <a:cubicBezTo>
                      <a:pt x="62" y="70"/>
                      <a:pt x="57" y="67"/>
                      <a:pt x="57" y="59"/>
                    </a:cubicBezTo>
                    <a:cubicBezTo>
                      <a:pt x="61" y="65"/>
                      <a:pt x="66" y="64"/>
                      <a:pt x="68" y="72"/>
                    </a:cubicBezTo>
                    <a:moveTo>
                      <a:pt x="75" y="47"/>
                    </a:moveTo>
                    <a:cubicBezTo>
                      <a:pt x="73" y="46"/>
                      <a:pt x="74" y="37"/>
                      <a:pt x="75" y="36"/>
                    </a:cubicBezTo>
                    <a:cubicBezTo>
                      <a:pt x="80" y="38"/>
                      <a:pt x="75" y="43"/>
                      <a:pt x="75" y="47"/>
                    </a:cubicBezTo>
                    <a:moveTo>
                      <a:pt x="68" y="0"/>
                    </a:moveTo>
                    <a:cubicBezTo>
                      <a:pt x="65" y="2"/>
                      <a:pt x="65" y="5"/>
                      <a:pt x="67" y="7"/>
                    </a:cubicBezTo>
                    <a:cubicBezTo>
                      <a:pt x="66" y="6"/>
                      <a:pt x="66" y="6"/>
                      <a:pt x="65" y="6"/>
                    </a:cubicBezTo>
                    <a:cubicBezTo>
                      <a:pt x="64" y="6"/>
                      <a:pt x="63" y="7"/>
                      <a:pt x="61" y="8"/>
                    </a:cubicBezTo>
                    <a:cubicBezTo>
                      <a:pt x="61" y="12"/>
                      <a:pt x="67" y="10"/>
                      <a:pt x="67" y="14"/>
                    </a:cubicBezTo>
                    <a:cubicBezTo>
                      <a:pt x="65" y="21"/>
                      <a:pt x="69" y="30"/>
                      <a:pt x="63" y="34"/>
                    </a:cubicBezTo>
                    <a:cubicBezTo>
                      <a:pt x="72" y="40"/>
                      <a:pt x="76" y="55"/>
                      <a:pt x="71" y="66"/>
                    </a:cubicBezTo>
                    <a:cubicBezTo>
                      <a:pt x="67" y="61"/>
                      <a:pt x="60" y="58"/>
                      <a:pt x="59" y="53"/>
                    </a:cubicBezTo>
                    <a:cubicBezTo>
                      <a:pt x="58" y="53"/>
                      <a:pt x="57" y="53"/>
                      <a:pt x="57" y="53"/>
                    </a:cubicBezTo>
                    <a:cubicBezTo>
                      <a:pt x="56" y="53"/>
                      <a:pt x="55" y="53"/>
                      <a:pt x="54" y="53"/>
                    </a:cubicBezTo>
                    <a:cubicBezTo>
                      <a:pt x="54" y="52"/>
                      <a:pt x="53" y="52"/>
                      <a:pt x="51" y="52"/>
                    </a:cubicBezTo>
                    <a:cubicBezTo>
                      <a:pt x="51" y="52"/>
                      <a:pt x="51" y="52"/>
                      <a:pt x="50" y="52"/>
                    </a:cubicBezTo>
                    <a:cubicBezTo>
                      <a:pt x="51" y="56"/>
                      <a:pt x="46" y="55"/>
                      <a:pt x="45" y="58"/>
                    </a:cubicBezTo>
                    <a:cubicBezTo>
                      <a:pt x="45" y="62"/>
                      <a:pt x="46" y="65"/>
                      <a:pt x="50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3" y="64"/>
                      <a:pt x="49" y="62"/>
                      <a:pt x="53" y="61"/>
                    </a:cubicBezTo>
                    <a:cubicBezTo>
                      <a:pt x="54" y="66"/>
                      <a:pt x="57" y="69"/>
                      <a:pt x="59" y="73"/>
                    </a:cubicBezTo>
                    <a:cubicBezTo>
                      <a:pt x="63" y="75"/>
                      <a:pt x="69" y="75"/>
                      <a:pt x="71" y="80"/>
                    </a:cubicBezTo>
                    <a:cubicBezTo>
                      <a:pt x="69" y="81"/>
                      <a:pt x="68" y="82"/>
                      <a:pt x="67" y="84"/>
                    </a:cubicBezTo>
                    <a:cubicBezTo>
                      <a:pt x="66" y="83"/>
                      <a:pt x="65" y="82"/>
                      <a:pt x="64" y="82"/>
                    </a:cubicBezTo>
                    <a:cubicBezTo>
                      <a:pt x="64" y="84"/>
                      <a:pt x="66" y="88"/>
                      <a:pt x="63" y="88"/>
                    </a:cubicBezTo>
                    <a:cubicBezTo>
                      <a:pt x="61" y="87"/>
                      <a:pt x="64" y="80"/>
                      <a:pt x="61" y="80"/>
                    </a:cubicBezTo>
                    <a:cubicBezTo>
                      <a:pt x="61" y="81"/>
                      <a:pt x="60" y="81"/>
                      <a:pt x="60" y="81"/>
                    </a:cubicBezTo>
                    <a:cubicBezTo>
                      <a:pt x="60" y="81"/>
                      <a:pt x="59" y="80"/>
                      <a:pt x="59" y="79"/>
                    </a:cubicBezTo>
                    <a:cubicBezTo>
                      <a:pt x="59" y="78"/>
                      <a:pt x="59" y="77"/>
                      <a:pt x="58" y="77"/>
                    </a:cubicBezTo>
                    <a:cubicBezTo>
                      <a:pt x="58" y="77"/>
                      <a:pt x="58" y="77"/>
                      <a:pt x="58" y="77"/>
                    </a:cubicBezTo>
                    <a:cubicBezTo>
                      <a:pt x="57" y="81"/>
                      <a:pt x="58" y="83"/>
                      <a:pt x="57" y="84"/>
                    </a:cubicBezTo>
                    <a:cubicBezTo>
                      <a:pt x="53" y="80"/>
                      <a:pt x="48" y="77"/>
                      <a:pt x="49" y="69"/>
                    </a:cubicBezTo>
                    <a:cubicBezTo>
                      <a:pt x="45" y="69"/>
                      <a:pt x="48" y="78"/>
                      <a:pt x="49" y="80"/>
                    </a:cubicBezTo>
                    <a:cubicBezTo>
                      <a:pt x="48" y="80"/>
                      <a:pt x="46" y="80"/>
                      <a:pt x="44" y="80"/>
                    </a:cubicBezTo>
                    <a:cubicBezTo>
                      <a:pt x="43" y="75"/>
                      <a:pt x="40" y="72"/>
                      <a:pt x="37" y="70"/>
                    </a:cubicBezTo>
                    <a:cubicBezTo>
                      <a:pt x="35" y="75"/>
                      <a:pt x="37" y="76"/>
                      <a:pt x="37" y="77"/>
                    </a:cubicBezTo>
                    <a:cubicBezTo>
                      <a:pt x="36" y="77"/>
                      <a:pt x="36" y="77"/>
                      <a:pt x="36" y="77"/>
                    </a:cubicBezTo>
                    <a:cubicBezTo>
                      <a:pt x="32" y="77"/>
                      <a:pt x="33" y="72"/>
                      <a:pt x="31" y="70"/>
                    </a:cubicBezTo>
                    <a:cubicBezTo>
                      <a:pt x="29" y="69"/>
                      <a:pt x="28" y="70"/>
                      <a:pt x="25" y="68"/>
                    </a:cubicBezTo>
                    <a:cubicBezTo>
                      <a:pt x="25" y="70"/>
                      <a:pt x="26" y="72"/>
                      <a:pt x="25" y="72"/>
                    </a:cubicBezTo>
                    <a:cubicBezTo>
                      <a:pt x="25" y="72"/>
                      <a:pt x="24" y="71"/>
                      <a:pt x="24" y="71"/>
                    </a:cubicBezTo>
                    <a:cubicBezTo>
                      <a:pt x="23" y="75"/>
                      <a:pt x="27" y="75"/>
                      <a:pt x="29" y="77"/>
                    </a:cubicBezTo>
                    <a:cubicBezTo>
                      <a:pt x="27" y="77"/>
                      <a:pt x="25" y="77"/>
                      <a:pt x="24" y="77"/>
                    </a:cubicBezTo>
                    <a:cubicBezTo>
                      <a:pt x="24" y="71"/>
                      <a:pt x="20" y="70"/>
                      <a:pt x="15" y="69"/>
                    </a:cubicBezTo>
                    <a:cubicBezTo>
                      <a:pt x="15" y="74"/>
                      <a:pt x="18" y="72"/>
                      <a:pt x="16" y="76"/>
                    </a:cubicBezTo>
                    <a:cubicBezTo>
                      <a:pt x="18" y="77"/>
                      <a:pt x="21" y="77"/>
                      <a:pt x="23" y="78"/>
                    </a:cubicBezTo>
                    <a:cubicBezTo>
                      <a:pt x="21" y="79"/>
                      <a:pt x="21" y="80"/>
                      <a:pt x="19" y="80"/>
                    </a:cubicBezTo>
                    <a:cubicBezTo>
                      <a:pt x="19" y="80"/>
                      <a:pt x="19" y="80"/>
                      <a:pt x="18" y="80"/>
                    </a:cubicBezTo>
                    <a:cubicBezTo>
                      <a:pt x="16" y="78"/>
                      <a:pt x="16" y="74"/>
                      <a:pt x="12" y="74"/>
                    </a:cubicBezTo>
                    <a:cubicBezTo>
                      <a:pt x="13" y="76"/>
                      <a:pt x="12" y="76"/>
                      <a:pt x="11" y="76"/>
                    </a:cubicBezTo>
                    <a:cubicBezTo>
                      <a:pt x="10" y="76"/>
                      <a:pt x="10" y="76"/>
                      <a:pt x="9" y="76"/>
                    </a:cubicBezTo>
                    <a:cubicBezTo>
                      <a:pt x="9" y="76"/>
                      <a:pt x="8" y="76"/>
                      <a:pt x="8" y="76"/>
                    </a:cubicBezTo>
                    <a:cubicBezTo>
                      <a:pt x="7" y="76"/>
                      <a:pt x="6" y="76"/>
                      <a:pt x="7" y="77"/>
                    </a:cubicBezTo>
                    <a:cubicBezTo>
                      <a:pt x="9" y="78"/>
                      <a:pt x="11" y="79"/>
                      <a:pt x="9" y="82"/>
                    </a:cubicBezTo>
                    <a:cubicBezTo>
                      <a:pt x="9" y="82"/>
                      <a:pt x="9" y="82"/>
                      <a:pt x="9" y="82"/>
                    </a:cubicBezTo>
                    <a:cubicBezTo>
                      <a:pt x="10" y="82"/>
                      <a:pt x="10" y="81"/>
                      <a:pt x="11" y="81"/>
                    </a:cubicBezTo>
                    <a:cubicBezTo>
                      <a:pt x="12" y="81"/>
                      <a:pt x="13" y="80"/>
                      <a:pt x="13" y="80"/>
                    </a:cubicBezTo>
                    <a:cubicBezTo>
                      <a:pt x="14" y="80"/>
                      <a:pt x="15" y="81"/>
                      <a:pt x="15" y="82"/>
                    </a:cubicBezTo>
                    <a:cubicBezTo>
                      <a:pt x="13" y="85"/>
                      <a:pt x="6" y="83"/>
                      <a:pt x="3" y="86"/>
                    </a:cubicBezTo>
                    <a:cubicBezTo>
                      <a:pt x="4" y="88"/>
                      <a:pt x="0" y="101"/>
                      <a:pt x="5" y="101"/>
                    </a:cubicBezTo>
                    <a:cubicBezTo>
                      <a:pt x="6" y="101"/>
                      <a:pt x="7" y="100"/>
                      <a:pt x="8" y="100"/>
                    </a:cubicBezTo>
                    <a:cubicBezTo>
                      <a:pt x="8" y="100"/>
                      <a:pt x="7" y="100"/>
                      <a:pt x="7" y="100"/>
                    </a:cubicBezTo>
                    <a:cubicBezTo>
                      <a:pt x="5" y="100"/>
                      <a:pt x="5" y="92"/>
                      <a:pt x="7" y="91"/>
                    </a:cubicBezTo>
                    <a:cubicBezTo>
                      <a:pt x="7" y="92"/>
                      <a:pt x="7" y="93"/>
                      <a:pt x="7" y="93"/>
                    </a:cubicBezTo>
                    <a:cubicBezTo>
                      <a:pt x="8" y="93"/>
                      <a:pt x="9" y="91"/>
                      <a:pt x="10" y="89"/>
                    </a:cubicBezTo>
                    <a:cubicBezTo>
                      <a:pt x="11" y="88"/>
                      <a:pt x="13" y="86"/>
                      <a:pt x="14" y="86"/>
                    </a:cubicBezTo>
                    <a:cubicBezTo>
                      <a:pt x="15" y="86"/>
                      <a:pt x="15" y="86"/>
                      <a:pt x="15" y="86"/>
                    </a:cubicBezTo>
                    <a:cubicBezTo>
                      <a:pt x="15" y="88"/>
                      <a:pt x="15" y="90"/>
                      <a:pt x="16" y="90"/>
                    </a:cubicBezTo>
                    <a:cubicBezTo>
                      <a:pt x="16" y="85"/>
                      <a:pt x="21" y="80"/>
                      <a:pt x="25" y="80"/>
                    </a:cubicBezTo>
                    <a:cubicBezTo>
                      <a:pt x="25" y="80"/>
                      <a:pt x="26" y="80"/>
                      <a:pt x="27" y="81"/>
                    </a:cubicBezTo>
                    <a:cubicBezTo>
                      <a:pt x="26" y="80"/>
                      <a:pt x="26" y="80"/>
                      <a:pt x="26" y="80"/>
                    </a:cubicBezTo>
                    <a:cubicBezTo>
                      <a:pt x="25" y="80"/>
                      <a:pt x="24" y="81"/>
                      <a:pt x="24" y="81"/>
                    </a:cubicBezTo>
                    <a:cubicBezTo>
                      <a:pt x="23" y="81"/>
                      <a:pt x="23" y="82"/>
                      <a:pt x="22" y="82"/>
                    </a:cubicBezTo>
                    <a:cubicBezTo>
                      <a:pt x="22" y="82"/>
                      <a:pt x="22" y="82"/>
                      <a:pt x="22" y="82"/>
                    </a:cubicBezTo>
                    <a:cubicBezTo>
                      <a:pt x="22" y="85"/>
                      <a:pt x="20" y="86"/>
                      <a:pt x="19" y="88"/>
                    </a:cubicBezTo>
                    <a:cubicBezTo>
                      <a:pt x="26" y="88"/>
                      <a:pt x="27" y="82"/>
                      <a:pt x="32" y="80"/>
                    </a:cubicBezTo>
                    <a:cubicBezTo>
                      <a:pt x="33" y="80"/>
                      <a:pt x="33" y="80"/>
                      <a:pt x="33" y="80"/>
                    </a:cubicBezTo>
                    <a:cubicBezTo>
                      <a:pt x="34" y="80"/>
                      <a:pt x="35" y="80"/>
                      <a:pt x="35" y="80"/>
                    </a:cubicBezTo>
                    <a:cubicBezTo>
                      <a:pt x="36" y="79"/>
                      <a:pt x="37" y="79"/>
                      <a:pt x="38" y="79"/>
                    </a:cubicBezTo>
                    <a:cubicBezTo>
                      <a:pt x="39" y="79"/>
                      <a:pt x="40" y="80"/>
                      <a:pt x="40" y="82"/>
                    </a:cubicBezTo>
                    <a:cubicBezTo>
                      <a:pt x="39" y="82"/>
                      <a:pt x="39" y="82"/>
                      <a:pt x="38" y="82"/>
                    </a:cubicBezTo>
                    <a:cubicBezTo>
                      <a:pt x="37" y="82"/>
                      <a:pt x="36" y="82"/>
                      <a:pt x="36" y="81"/>
                    </a:cubicBezTo>
                    <a:cubicBezTo>
                      <a:pt x="35" y="81"/>
                      <a:pt x="34" y="81"/>
                      <a:pt x="33" y="81"/>
                    </a:cubicBezTo>
                    <a:cubicBezTo>
                      <a:pt x="33" y="81"/>
                      <a:pt x="33" y="81"/>
                      <a:pt x="32" y="81"/>
                    </a:cubicBezTo>
                    <a:cubicBezTo>
                      <a:pt x="34" y="84"/>
                      <a:pt x="32" y="85"/>
                      <a:pt x="30" y="88"/>
                    </a:cubicBezTo>
                    <a:cubicBezTo>
                      <a:pt x="31" y="88"/>
                      <a:pt x="31" y="88"/>
                      <a:pt x="32" y="88"/>
                    </a:cubicBezTo>
                    <a:cubicBezTo>
                      <a:pt x="38" y="88"/>
                      <a:pt x="39" y="82"/>
                      <a:pt x="45" y="82"/>
                    </a:cubicBezTo>
                    <a:cubicBezTo>
                      <a:pt x="49" y="84"/>
                      <a:pt x="55" y="85"/>
                      <a:pt x="59" y="87"/>
                    </a:cubicBezTo>
                    <a:cubicBezTo>
                      <a:pt x="55" y="87"/>
                      <a:pt x="56" y="93"/>
                      <a:pt x="52" y="93"/>
                    </a:cubicBezTo>
                    <a:cubicBezTo>
                      <a:pt x="52" y="93"/>
                      <a:pt x="52" y="93"/>
                      <a:pt x="52" y="93"/>
                    </a:cubicBezTo>
                    <a:cubicBezTo>
                      <a:pt x="52" y="91"/>
                      <a:pt x="53" y="89"/>
                      <a:pt x="53" y="85"/>
                    </a:cubicBezTo>
                    <a:cubicBezTo>
                      <a:pt x="50" y="85"/>
                      <a:pt x="48" y="87"/>
                      <a:pt x="45" y="87"/>
                    </a:cubicBezTo>
                    <a:cubicBezTo>
                      <a:pt x="44" y="90"/>
                      <a:pt x="45" y="89"/>
                      <a:pt x="45" y="93"/>
                    </a:cubicBezTo>
                    <a:cubicBezTo>
                      <a:pt x="44" y="95"/>
                      <a:pt x="39" y="93"/>
                      <a:pt x="39" y="97"/>
                    </a:cubicBezTo>
                    <a:cubicBezTo>
                      <a:pt x="40" y="97"/>
                      <a:pt x="42" y="96"/>
                      <a:pt x="42" y="98"/>
                    </a:cubicBezTo>
                    <a:cubicBezTo>
                      <a:pt x="38" y="100"/>
                      <a:pt x="33" y="102"/>
                      <a:pt x="27" y="103"/>
                    </a:cubicBezTo>
                    <a:cubicBezTo>
                      <a:pt x="27" y="105"/>
                      <a:pt x="29" y="106"/>
                      <a:pt x="30" y="106"/>
                    </a:cubicBezTo>
                    <a:cubicBezTo>
                      <a:pt x="33" y="106"/>
                      <a:pt x="36" y="103"/>
                      <a:pt x="39" y="102"/>
                    </a:cubicBezTo>
                    <a:cubicBezTo>
                      <a:pt x="37" y="106"/>
                      <a:pt x="33" y="106"/>
                      <a:pt x="32" y="111"/>
                    </a:cubicBezTo>
                    <a:cubicBezTo>
                      <a:pt x="36" y="112"/>
                      <a:pt x="34" y="119"/>
                      <a:pt x="38" y="120"/>
                    </a:cubicBezTo>
                    <a:cubicBezTo>
                      <a:pt x="40" y="116"/>
                      <a:pt x="37" y="106"/>
                      <a:pt x="41" y="103"/>
                    </a:cubicBezTo>
                    <a:cubicBezTo>
                      <a:pt x="42" y="105"/>
                      <a:pt x="41" y="109"/>
                      <a:pt x="44" y="109"/>
                    </a:cubicBezTo>
                    <a:cubicBezTo>
                      <a:pt x="44" y="109"/>
                      <a:pt x="45" y="108"/>
                      <a:pt x="45" y="108"/>
                    </a:cubicBezTo>
                    <a:cubicBezTo>
                      <a:pt x="45" y="103"/>
                      <a:pt x="50" y="103"/>
                      <a:pt x="54" y="102"/>
                    </a:cubicBezTo>
                    <a:cubicBezTo>
                      <a:pt x="54" y="93"/>
                      <a:pt x="61" y="97"/>
                      <a:pt x="63" y="90"/>
                    </a:cubicBezTo>
                    <a:cubicBezTo>
                      <a:pt x="65" y="91"/>
                      <a:pt x="67" y="91"/>
                      <a:pt x="68" y="93"/>
                    </a:cubicBezTo>
                    <a:cubicBezTo>
                      <a:pt x="67" y="93"/>
                      <a:pt x="66" y="93"/>
                      <a:pt x="66" y="93"/>
                    </a:cubicBezTo>
                    <a:cubicBezTo>
                      <a:pt x="63" y="93"/>
                      <a:pt x="63" y="97"/>
                      <a:pt x="60" y="99"/>
                    </a:cubicBezTo>
                    <a:cubicBezTo>
                      <a:pt x="60" y="99"/>
                      <a:pt x="61" y="99"/>
                      <a:pt x="61" y="99"/>
                    </a:cubicBezTo>
                    <a:cubicBezTo>
                      <a:pt x="62" y="99"/>
                      <a:pt x="63" y="100"/>
                      <a:pt x="63" y="100"/>
                    </a:cubicBezTo>
                    <a:cubicBezTo>
                      <a:pt x="64" y="101"/>
                      <a:pt x="64" y="102"/>
                      <a:pt x="66" y="102"/>
                    </a:cubicBezTo>
                    <a:cubicBezTo>
                      <a:pt x="66" y="102"/>
                      <a:pt x="66" y="102"/>
                      <a:pt x="67" y="102"/>
                    </a:cubicBezTo>
                    <a:cubicBezTo>
                      <a:pt x="67" y="99"/>
                      <a:pt x="71" y="99"/>
                      <a:pt x="74" y="98"/>
                    </a:cubicBezTo>
                    <a:cubicBezTo>
                      <a:pt x="77" y="101"/>
                      <a:pt x="81" y="102"/>
                      <a:pt x="83" y="106"/>
                    </a:cubicBezTo>
                    <a:cubicBezTo>
                      <a:pt x="83" y="106"/>
                      <a:pt x="82" y="106"/>
                      <a:pt x="82" y="106"/>
                    </a:cubicBezTo>
                    <a:cubicBezTo>
                      <a:pt x="81" y="106"/>
                      <a:pt x="80" y="105"/>
                      <a:pt x="80" y="104"/>
                    </a:cubicBezTo>
                    <a:cubicBezTo>
                      <a:pt x="79" y="103"/>
                      <a:pt x="79" y="102"/>
                      <a:pt x="77" y="102"/>
                    </a:cubicBezTo>
                    <a:cubicBezTo>
                      <a:pt x="77" y="102"/>
                      <a:pt x="76" y="102"/>
                      <a:pt x="76" y="102"/>
                    </a:cubicBezTo>
                    <a:cubicBezTo>
                      <a:pt x="76" y="102"/>
                      <a:pt x="75" y="102"/>
                      <a:pt x="75" y="102"/>
                    </a:cubicBezTo>
                    <a:cubicBezTo>
                      <a:pt x="66" y="102"/>
                      <a:pt x="68" y="113"/>
                      <a:pt x="59" y="113"/>
                    </a:cubicBezTo>
                    <a:cubicBezTo>
                      <a:pt x="60" y="111"/>
                      <a:pt x="60" y="109"/>
                      <a:pt x="57" y="109"/>
                    </a:cubicBezTo>
                    <a:cubicBezTo>
                      <a:pt x="57" y="109"/>
                      <a:pt x="57" y="109"/>
                      <a:pt x="57" y="110"/>
                    </a:cubicBezTo>
                    <a:cubicBezTo>
                      <a:pt x="54" y="114"/>
                      <a:pt x="59" y="117"/>
                      <a:pt x="60" y="120"/>
                    </a:cubicBezTo>
                    <a:cubicBezTo>
                      <a:pt x="71" y="120"/>
                      <a:pt x="78" y="111"/>
                      <a:pt x="88" y="111"/>
                    </a:cubicBezTo>
                    <a:cubicBezTo>
                      <a:pt x="89" y="111"/>
                      <a:pt x="91" y="111"/>
                      <a:pt x="92" y="112"/>
                    </a:cubicBezTo>
                    <a:cubicBezTo>
                      <a:pt x="99" y="113"/>
                      <a:pt x="109" y="128"/>
                      <a:pt x="109" y="136"/>
                    </a:cubicBezTo>
                    <a:cubicBezTo>
                      <a:pt x="103" y="136"/>
                      <a:pt x="105" y="137"/>
                      <a:pt x="103" y="143"/>
                    </a:cubicBezTo>
                    <a:cubicBezTo>
                      <a:pt x="100" y="138"/>
                      <a:pt x="101" y="130"/>
                      <a:pt x="103" y="125"/>
                    </a:cubicBezTo>
                    <a:cubicBezTo>
                      <a:pt x="103" y="125"/>
                      <a:pt x="103" y="125"/>
                      <a:pt x="103" y="125"/>
                    </a:cubicBezTo>
                    <a:cubicBezTo>
                      <a:pt x="98" y="125"/>
                      <a:pt x="100" y="132"/>
                      <a:pt x="98" y="134"/>
                    </a:cubicBezTo>
                    <a:cubicBezTo>
                      <a:pt x="98" y="132"/>
                      <a:pt x="97" y="131"/>
                      <a:pt x="95" y="131"/>
                    </a:cubicBezTo>
                    <a:cubicBezTo>
                      <a:pt x="95" y="131"/>
                      <a:pt x="95" y="131"/>
                      <a:pt x="94" y="131"/>
                    </a:cubicBezTo>
                    <a:cubicBezTo>
                      <a:pt x="94" y="134"/>
                      <a:pt x="99" y="136"/>
                      <a:pt x="97" y="137"/>
                    </a:cubicBezTo>
                    <a:cubicBezTo>
                      <a:pt x="96" y="137"/>
                      <a:pt x="95" y="136"/>
                      <a:pt x="94" y="136"/>
                    </a:cubicBezTo>
                    <a:cubicBezTo>
                      <a:pt x="93" y="136"/>
                      <a:pt x="92" y="139"/>
                      <a:pt x="88" y="140"/>
                    </a:cubicBezTo>
                    <a:cubicBezTo>
                      <a:pt x="89" y="142"/>
                      <a:pt x="94" y="143"/>
                      <a:pt x="91" y="145"/>
                    </a:cubicBezTo>
                    <a:cubicBezTo>
                      <a:pt x="92" y="145"/>
                      <a:pt x="93" y="145"/>
                      <a:pt x="93" y="145"/>
                    </a:cubicBezTo>
                    <a:cubicBezTo>
                      <a:pt x="96" y="145"/>
                      <a:pt x="98" y="144"/>
                      <a:pt x="101" y="144"/>
                    </a:cubicBezTo>
                    <a:cubicBezTo>
                      <a:pt x="104" y="145"/>
                      <a:pt x="104" y="148"/>
                      <a:pt x="105" y="151"/>
                    </a:cubicBezTo>
                    <a:cubicBezTo>
                      <a:pt x="104" y="151"/>
                      <a:pt x="103" y="150"/>
                      <a:pt x="102" y="149"/>
                    </a:cubicBezTo>
                    <a:cubicBezTo>
                      <a:pt x="102" y="153"/>
                      <a:pt x="105" y="154"/>
                      <a:pt x="105" y="158"/>
                    </a:cubicBezTo>
                    <a:cubicBezTo>
                      <a:pt x="108" y="158"/>
                      <a:pt x="111" y="158"/>
                      <a:pt x="114" y="158"/>
                    </a:cubicBezTo>
                    <a:cubicBezTo>
                      <a:pt x="120" y="148"/>
                      <a:pt x="125" y="137"/>
                      <a:pt x="138" y="134"/>
                    </a:cubicBezTo>
                    <a:cubicBezTo>
                      <a:pt x="138" y="135"/>
                      <a:pt x="134" y="140"/>
                      <a:pt x="138" y="140"/>
                    </a:cubicBezTo>
                    <a:cubicBezTo>
                      <a:pt x="138" y="140"/>
                      <a:pt x="138" y="140"/>
                      <a:pt x="138" y="140"/>
                    </a:cubicBezTo>
                    <a:cubicBezTo>
                      <a:pt x="141" y="139"/>
                      <a:pt x="138" y="134"/>
                      <a:pt x="141" y="134"/>
                    </a:cubicBezTo>
                    <a:cubicBezTo>
                      <a:pt x="141" y="134"/>
                      <a:pt x="141" y="134"/>
                      <a:pt x="142" y="134"/>
                    </a:cubicBezTo>
                    <a:cubicBezTo>
                      <a:pt x="153" y="135"/>
                      <a:pt x="168" y="146"/>
                      <a:pt x="155" y="155"/>
                    </a:cubicBezTo>
                    <a:cubicBezTo>
                      <a:pt x="155" y="155"/>
                      <a:pt x="155" y="155"/>
                      <a:pt x="155" y="155"/>
                    </a:cubicBezTo>
                    <a:cubicBezTo>
                      <a:pt x="153" y="155"/>
                      <a:pt x="153" y="152"/>
                      <a:pt x="151" y="152"/>
                    </a:cubicBezTo>
                    <a:cubicBezTo>
                      <a:pt x="152" y="155"/>
                      <a:pt x="149" y="155"/>
                      <a:pt x="150" y="158"/>
                    </a:cubicBezTo>
                    <a:cubicBezTo>
                      <a:pt x="154" y="158"/>
                      <a:pt x="157" y="158"/>
                      <a:pt x="161" y="158"/>
                    </a:cubicBezTo>
                    <a:cubicBezTo>
                      <a:pt x="161" y="155"/>
                      <a:pt x="161" y="154"/>
                      <a:pt x="163" y="153"/>
                    </a:cubicBezTo>
                    <a:cubicBezTo>
                      <a:pt x="164" y="156"/>
                      <a:pt x="160" y="158"/>
                      <a:pt x="163" y="158"/>
                    </a:cubicBezTo>
                    <a:cubicBezTo>
                      <a:pt x="163" y="158"/>
                      <a:pt x="164" y="158"/>
                      <a:pt x="164" y="158"/>
                    </a:cubicBezTo>
                    <a:cubicBezTo>
                      <a:pt x="165" y="156"/>
                      <a:pt x="165" y="155"/>
                      <a:pt x="166" y="155"/>
                    </a:cubicBezTo>
                    <a:cubicBezTo>
                      <a:pt x="166" y="155"/>
                      <a:pt x="166" y="156"/>
                      <a:pt x="167" y="157"/>
                    </a:cubicBezTo>
                    <a:cubicBezTo>
                      <a:pt x="168" y="157"/>
                      <a:pt x="169" y="158"/>
                      <a:pt x="170" y="158"/>
                    </a:cubicBezTo>
                    <a:cubicBezTo>
                      <a:pt x="170" y="158"/>
                      <a:pt x="170" y="158"/>
                      <a:pt x="170" y="158"/>
                    </a:cubicBezTo>
                    <a:cubicBezTo>
                      <a:pt x="170" y="156"/>
                      <a:pt x="170" y="153"/>
                      <a:pt x="170" y="151"/>
                    </a:cubicBezTo>
                    <a:cubicBezTo>
                      <a:pt x="168" y="150"/>
                      <a:pt x="160" y="147"/>
                      <a:pt x="163" y="144"/>
                    </a:cubicBezTo>
                    <a:cubicBezTo>
                      <a:pt x="167" y="147"/>
                      <a:pt x="175" y="146"/>
                      <a:pt x="174" y="155"/>
                    </a:cubicBezTo>
                    <a:cubicBezTo>
                      <a:pt x="178" y="157"/>
                      <a:pt x="183" y="158"/>
                      <a:pt x="188" y="158"/>
                    </a:cubicBezTo>
                    <a:cubicBezTo>
                      <a:pt x="191" y="158"/>
                      <a:pt x="194" y="157"/>
                      <a:pt x="197" y="157"/>
                    </a:cubicBezTo>
                    <a:cubicBezTo>
                      <a:pt x="196" y="152"/>
                      <a:pt x="193" y="151"/>
                      <a:pt x="189" y="151"/>
                    </a:cubicBezTo>
                    <a:cubicBezTo>
                      <a:pt x="188" y="151"/>
                      <a:pt x="188" y="151"/>
                      <a:pt x="187" y="151"/>
                    </a:cubicBezTo>
                    <a:cubicBezTo>
                      <a:pt x="186" y="151"/>
                      <a:pt x="185" y="151"/>
                      <a:pt x="185" y="151"/>
                    </a:cubicBezTo>
                    <a:cubicBezTo>
                      <a:pt x="183" y="151"/>
                      <a:pt x="181" y="151"/>
                      <a:pt x="180" y="150"/>
                    </a:cubicBezTo>
                    <a:cubicBezTo>
                      <a:pt x="181" y="150"/>
                      <a:pt x="182" y="150"/>
                      <a:pt x="182" y="150"/>
                    </a:cubicBezTo>
                    <a:cubicBezTo>
                      <a:pt x="186" y="150"/>
                      <a:pt x="188" y="149"/>
                      <a:pt x="190" y="148"/>
                    </a:cubicBezTo>
                    <a:cubicBezTo>
                      <a:pt x="192" y="144"/>
                      <a:pt x="188" y="140"/>
                      <a:pt x="185" y="140"/>
                    </a:cubicBezTo>
                    <a:cubicBezTo>
                      <a:pt x="183" y="140"/>
                      <a:pt x="181" y="141"/>
                      <a:pt x="181" y="144"/>
                    </a:cubicBezTo>
                    <a:cubicBezTo>
                      <a:pt x="182" y="145"/>
                      <a:pt x="182" y="145"/>
                      <a:pt x="183" y="145"/>
                    </a:cubicBezTo>
                    <a:cubicBezTo>
                      <a:pt x="184" y="145"/>
                      <a:pt x="184" y="145"/>
                      <a:pt x="185" y="144"/>
                    </a:cubicBezTo>
                    <a:cubicBezTo>
                      <a:pt x="185" y="144"/>
                      <a:pt x="186" y="143"/>
                      <a:pt x="186" y="143"/>
                    </a:cubicBezTo>
                    <a:cubicBezTo>
                      <a:pt x="186" y="143"/>
                      <a:pt x="187" y="143"/>
                      <a:pt x="187" y="144"/>
                    </a:cubicBezTo>
                    <a:cubicBezTo>
                      <a:pt x="187" y="147"/>
                      <a:pt x="184" y="146"/>
                      <a:pt x="183" y="147"/>
                    </a:cubicBezTo>
                    <a:cubicBezTo>
                      <a:pt x="181" y="147"/>
                      <a:pt x="181" y="144"/>
                      <a:pt x="179" y="144"/>
                    </a:cubicBezTo>
                    <a:cubicBezTo>
                      <a:pt x="178" y="144"/>
                      <a:pt x="178" y="144"/>
                      <a:pt x="178" y="144"/>
                    </a:cubicBezTo>
                    <a:cubicBezTo>
                      <a:pt x="176" y="144"/>
                      <a:pt x="178" y="148"/>
                      <a:pt x="176" y="148"/>
                    </a:cubicBezTo>
                    <a:cubicBezTo>
                      <a:pt x="170" y="145"/>
                      <a:pt x="164" y="144"/>
                      <a:pt x="161" y="138"/>
                    </a:cubicBezTo>
                    <a:cubicBezTo>
                      <a:pt x="168" y="138"/>
                      <a:pt x="174" y="137"/>
                      <a:pt x="176" y="132"/>
                    </a:cubicBezTo>
                    <a:cubicBezTo>
                      <a:pt x="175" y="132"/>
                      <a:pt x="174" y="133"/>
                      <a:pt x="172" y="133"/>
                    </a:cubicBezTo>
                    <a:cubicBezTo>
                      <a:pt x="170" y="133"/>
                      <a:pt x="169" y="132"/>
                      <a:pt x="167" y="132"/>
                    </a:cubicBezTo>
                    <a:cubicBezTo>
                      <a:pt x="165" y="132"/>
                      <a:pt x="163" y="132"/>
                      <a:pt x="162" y="132"/>
                    </a:cubicBezTo>
                    <a:cubicBezTo>
                      <a:pt x="162" y="132"/>
                      <a:pt x="161" y="132"/>
                      <a:pt x="161" y="132"/>
                    </a:cubicBezTo>
                    <a:cubicBezTo>
                      <a:pt x="161" y="130"/>
                      <a:pt x="163" y="130"/>
                      <a:pt x="163" y="129"/>
                    </a:cubicBezTo>
                    <a:cubicBezTo>
                      <a:pt x="163" y="129"/>
                      <a:pt x="163" y="129"/>
                      <a:pt x="163" y="129"/>
                    </a:cubicBezTo>
                    <a:cubicBezTo>
                      <a:pt x="161" y="129"/>
                      <a:pt x="160" y="128"/>
                      <a:pt x="160" y="127"/>
                    </a:cubicBezTo>
                    <a:cubicBezTo>
                      <a:pt x="154" y="130"/>
                      <a:pt x="147" y="131"/>
                      <a:pt x="141" y="131"/>
                    </a:cubicBezTo>
                    <a:cubicBezTo>
                      <a:pt x="138" y="131"/>
                      <a:pt x="136" y="131"/>
                      <a:pt x="134" y="131"/>
                    </a:cubicBezTo>
                    <a:cubicBezTo>
                      <a:pt x="139" y="128"/>
                      <a:pt x="146" y="123"/>
                      <a:pt x="147" y="120"/>
                    </a:cubicBezTo>
                    <a:cubicBezTo>
                      <a:pt x="147" y="120"/>
                      <a:pt x="148" y="120"/>
                      <a:pt x="148" y="120"/>
                    </a:cubicBezTo>
                    <a:cubicBezTo>
                      <a:pt x="152" y="120"/>
                      <a:pt x="156" y="114"/>
                      <a:pt x="162" y="113"/>
                    </a:cubicBezTo>
                    <a:cubicBezTo>
                      <a:pt x="162" y="123"/>
                      <a:pt x="169" y="127"/>
                      <a:pt x="180" y="127"/>
                    </a:cubicBezTo>
                    <a:cubicBezTo>
                      <a:pt x="181" y="127"/>
                      <a:pt x="183" y="127"/>
                      <a:pt x="184" y="127"/>
                    </a:cubicBezTo>
                    <a:cubicBezTo>
                      <a:pt x="188" y="124"/>
                      <a:pt x="190" y="121"/>
                      <a:pt x="194" y="119"/>
                    </a:cubicBezTo>
                    <a:cubicBezTo>
                      <a:pt x="195" y="121"/>
                      <a:pt x="195" y="122"/>
                      <a:pt x="195" y="122"/>
                    </a:cubicBezTo>
                    <a:cubicBezTo>
                      <a:pt x="196" y="122"/>
                      <a:pt x="196" y="121"/>
                      <a:pt x="197" y="119"/>
                    </a:cubicBezTo>
                    <a:cubicBezTo>
                      <a:pt x="201" y="123"/>
                      <a:pt x="193" y="130"/>
                      <a:pt x="196" y="134"/>
                    </a:cubicBezTo>
                    <a:cubicBezTo>
                      <a:pt x="197" y="133"/>
                      <a:pt x="198" y="132"/>
                      <a:pt x="198" y="132"/>
                    </a:cubicBezTo>
                    <a:cubicBezTo>
                      <a:pt x="200" y="132"/>
                      <a:pt x="200" y="136"/>
                      <a:pt x="203" y="136"/>
                    </a:cubicBezTo>
                    <a:cubicBezTo>
                      <a:pt x="203" y="132"/>
                      <a:pt x="206" y="132"/>
                      <a:pt x="207" y="129"/>
                    </a:cubicBezTo>
                    <a:cubicBezTo>
                      <a:pt x="203" y="129"/>
                      <a:pt x="201" y="122"/>
                      <a:pt x="202" y="121"/>
                    </a:cubicBezTo>
                    <a:cubicBezTo>
                      <a:pt x="208" y="124"/>
                      <a:pt x="212" y="131"/>
                      <a:pt x="212" y="141"/>
                    </a:cubicBezTo>
                    <a:cubicBezTo>
                      <a:pt x="212" y="141"/>
                      <a:pt x="212" y="141"/>
                      <a:pt x="212" y="141"/>
                    </a:cubicBezTo>
                    <a:cubicBezTo>
                      <a:pt x="208" y="141"/>
                      <a:pt x="207" y="144"/>
                      <a:pt x="205" y="146"/>
                    </a:cubicBezTo>
                    <a:cubicBezTo>
                      <a:pt x="210" y="146"/>
                      <a:pt x="206" y="149"/>
                      <a:pt x="207" y="153"/>
                    </a:cubicBezTo>
                    <a:cubicBezTo>
                      <a:pt x="210" y="153"/>
                      <a:pt x="211" y="149"/>
                      <a:pt x="212" y="149"/>
                    </a:cubicBezTo>
                    <a:cubicBezTo>
                      <a:pt x="213" y="149"/>
                      <a:pt x="213" y="149"/>
                      <a:pt x="214" y="150"/>
                    </a:cubicBezTo>
                    <a:cubicBezTo>
                      <a:pt x="214" y="148"/>
                      <a:pt x="214" y="143"/>
                      <a:pt x="215" y="141"/>
                    </a:cubicBezTo>
                    <a:cubicBezTo>
                      <a:pt x="216" y="148"/>
                      <a:pt x="215" y="154"/>
                      <a:pt x="211" y="158"/>
                    </a:cubicBezTo>
                    <a:cubicBezTo>
                      <a:pt x="213" y="158"/>
                      <a:pt x="215" y="158"/>
                      <a:pt x="217" y="158"/>
                    </a:cubicBezTo>
                    <a:cubicBezTo>
                      <a:pt x="223" y="148"/>
                      <a:pt x="213" y="140"/>
                      <a:pt x="214" y="133"/>
                    </a:cubicBezTo>
                    <a:cubicBezTo>
                      <a:pt x="215" y="138"/>
                      <a:pt x="218" y="140"/>
                      <a:pt x="221" y="143"/>
                    </a:cubicBezTo>
                    <a:cubicBezTo>
                      <a:pt x="220" y="137"/>
                      <a:pt x="224" y="140"/>
                      <a:pt x="227" y="137"/>
                    </a:cubicBezTo>
                    <a:cubicBezTo>
                      <a:pt x="224" y="137"/>
                      <a:pt x="224" y="133"/>
                      <a:pt x="223" y="131"/>
                    </a:cubicBezTo>
                    <a:cubicBezTo>
                      <a:pt x="223" y="131"/>
                      <a:pt x="222" y="131"/>
                      <a:pt x="222" y="131"/>
                    </a:cubicBezTo>
                    <a:cubicBezTo>
                      <a:pt x="221" y="131"/>
                      <a:pt x="220" y="131"/>
                      <a:pt x="219" y="131"/>
                    </a:cubicBezTo>
                    <a:cubicBezTo>
                      <a:pt x="218" y="132"/>
                      <a:pt x="217" y="132"/>
                      <a:pt x="216" y="132"/>
                    </a:cubicBezTo>
                    <a:cubicBezTo>
                      <a:pt x="214" y="132"/>
                      <a:pt x="213" y="131"/>
                      <a:pt x="212" y="129"/>
                    </a:cubicBezTo>
                    <a:cubicBezTo>
                      <a:pt x="219" y="128"/>
                      <a:pt x="226" y="128"/>
                      <a:pt x="228" y="123"/>
                    </a:cubicBezTo>
                    <a:cubicBezTo>
                      <a:pt x="225" y="125"/>
                      <a:pt x="221" y="126"/>
                      <a:pt x="216" y="126"/>
                    </a:cubicBezTo>
                    <a:cubicBezTo>
                      <a:pt x="212" y="126"/>
                      <a:pt x="209" y="125"/>
                      <a:pt x="207" y="122"/>
                    </a:cubicBezTo>
                    <a:cubicBezTo>
                      <a:pt x="209" y="122"/>
                      <a:pt x="211" y="122"/>
                      <a:pt x="213" y="122"/>
                    </a:cubicBezTo>
                    <a:cubicBezTo>
                      <a:pt x="211" y="119"/>
                      <a:pt x="214" y="120"/>
                      <a:pt x="214" y="116"/>
                    </a:cubicBezTo>
                    <a:cubicBezTo>
                      <a:pt x="214" y="116"/>
                      <a:pt x="213" y="116"/>
                      <a:pt x="213" y="116"/>
                    </a:cubicBezTo>
                    <a:cubicBezTo>
                      <a:pt x="210" y="116"/>
                      <a:pt x="210" y="114"/>
                      <a:pt x="209" y="113"/>
                    </a:cubicBezTo>
                    <a:cubicBezTo>
                      <a:pt x="207" y="115"/>
                      <a:pt x="204" y="117"/>
                      <a:pt x="200" y="118"/>
                    </a:cubicBezTo>
                    <a:cubicBezTo>
                      <a:pt x="200" y="117"/>
                      <a:pt x="200" y="117"/>
                      <a:pt x="199" y="117"/>
                    </a:cubicBezTo>
                    <a:cubicBezTo>
                      <a:pt x="199" y="117"/>
                      <a:pt x="199" y="117"/>
                      <a:pt x="198" y="117"/>
                    </a:cubicBezTo>
                    <a:cubicBezTo>
                      <a:pt x="199" y="115"/>
                      <a:pt x="201" y="115"/>
                      <a:pt x="202" y="113"/>
                    </a:cubicBezTo>
                    <a:cubicBezTo>
                      <a:pt x="201" y="113"/>
                      <a:pt x="201" y="113"/>
                      <a:pt x="201" y="113"/>
                    </a:cubicBezTo>
                    <a:cubicBezTo>
                      <a:pt x="200" y="113"/>
                      <a:pt x="199" y="113"/>
                      <a:pt x="198" y="113"/>
                    </a:cubicBezTo>
                    <a:cubicBezTo>
                      <a:pt x="197" y="114"/>
                      <a:pt x="196" y="114"/>
                      <a:pt x="195" y="114"/>
                    </a:cubicBezTo>
                    <a:cubicBezTo>
                      <a:pt x="194" y="114"/>
                      <a:pt x="194" y="114"/>
                      <a:pt x="193" y="114"/>
                    </a:cubicBezTo>
                    <a:cubicBezTo>
                      <a:pt x="193" y="105"/>
                      <a:pt x="182" y="106"/>
                      <a:pt x="179" y="100"/>
                    </a:cubicBezTo>
                    <a:cubicBezTo>
                      <a:pt x="185" y="103"/>
                      <a:pt x="194" y="104"/>
                      <a:pt x="195" y="112"/>
                    </a:cubicBezTo>
                    <a:cubicBezTo>
                      <a:pt x="199" y="109"/>
                      <a:pt x="199" y="107"/>
                      <a:pt x="205" y="107"/>
                    </a:cubicBezTo>
                    <a:cubicBezTo>
                      <a:pt x="201" y="102"/>
                      <a:pt x="204" y="103"/>
                      <a:pt x="205" y="97"/>
                    </a:cubicBezTo>
                    <a:cubicBezTo>
                      <a:pt x="198" y="98"/>
                      <a:pt x="185" y="99"/>
                      <a:pt x="181" y="99"/>
                    </a:cubicBezTo>
                    <a:cubicBezTo>
                      <a:pt x="186" y="98"/>
                      <a:pt x="190" y="96"/>
                      <a:pt x="195" y="96"/>
                    </a:cubicBezTo>
                    <a:cubicBezTo>
                      <a:pt x="197" y="96"/>
                      <a:pt x="199" y="96"/>
                      <a:pt x="200" y="97"/>
                    </a:cubicBezTo>
                    <a:cubicBezTo>
                      <a:pt x="203" y="92"/>
                      <a:pt x="203" y="92"/>
                      <a:pt x="204" y="86"/>
                    </a:cubicBezTo>
                    <a:cubicBezTo>
                      <a:pt x="200" y="85"/>
                      <a:pt x="200" y="85"/>
                      <a:pt x="199" y="82"/>
                    </a:cubicBezTo>
                    <a:cubicBezTo>
                      <a:pt x="199" y="82"/>
                      <a:pt x="199" y="82"/>
                      <a:pt x="199" y="82"/>
                    </a:cubicBezTo>
                    <a:cubicBezTo>
                      <a:pt x="198" y="82"/>
                      <a:pt x="198" y="82"/>
                      <a:pt x="197" y="82"/>
                    </a:cubicBezTo>
                    <a:cubicBezTo>
                      <a:pt x="197" y="82"/>
                      <a:pt x="196" y="83"/>
                      <a:pt x="195" y="83"/>
                    </a:cubicBezTo>
                    <a:cubicBezTo>
                      <a:pt x="195" y="83"/>
                      <a:pt x="195" y="83"/>
                      <a:pt x="195" y="83"/>
                    </a:cubicBezTo>
                    <a:cubicBezTo>
                      <a:pt x="195" y="81"/>
                      <a:pt x="195" y="80"/>
                      <a:pt x="195" y="78"/>
                    </a:cubicBezTo>
                    <a:cubicBezTo>
                      <a:pt x="193" y="79"/>
                      <a:pt x="192" y="79"/>
                      <a:pt x="192" y="79"/>
                    </a:cubicBezTo>
                    <a:cubicBezTo>
                      <a:pt x="191" y="79"/>
                      <a:pt x="190" y="79"/>
                      <a:pt x="189" y="77"/>
                    </a:cubicBezTo>
                    <a:cubicBezTo>
                      <a:pt x="189" y="88"/>
                      <a:pt x="182" y="93"/>
                      <a:pt x="177" y="99"/>
                    </a:cubicBezTo>
                    <a:cubicBezTo>
                      <a:pt x="177" y="99"/>
                      <a:pt x="177" y="99"/>
                      <a:pt x="177" y="100"/>
                    </a:cubicBezTo>
                    <a:cubicBezTo>
                      <a:pt x="177" y="100"/>
                      <a:pt x="177" y="100"/>
                      <a:pt x="177" y="100"/>
                    </a:cubicBezTo>
                    <a:cubicBezTo>
                      <a:pt x="177" y="100"/>
                      <a:pt x="177" y="100"/>
                      <a:pt x="177" y="100"/>
                    </a:cubicBezTo>
                    <a:cubicBezTo>
                      <a:pt x="176" y="105"/>
                      <a:pt x="176" y="113"/>
                      <a:pt x="181" y="116"/>
                    </a:cubicBezTo>
                    <a:cubicBezTo>
                      <a:pt x="181" y="116"/>
                      <a:pt x="182" y="116"/>
                      <a:pt x="182" y="116"/>
                    </a:cubicBezTo>
                    <a:cubicBezTo>
                      <a:pt x="183" y="116"/>
                      <a:pt x="183" y="116"/>
                      <a:pt x="183" y="116"/>
                    </a:cubicBezTo>
                    <a:cubicBezTo>
                      <a:pt x="184" y="116"/>
                      <a:pt x="184" y="116"/>
                      <a:pt x="185" y="116"/>
                    </a:cubicBezTo>
                    <a:cubicBezTo>
                      <a:pt x="187" y="116"/>
                      <a:pt x="189" y="116"/>
                      <a:pt x="189" y="118"/>
                    </a:cubicBezTo>
                    <a:cubicBezTo>
                      <a:pt x="188" y="118"/>
                      <a:pt x="186" y="118"/>
                      <a:pt x="185" y="118"/>
                    </a:cubicBezTo>
                    <a:cubicBezTo>
                      <a:pt x="180" y="118"/>
                      <a:pt x="177" y="116"/>
                      <a:pt x="176" y="113"/>
                    </a:cubicBezTo>
                    <a:cubicBezTo>
                      <a:pt x="173" y="113"/>
                      <a:pt x="171" y="114"/>
                      <a:pt x="170" y="114"/>
                    </a:cubicBezTo>
                    <a:cubicBezTo>
                      <a:pt x="169" y="114"/>
                      <a:pt x="168" y="114"/>
                      <a:pt x="167" y="113"/>
                    </a:cubicBezTo>
                    <a:cubicBezTo>
                      <a:pt x="168" y="113"/>
                      <a:pt x="169" y="113"/>
                      <a:pt x="169" y="113"/>
                    </a:cubicBezTo>
                    <a:cubicBezTo>
                      <a:pt x="172" y="113"/>
                      <a:pt x="174" y="112"/>
                      <a:pt x="175" y="110"/>
                    </a:cubicBezTo>
                    <a:cubicBezTo>
                      <a:pt x="174" y="108"/>
                      <a:pt x="173" y="108"/>
                      <a:pt x="172" y="108"/>
                    </a:cubicBezTo>
                    <a:cubicBezTo>
                      <a:pt x="171" y="108"/>
                      <a:pt x="171" y="108"/>
                      <a:pt x="170" y="108"/>
                    </a:cubicBezTo>
                    <a:cubicBezTo>
                      <a:pt x="169" y="108"/>
                      <a:pt x="168" y="108"/>
                      <a:pt x="168" y="108"/>
                    </a:cubicBezTo>
                    <a:cubicBezTo>
                      <a:pt x="167" y="108"/>
                      <a:pt x="166" y="108"/>
                      <a:pt x="165" y="107"/>
                    </a:cubicBezTo>
                    <a:cubicBezTo>
                      <a:pt x="167" y="107"/>
                      <a:pt x="169" y="106"/>
                      <a:pt x="172" y="106"/>
                    </a:cubicBezTo>
                    <a:cubicBezTo>
                      <a:pt x="172" y="106"/>
                      <a:pt x="173" y="106"/>
                      <a:pt x="174" y="106"/>
                    </a:cubicBezTo>
                    <a:cubicBezTo>
                      <a:pt x="172" y="102"/>
                      <a:pt x="176" y="102"/>
                      <a:pt x="177" y="100"/>
                    </a:cubicBezTo>
                    <a:cubicBezTo>
                      <a:pt x="177" y="100"/>
                      <a:pt x="177" y="100"/>
                      <a:pt x="177" y="100"/>
                    </a:cubicBezTo>
                    <a:cubicBezTo>
                      <a:pt x="176" y="100"/>
                      <a:pt x="176" y="99"/>
                      <a:pt x="176" y="98"/>
                    </a:cubicBezTo>
                    <a:cubicBezTo>
                      <a:pt x="175" y="97"/>
                      <a:pt x="174" y="97"/>
                      <a:pt x="173" y="97"/>
                    </a:cubicBezTo>
                    <a:cubicBezTo>
                      <a:pt x="172" y="97"/>
                      <a:pt x="171" y="97"/>
                      <a:pt x="170" y="97"/>
                    </a:cubicBezTo>
                    <a:cubicBezTo>
                      <a:pt x="170" y="97"/>
                      <a:pt x="169" y="97"/>
                      <a:pt x="168" y="97"/>
                    </a:cubicBezTo>
                    <a:cubicBezTo>
                      <a:pt x="168" y="97"/>
                      <a:pt x="167" y="97"/>
                      <a:pt x="167" y="97"/>
                    </a:cubicBezTo>
                    <a:cubicBezTo>
                      <a:pt x="173" y="95"/>
                      <a:pt x="178" y="94"/>
                      <a:pt x="178" y="88"/>
                    </a:cubicBezTo>
                    <a:cubicBezTo>
                      <a:pt x="178" y="82"/>
                      <a:pt x="173" y="79"/>
                      <a:pt x="167" y="79"/>
                    </a:cubicBezTo>
                    <a:cubicBezTo>
                      <a:pt x="162" y="79"/>
                      <a:pt x="156" y="81"/>
                      <a:pt x="153" y="86"/>
                    </a:cubicBezTo>
                    <a:cubicBezTo>
                      <a:pt x="148" y="94"/>
                      <a:pt x="150" y="104"/>
                      <a:pt x="159" y="110"/>
                    </a:cubicBezTo>
                    <a:cubicBezTo>
                      <a:pt x="155" y="111"/>
                      <a:pt x="152" y="113"/>
                      <a:pt x="150" y="116"/>
                    </a:cubicBezTo>
                    <a:cubicBezTo>
                      <a:pt x="149" y="114"/>
                      <a:pt x="148" y="114"/>
                      <a:pt x="147" y="114"/>
                    </a:cubicBezTo>
                    <a:cubicBezTo>
                      <a:pt x="146" y="114"/>
                      <a:pt x="145" y="114"/>
                      <a:pt x="145" y="114"/>
                    </a:cubicBezTo>
                    <a:cubicBezTo>
                      <a:pt x="144" y="114"/>
                      <a:pt x="143" y="114"/>
                      <a:pt x="143" y="114"/>
                    </a:cubicBezTo>
                    <a:cubicBezTo>
                      <a:pt x="142" y="114"/>
                      <a:pt x="142" y="114"/>
                      <a:pt x="142" y="114"/>
                    </a:cubicBezTo>
                    <a:cubicBezTo>
                      <a:pt x="145" y="109"/>
                      <a:pt x="149" y="110"/>
                      <a:pt x="149" y="104"/>
                    </a:cubicBezTo>
                    <a:cubicBezTo>
                      <a:pt x="149" y="104"/>
                      <a:pt x="149" y="104"/>
                      <a:pt x="148" y="104"/>
                    </a:cubicBezTo>
                    <a:cubicBezTo>
                      <a:pt x="147" y="104"/>
                      <a:pt x="145" y="104"/>
                      <a:pt x="144" y="105"/>
                    </a:cubicBezTo>
                    <a:cubicBezTo>
                      <a:pt x="143" y="105"/>
                      <a:pt x="142" y="105"/>
                      <a:pt x="141" y="105"/>
                    </a:cubicBezTo>
                    <a:cubicBezTo>
                      <a:pt x="141" y="105"/>
                      <a:pt x="141" y="105"/>
                      <a:pt x="140" y="105"/>
                    </a:cubicBezTo>
                    <a:cubicBezTo>
                      <a:pt x="140" y="101"/>
                      <a:pt x="140" y="98"/>
                      <a:pt x="138" y="93"/>
                    </a:cubicBezTo>
                    <a:cubicBezTo>
                      <a:pt x="137" y="94"/>
                      <a:pt x="137" y="94"/>
                      <a:pt x="136" y="94"/>
                    </a:cubicBezTo>
                    <a:cubicBezTo>
                      <a:pt x="134" y="94"/>
                      <a:pt x="133" y="92"/>
                      <a:pt x="131" y="91"/>
                    </a:cubicBezTo>
                    <a:cubicBezTo>
                      <a:pt x="131" y="98"/>
                      <a:pt x="133" y="96"/>
                      <a:pt x="130" y="100"/>
                    </a:cubicBezTo>
                    <a:cubicBezTo>
                      <a:pt x="133" y="102"/>
                      <a:pt x="138" y="101"/>
                      <a:pt x="138" y="106"/>
                    </a:cubicBezTo>
                    <a:cubicBezTo>
                      <a:pt x="138" y="107"/>
                      <a:pt x="137" y="107"/>
                      <a:pt x="137" y="107"/>
                    </a:cubicBezTo>
                    <a:cubicBezTo>
                      <a:pt x="136" y="107"/>
                      <a:pt x="136" y="107"/>
                      <a:pt x="135" y="107"/>
                    </a:cubicBezTo>
                    <a:cubicBezTo>
                      <a:pt x="134" y="106"/>
                      <a:pt x="134" y="106"/>
                      <a:pt x="133" y="106"/>
                    </a:cubicBezTo>
                    <a:cubicBezTo>
                      <a:pt x="132" y="106"/>
                      <a:pt x="132" y="106"/>
                      <a:pt x="132" y="106"/>
                    </a:cubicBezTo>
                    <a:cubicBezTo>
                      <a:pt x="133" y="110"/>
                      <a:pt x="135" y="111"/>
                      <a:pt x="131" y="113"/>
                    </a:cubicBezTo>
                    <a:cubicBezTo>
                      <a:pt x="133" y="114"/>
                      <a:pt x="137" y="115"/>
                      <a:pt x="138" y="117"/>
                    </a:cubicBezTo>
                    <a:cubicBezTo>
                      <a:pt x="138" y="119"/>
                      <a:pt x="139" y="121"/>
                      <a:pt x="137" y="121"/>
                    </a:cubicBezTo>
                    <a:cubicBezTo>
                      <a:pt x="137" y="119"/>
                      <a:pt x="136" y="119"/>
                      <a:pt x="135" y="118"/>
                    </a:cubicBezTo>
                    <a:cubicBezTo>
                      <a:pt x="131" y="133"/>
                      <a:pt x="121" y="141"/>
                      <a:pt x="113" y="152"/>
                    </a:cubicBezTo>
                    <a:cubicBezTo>
                      <a:pt x="114" y="149"/>
                      <a:pt x="116" y="146"/>
                      <a:pt x="116" y="142"/>
                    </a:cubicBezTo>
                    <a:cubicBezTo>
                      <a:pt x="116" y="139"/>
                      <a:pt x="113" y="140"/>
                      <a:pt x="113" y="138"/>
                    </a:cubicBezTo>
                    <a:cubicBezTo>
                      <a:pt x="115" y="133"/>
                      <a:pt x="110" y="134"/>
                      <a:pt x="112" y="128"/>
                    </a:cubicBezTo>
                    <a:cubicBezTo>
                      <a:pt x="110" y="122"/>
                      <a:pt x="94" y="112"/>
                      <a:pt x="93" y="100"/>
                    </a:cubicBezTo>
                    <a:cubicBezTo>
                      <a:pt x="93" y="93"/>
                      <a:pt x="98" y="84"/>
                      <a:pt x="103" y="84"/>
                    </a:cubicBezTo>
                    <a:cubicBezTo>
                      <a:pt x="105" y="84"/>
                      <a:pt x="107" y="85"/>
                      <a:pt x="109" y="88"/>
                    </a:cubicBezTo>
                    <a:cubicBezTo>
                      <a:pt x="110" y="90"/>
                      <a:pt x="110" y="93"/>
                      <a:pt x="108" y="93"/>
                    </a:cubicBezTo>
                    <a:cubicBezTo>
                      <a:pt x="107" y="93"/>
                      <a:pt x="107" y="93"/>
                      <a:pt x="106" y="92"/>
                    </a:cubicBezTo>
                    <a:cubicBezTo>
                      <a:pt x="106" y="91"/>
                      <a:pt x="108" y="91"/>
                      <a:pt x="107" y="89"/>
                    </a:cubicBezTo>
                    <a:cubicBezTo>
                      <a:pt x="107" y="89"/>
                      <a:pt x="106" y="89"/>
                      <a:pt x="106" y="89"/>
                    </a:cubicBezTo>
                    <a:cubicBezTo>
                      <a:pt x="105" y="89"/>
                      <a:pt x="105" y="89"/>
                      <a:pt x="104" y="90"/>
                    </a:cubicBezTo>
                    <a:cubicBezTo>
                      <a:pt x="104" y="90"/>
                      <a:pt x="103" y="90"/>
                      <a:pt x="103" y="90"/>
                    </a:cubicBezTo>
                    <a:cubicBezTo>
                      <a:pt x="102" y="90"/>
                      <a:pt x="102" y="90"/>
                      <a:pt x="102" y="90"/>
                    </a:cubicBezTo>
                    <a:cubicBezTo>
                      <a:pt x="100" y="96"/>
                      <a:pt x="104" y="99"/>
                      <a:pt x="108" y="99"/>
                    </a:cubicBezTo>
                    <a:cubicBezTo>
                      <a:pt x="111" y="99"/>
                      <a:pt x="114" y="98"/>
                      <a:pt x="115" y="96"/>
                    </a:cubicBezTo>
                    <a:cubicBezTo>
                      <a:pt x="114" y="91"/>
                      <a:pt x="116" y="89"/>
                      <a:pt x="117" y="86"/>
                    </a:cubicBezTo>
                    <a:cubicBezTo>
                      <a:pt x="113" y="82"/>
                      <a:pt x="112" y="82"/>
                      <a:pt x="113" y="77"/>
                    </a:cubicBezTo>
                    <a:cubicBezTo>
                      <a:pt x="112" y="77"/>
                      <a:pt x="111" y="77"/>
                      <a:pt x="110" y="77"/>
                    </a:cubicBezTo>
                    <a:cubicBezTo>
                      <a:pt x="107" y="77"/>
                      <a:pt x="105" y="78"/>
                      <a:pt x="103" y="80"/>
                    </a:cubicBezTo>
                    <a:cubicBezTo>
                      <a:pt x="103" y="78"/>
                      <a:pt x="104" y="78"/>
                      <a:pt x="104" y="76"/>
                    </a:cubicBezTo>
                    <a:cubicBezTo>
                      <a:pt x="104" y="76"/>
                      <a:pt x="103" y="76"/>
                      <a:pt x="103" y="76"/>
                    </a:cubicBezTo>
                    <a:cubicBezTo>
                      <a:pt x="101" y="76"/>
                      <a:pt x="100" y="77"/>
                      <a:pt x="98" y="78"/>
                    </a:cubicBezTo>
                    <a:cubicBezTo>
                      <a:pt x="97" y="79"/>
                      <a:pt x="96" y="80"/>
                      <a:pt x="94" y="80"/>
                    </a:cubicBezTo>
                    <a:cubicBezTo>
                      <a:pt x="94" y="80"/>
                      <a:pt x="93" y="80"/>
                      <a:pt x="92" y="80"/>
                    </a:cubicBezTo>
                    <a:cubicBezTo>
                      <a:pt x="90" y="83"/>
                      <a:pt x="91" y="89"/>
                      <a:pt x="86" y="89"/>
                    </a:cubicBezTo>
                    <a:cubicBezTo>
                      <a:pt x="84" y="96"/>
                      <a:pt x="88" y="104"/>
                      <a:pt x="88" y="105"/>
                    </a:cubicBezTo>
                    <a:cubicBezTo>
                      <a:pt x="81" y="100"/>
                      <a:pt x="77" y="92"/>
                      <a:pt x="74" y="83"/>
                    </a:cubicBezTo>
                    <a:cubicBezTo>
                      <a:pt x="75" y="83"/>
                      <a:pt x="76" y="83"/>
                      <a:pt x="76" y="83"/>
                    </a:cubicBezTo>
                    <a:cubicBezTo>
                      <a:pt x="77" y="83"/>
                      <a:pt x="78" y="82"/>
                      <a:pt x="79" y="81"/>
                    </a:cubicBezTo>
                    <a:cubicBezTo>
                      <a:pt x="80" y="80"/>
                      <a:pt x="81" y="79"/>
                      <a:pt x="83" y="79"/>
                    </a:cubicBezTo>
                    <a:cubicBezTo>
                      <a:pt x="84" y="79"/>
                      <a:pt x="84" y="79"/>
                      <a:pt x="85" y="80"/>
                    </a:cubicBezTo>
                    <a:cubicBezTo>
                      <a:pt x="89" y="76"/>
                      <a:pt x="90" y="64"/>
                      <a:pt x="97" y="64"/>
                    </a:cubicBezTo>
                    <a:cubicBezTo>
                      <a:pt x="97" y="64"/>
                      <a:pt x="98" y="64"/>
                      <a:pt x="99" y="65"/>
                    </a:cubicBezTo>
                    <a:cubicBezTo>
                      <a:pt x="99" y="67"/>
                      <a:pt x="95" y="65"/>
                      <a:pt x="95" y="68"/>
                    </a:cubicBezTo>
                    <a:cubicBezTo>
                      <a:pt x="96" y="68"/>
                      <a:pt x="98" y="69"/>
                      <a:pt x="99" y="69"/>
                    </a:cubicBezTo>
                    <a:cubicBezTo>
                      <a:pt x="101" y="69"/>
                      <a:pt x="102" y="68"/>
                      <a:pt x="103" y="68"/>
                    </a:cubicBezTo>
                    <a:cubicBezTo>
                      <a:pt x="104" y="61"/>
                      <a:pt x="99" y="60"/>
                      <a:pt x="98" y="56"/>
                    </a:cubicBezTo>
                    <a:cubicBezTo>
                      <a:pt x="97" y="56"/>
                      <a:pt x="97" y="56"/>
                      <a:pt x="97" y="56"/>
                    </a:cubicBezTo>
                    <a:cubicBezTo>
                      <a:pt x="84" y="56"/>
                      <a:pt x="80" y="65"/>
                      <a:pt x="73" y="72"/>
                    </a:cubicBezTo>
                    <a:cubicBezTo>
                      <a:pt x="72" y="69"/>
                      <a:pt x="75" y="69"/>
                      <a:pt x="74" y="66"/>
                    </a:cubicBezTo>
                    <a:cubicBezTo>
                      <a:pt x="74" y="66"/>
                      <a:pt x="74" y="66"/>
                      <a:pt x="75" y="66"/>
                    </a:cubicBezTo>
                    <a:cubicBezTo>
                      <a:pt x="78" y="66"/>
                      <a:pt x="80" y="60"/>
                      <a:pt x="85" y="57"/>
                    </a:cubicBezTo>
                    <a:cubicBezTo>
                      <a:pt x="87" y="56"/>
                      <a:pt x="92" y="56"/>
                      <a:pt x="95" y="54"/>
                    </a:cubicBezTo>
                    <a:cubicBezTo>
                      <a:pt x="101" y="50"/>
                      <a:pt x="101" y="43"/>
                      <a:pt x="95" y="42"/>
                    </a:cubicBezTo>
                    <a:cubicBezTo>
                      <a:pt x="97" y="49"/>
                      <a:pt x="92" y="49"/>
                      <a:pt x="89" y="52"/>
                    </a:cubicBezTo>
                    <a:cubicBezTo>
                      <a:pt x="89" y="50"/>
                      <a:pt x="89" y="48"/>
                      <a:pt x="88" y="48"/>
                    </a:cubicBezTo>
                    <a:cubicBezTo>
                      <a:pt x="87" y="48"/>
                      <a:pt x="87" y="48"/>
                      <a:pt x="87" y="48"/>
                    </a:cubicBezTo>
                    <a:cubicBezTo>
                      <a:pt x="84" y="51"/>
                      <a:pt x="80" y="53"/>
                      <a:pt x="78" y="56"/>
                    </a:cubicBezTo>
                    <a:cubicBezTo>
                      <a:pt x="77" y="57"/>
                      <a:pt x="77" y="57"/>
                      <a:pt x="77" y="57"/>
                    </a:cubicBezTo>
                    <a:cubicBezTo>
                      <a:pt x="77" y="57"/>
                      <a:pt x="77" y="57"/>
                      <a:pt x="77" y="57"/>
                    </a:cubicBezTo>
                    <a:cubicBezTo>
                      <a:pt x="77" y="57"/>
                      <a:pt x="76" y="58"/>
                      <a:pt x="76" y="58"/>
                    </a:cubicBezTo>
                    <a:cubicBezTo>
                      <a:pt x="76" y="57"/>
                      <a:pt x="74" y="56"/>
                      <a:pt x="76" y="55"/>
                    </a:cubicBezTo>
                    <a:cubicBezTo>
                      <a:pt x="76" y="55"/>
                      <a:pt x="77" y="57"/>
                      <a:pt x="77" y="57"/>
                    </a:cubicBezTo>
                    <a:cubicBezTo>
                      <a:pt x="78" y="56"/>
                      <a:pt x="78" y="56"/>
                      <a:pt x="78" y="56"/>
                    </a:cubicBezTo>
                    <a:cubicBezTo>
                      <a:pt x="80" y="51"/>
                      <a:pt x="82" y="45"/>
                      <a:pt x="91" y="45"/>
                    </a:cubicBezTo>
                    <a:cubicBezTo>
                      <a:pt x="91" y="45"/>
                      <a:pt x="92" y="45"/>
                      <a:pt x="92" y="45"/>
                    </a:cubicBezTo>
                    <a:cubicBezTo>
                      <a:pt x="92" y="42"/>
                      <a:pt x="94" y="41"/>
                      <a:pt x="95" y="37"/>
                    </a:cubicBezTo>
                    <a:cubicBezTo>
                      <a:pt x="95" y="37"/>
                      <a:pt x="95" y="37"/>
                      <a:pt x="95" y="37"/>
                    </a:cubicBezTo>
                    <a:cubicBezTo>
                      <a:pt x="90" y="37"/>
                      <a:pt x="90" y="32"/>
                      <a:pt x="87" y="30"/>
                    </a:cubicBezTo>
                    <a:cubicBezTo>
                      <a:pt x="89" y="35"/>
                      <a:pt x="84" y="39"/>
                      <a:pt x="80" y="41"/>
                    </a:cubicBezTo>
                    <a:cubicBezTo>
                      <a:pt x="81" y="37"/>
                      <a:pt x="85" y="37"/>
                      <a:pt x="86" y="33"/>
                    </a:cubicBezTo>
                    <a:cubicBezTo>
                      <a:pt x="82" y="30"/>
                      <a:pt x="80" y="26"/>
                      <a:pt x="73" y="26"/>
                    </a:cubicBezTo>
                    <a:cubicBezTo>
                      <a:pt x="73" y="26"/>
                      <a:pt x="72" y="26"/>
                      <a:pt x="72" y="26"/>
                    </a:cubicBezTo>
                    <a:cubicBezTo>
                      <a:pt x="71" y="28"/>
                      <a:pt x="73" y="32"/>
                      <a:pt x="71" y="32"/>
                    </a:cubicBezTo>
                    <a:cubicBezTo>
                      <a:pt x="71" y="29"/>
                      <a:pt x="67" y="30"/>
                      <a:pt x="68" y="26"/>
                    </a:cubicBezTo>
                    <a:cubicBezTo>
                      <a:pt x="67" y="22"/>
                      <a:pt x="71" y="19"/>
                      <a:pt x="69" y="17"/>
                    </a:cubicBezTo>
                    <a:cubicBezTo>
                      <a:pt x="69" y="18"/>
                      <a:pt x="68" y="18"/>
                      <a:pt x="68" y="18"/>
                    </a:cubicBezTo>
                    <a:cubicBezTo>
                      <a:pt x="68" y="18"/>
                      <a:pt x="67" y="17"/>
                      <a:pt x="68" y="16"/>
                    </a:cubicBezTo>
                    <a:cubicBezTo>
                      <a:pt x="68" y="16"/>
                      <a:pt x="68" y="16"/>
                      <a:pt x="69" y="16"/>
                    </a:cubicBezTo>
                    <a:cubicBezTo>
                      <a:pt x="69" y="16"/>
                      <a:pt x="70" y="16"/>
                      <a:pt x="71" y="17"/>
                    </a:cubicBezTo>
                    <a:cubicBezTo>
                      <a:pt x="71" y="17"/>
                      <a:pt x="72" y="17"/>
                      <a:pt x="73" y="17"/>
                    </a:cubicBezTo>
                    <a:cubicBezTo>
                      <a:pt x="74" y="17"/>
                      <a:pt x="74" y="17"/>
                      <a:pt x="75" y="16"/>
                    </a:cubicBezTo>
                    <a:cubicBezTo>
                      <a:pt x="76" y="12"/>
                      <a:pt x="74" y="12"/>
                      <a:pt x="72" y="12"/>
                    </a:cubicBezTo>
                    <a:cubicBezTo>
                      <a:pt x="71" y="12"/>
                      <a:pt x="71" y="12"/>
                      <a:pt x="70" y="12"/>
                    </a:cubicBezTo>
                    <a:cubicBezTo>
                      <a:pt x="70" y="12"/>
                      <a:pt x="69" y="12"/>
                      <a:pt x="69" y="12"/>
                    </a:cubicBezTo>
                    <a:cubicBezTo>
                      <a:pt x="69" y="12"/>
                      <a:pt x="69" y="12"/>
                      <a:pt x="69" y="12"/>
                    </a:cubicBezTo>
                    <a:cubicBezTo>
                      <a:pt x="70" y="9"/>
                      <a:pt x="73" y="9"/>
                      <a:pt x="76" y="8"/>
                    </a:cubicBezTo>
                    <a:cubicBezTo>
                      <a:pt x="76" y="6"/>
                      <a:pt x="76" y="5"/>
                      <a:pt x="76" y="3"/>
                    </a:cubicBezTo>
                    <a:cubicBezTo>
                      <a:pt x="75" y="3"/>
                      <a:pt x="74" y="3"/>
                      <a:pt x="74" y="3"/>
                    </a:cubicBezTo>
                    <a:cubicBezTo>
                      <a:pt x="71" y="3"/>
                      <a:pt x="71" y="3"/>
                      <a:pt x="68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9" name="Freeform 75"/>
              <p:cNvSpPr>
                <a:spLocks noEditPoints="1"/>
              </p:cNvSpPr>
              <p:nvPr/>
            </p:nvSpPr>
            <p:spPr bwMode="auto">
              <a:xfrm>
                <a:off x="990" y="11263"/>
                <a:ext cx="545" cy="931"/>
              </a:xfrm>
              <a:custGeom>
                <a:avLst/>
                <a:gdLst/>
                <a:ahLst/>
                <a:cxnLst>
                  <a:cxn ang="0">
                    <a:pos x="19" y="131"/>
                  </a:cxn>
                  <a:cxn ang="0">
                    <a:pos x="79" y="41"/>
                  </a:cxn>
                  <a:cxn ang="0">
                    <a:pos x="89" y="43"/>
                  </a:cxn>
                  <a:cxn ang="0">
                    <a:pos x="86" y="28"/>
                  </a:cxn>
                  <a:cxn ang="0">
                    <a:pos x="82" y="34"/>
                  </a:cxn>
                  <a:cxn ang="0">
                    <a:pos x="76" y="26"/>
                  </a:cxn>
                  <a:cxn ang="0">
                    <a:pos x="83" y="37"/>
                  </a:cxn>
                  <a:cxn ang="0">
                    <a:pos x="86" y="28"/>
                  </a:cxn>
                  <a:cxn ang="0">
                    <a:pos x="92" y="28"/>
                  </a:cxn>
                  <a:cxn ang="0">
                    <a:pos x="86" y="28"/>
                  </a:cxn>
                  <a:cxn ang="0">
                    <a:pos x="74" y="26"/>
                  </a:cxn>
                  <a:cxn ang="0">
                    <a:pos x="74" y="26"/>
                  </a:cxn>
                  <a:cxn ang="0">
                    <a:pos x="69" y="28"/>
                  </a:cxn>
                  <a:cxn ang="0">
                    <a:pos x="89" y="15"/>
                  </a:cxn>
                  <a:cxn ang="0">
                    <a:pos x="75" y="13"/>
                  </a:cxn>
                  <a:cxn ang="0">
                    <a:pos x="69" y="9"/>
                  </a:cxn>
                  <a:cxn ang="0">
                    <a:pos x="58" y="27"/>
                  </a:cxn>
                  <a:cxn ang="0">
                    <a:pos x="54" y="36"/>
                  </a:cxn>
                  <a:cxn ang="0">
                    <a:pos x="80" y="82"/>
                  </a:cxn>
                  <a:cxn ang="0">
                    <a:pos x="44" y="56"/>
                  </a:cxn>
                  <a:cxn ang="0">
                    <a:pos x="43" y="60"/>
                  </a:cxn>
                  <a:cxn ang="0">
                    <a:pos x="27" y="68"/>
                  </a:cxn>
                  <a:cxn ang="0">
                    <a:pos x="34" y="49"/>
                  </a:cxn>
                  <a:cxn ang="0">
                    <a:pos x="33" y="50"/>
                  </a:cxn>
                  <a:cxn ang="0">
                    <a:pos x="32" y="40"/>
                  </a:cxn>
                  <a:cxn ang="0">
                    <a:pos x="19" y="64"/>
                  </a:cxn>
                  <a:cxn ang="0">
                    <a:pos x="18" y="51"/>
                  </a:cxn>
                  <a:cxn ang="0">
                    <a:pos x="16" y="63"/>
                  </a:cxn>
                  <a:cxn ang="0">
                    <a:pos x="12" y="67"/>
                  </a:cxn>
                  <a:cxn ang="0">
                    <a:pos x="14" y="73"/>
                  </a:cxn>
                  <a:cxn ang="0">
                    <a:pos x="8" y="79"/>
                  </a:cxn>
                  <a:cxn ang="0">
                    <a:pos x="23" y="80"/>
                  </a:cxn>
                  <a:cxn ang="0">
                    <a:pos x="41" y="93"/>
                  </a:cxn>
                  <a:cxn ang="0">
                    <a:pos x="37" y="94"/>
                  </a:cxn>
                  <a:cxn ang="0">
                    <a:pos x="41" y="98"/>
                  </a:cxn>
                  <a:cxn ang="0">
                    <a:pos x="27" y="115"/>
                  </a:cxn>
                  <a:cxn ang="0">
                    <a:pos x="18" y="125"/>
                  </a:cxn>
                  <a:cxn ang="0">
                    <a:pos x="17" y="132"/>
                  </a:cxn>
                  <a:cxn ang="0">
                    <a:pos x="25" y="132"/>
                  </a:cxn>
                  <a:cxn ang="0">
                    <a:pos x="24" y="153"/>
                  </a:cxn>
                  <a:cxn ang="0">
                    <a:pos x="26" y="181"/>
                  </a:cxn>
                  <a:cxn ang="0">
                    <a:pos x="35" y="170"/>
                  </a:cxn>
                  <a:cxn ang="0">
                    <a:pos x="36" y="156"/>
                  </a:cxn>
                  <a:cxn ang="0">
                    <a:pos x="29" y="140"/>
                  </a:cxn>
                  <a:cxn ang="0">
                    <a:pos x="25" y="140"/>
                  </a:cxn>
                  <a:cxn ang="0">
                    <a:pos x="33" y="142"/>
                  </a:cxn>
                  <a:cxn ang="0">
                    <a:pos x="29" y="142"/>
                  </a:cxn>
                  <a:cxn ang="0">
                    <a:pos x="48" y="142"/>
                  </a:cxn>
                  <a:cxn ang="0">
                    <a:pos x="46" y="138"/>
                  </a:cxn>
                  <a:cxn ang="0">
                    <a:pos x="38" y="133"/>
                  </a:cxn>
                  <a:cxn ang="0">
                    <a:pos x="36" y="121"/>
                  </a:cxn>
                  <a:cxn ang="0">
                    <a:pos x="72" y="88"/>
                  </a:cxn>
                  <a:cxn ang="0">
                    <a:pos x="58" y="116"/>
                  </a:cxn>
                  <a:cxn ang="0">
                    <a:pos x="83" y="57"/>
                  </a:cxn>
                  <a:cxn ang="0">
                    <a:pos x="98" y="44"/>
                  </a:cxn>
                  <a:cxn ang="0">
                    <a:pos x="91" y="23"/>
                  </a:cxn>
                  <a:cxn ang="0">
                    <a:pos x="100" y="8"/>
                  </a:cxn>
                  <a:cxn ang="0">
                    <a:pos x="89" y="1"/>
                  </a:cxn>
                  <a:cxn ang="0">
                    <a:pos x="78" y="3"/>
                  </a:cxn>
                </a:cxnLst>
                <a:rect l="0" t="0" r="r" b="b"/>
                <a:pathLst>
                  <a:path w="105" h="181">
                    <a:moveTo>
                      <a:pt x="19" y="131"/>
                    </a:moveTo>
                    <a:cubicBezTo>
                      <a:pt x="18" y="131"/>
                      <a:pt x="18" y="131"/>
                      <a:pt x="18" y="131"/>
                    </a:cubicBezTo>
                    <a:cubicBezTo>
                      <a:pt x="18" y="128"/>
                      <a:pt x="21" y="129"/>
                      <a:pt x="21" y="127"/>
                    </a:cubicBezTo>
                    <a:cubicBezTo>
                      <a:pt x="24" y="129"/>
                      <a:pt x="21" y="131"/>
                      <a:pt x="19" y="131"/>
                    </a:cubicBezTo>
                    <a:moveTo>
                      <a:pt x="89" y="43"/>
                    </a:moveTo>
                    <a:cubicBezTo>
                      <a:pt x="92" y="43"/>
                      <a:pt x="93" y="41"/>
                      <a:pt x="94" y="38"/>
                    </a:cubicBezTo>
                    <a:cubicBezTo>
                      <a:pt x="96" y="42"/>
                      <a:pt x="91" y="45"/>
                      <a:pt x="86" y="45"/>
                    </a:cubicBezTo>
                    <a:cubicBezTo>
                      <a:pt x="83" y="45"/>
                      <a:pt x="80" y="44"/>
                      <a:pt x="79" y="41"/>
                    </a:cubicBezTo>
                    <a:cubicBezTo>
                      <a:pt x="80" y="41"/>
                      <a:pt x="82" y="42"/>
                      <a:pt x="83" y="42"/>
                    </a:cubicBezTo>
                    <a:cubicBezTo>
                      <a:pt x="85" y="42"/>
                      <a:pt x="87" y="41"/>
                      <a:pt x="87" y="40"/>
                    </a:cubicBezTo>
                    <a:cubicBezTo>
                      <a:pt x="88" y="40"/>
                      <a:pt x="88" y="41"/>
                      <a:pt x="88" y="43"/>
                    </a:cubicBezTo>
                    <a:cubicBezTo>
                      <a:pt x="88" y="43"/>
                      <a:pt x="89" y="43"/>
                      <a:pt x="89" y="43"/>
                    </a:cubicBezTo>
                    <a:moveTo>
                      <a:pt x="82" y="34"/>
                    </a:moveTo>
                    <a:cubicBezTo>
                      <a:pt x="81" y="34"/>
                      <a:pt x="80" y="34"/>
                      <a:pt x="79" y="33"/>
                    </a:cubicBezTo>
                    <a:cubicBezTo>
                      <a:pt x="82" y="31"/>
                      <a:pt x="85" y="30"/>
                      <a:pt x="86" y="28"/>
                    </a:cubicBezTo>
                    <a:cubicBezTo>
                      <a:pt x="86" y="28"/>
                      <a:pt x="86" y="28"/>
                      <a:pt x="86" y="28"/>
                    </a:cubicBezTo>
                    <a:cubicBezTo>
                      <a:pt x="88" y="30"/>
                      <a:pt x="95" y="27"/>
                      <a:pt x="93" y="33"/>
                    </a:cubicBezTo>
                    <a:cubicBezTo>
                      <a:pt x="92" y="32"/>
                      <a:pt x="91" y="31"/>
                      <a:pt x="90" y="31"/>
                    </a:cubicBezTo>
                    <a:cubicBezTo>
                      <a:pt x="89" y="31"/>
                      <a:pt x="87" y="32"/>
                      <a:pt x="86" y="32"/>
                    </a:cubicBezTo>
                    <a:cubicBezTo>
                      <a:pt x="84" y="33"/>
                      <a:pt x="83" y="34"/>
                      <a:pt x="82" y="34"/>
                    </a:cubicBezTo>
                    <a:moveTo>
                      <a:pt x="81" y="38"/>
                    </a:moveTo>
                    <a:cubicBezTo>
                      <a:pt x="80" y="38"/>
                      <a:pt x="77" y="36"/>
                      <a:pt x="76" y="35"/>
                    </a:cubicBezTo>
                    <a:cubicBezTo>
                      <a:pt x="76" y="32"/>
                      <a:pt x="76" y="29"/>
                      <a:pt x="76" y="26"/>
                    </a:cubicBezTo>
                    <a:cubicBezTo>
                      <a:pt x="76" y="26"/>
                      <a:pt x="76" y="26"/>
                      <a:pt x="76" y="26"/>
                    </a:cubicBezTo>
                    <a:cubicBezTo>
                      <a:pt x="77" y="26"/>
                      <a:pt x="77" y="27"/>
                      <a:pt x="77" y="28"/>
                    </a:cubicBezTo>
                    <a:cubicBezTo>
                      <a:pt x="77" y="29"/>
                      <a:pt x="77" y="30"/>
                      <a:pt x="78" y="30"/>
                    </a:cubicBezTo>
                    <a:cubicBezTo>
                      <a:pt x="78" y="30"/>
                      <a:pt x="78" y="30"/>
                      <a:pt x="78" y="29"/>
                    </a:cubicBezTo>
                    <a:cubicBezTo>
                      <a:pt x="78" y="31"/>
                      <a:pt x="79" y="36"/>
                      <a:pt x="83" y="37"/>
                    </a:cubicBezTo>
                    <a:cubicBezTo>
                      <a:pt x="82" y="38"/>
                      <a:pt x="82" y="38"/>
                      <a:pt x="81" y="38"/>
                    </a:cubicBezTo>
                    <a:moveTo>
                      <a:pt x="86" y="28"/>
                    </a:moveTo>
                    <a:cubicBezTo>
                      <a:pt x="86" y="28"/>
                      <a:pt x="86" y="28"/>
                      <a:pt x="86" y="28"/>
                    </a:cubicBezTo>
                    <a:cubicBezTo>
                      <a:pt x="86" y="28"/>
                      <a:pt x="86" y="28"/>
                      <a:pt x="86" y="28"/>
                    </a:cubicBezTo>
                    <a:cubicBezTo>
                      <a:pt x="86" y="27"/>
                      <a:pt x="86" y="27"/>
                      <a:pt x="86" y="27"/>
                    </a:cubicBezTo>
                    <a:cubicBezTo>
                      <a:pt x="89" y="27"/>
                      <a:pt x="90" y="25"/>
                      <a:pt x="93" y="25"/>
                    </a:cubicBezTo>
                    <a:cubicBezTo>
                      <a:pt x="94" y="25"/>
                      <a:pt x="95" y="25"/>
                      <a:pt x="95" y="26"/>
                    </a:cubicBezTo>
                    <a:cubicBezTo>
                      <a:pt x="95" y="27"/>
                      <a:pt x="94" y="28"/>
                      <a:pt x="92" y="28"/>
                    </a:cubicBezTo>
                    <a:cubicBezTo>
                      <a:pt x="91" y="28"/>
                      <a:pt x="90" y="28"/>
                      <a:pt x="89" y="28"/>
                    </a:cubicBezTo>
                    <a:cubicBezTo>
                      <a:pt x="89" y="28"/>
                      <a:pt x="88" y="28"/>
                      <a:pt x="87" y="28"/>
                    </a:cubicBezTo>
                    <a:cubicBezTo>
                      <a:pt x="87" y="28"/>
                      <a:pt x="86" y="28"/>
                      <a:pt x="86" y="28"/>
                    </a:cubicBezTo>
                    <a:cubicBezTo>
                      <a:pt x="86" y="28"/>
                      <a:pt x="86" y="28"/>
                      <a:pt x="86" y="28"/>
                    </a:cubicBezTo>
                    <a:moveTo>
                      <a:pt x="81" y="29"/>
                    </a:moveTo>
                    <a:cubicBezTo>
                      <a:pt x="79" y="27"/>
                      <a:pt x="84" y="24"/>
                      <a:pt x="87" y="23"/>
                    </a:cubicBezTo>
                    <a:cubicBezTo>
                      <a:pt x="86" y="26"/>
                      <a:pt x="82" y="26"/>
                      <a:pt x="81" y="29"/>
                    </a:cubicBezTo>
                    <a:moveTo>
                      <a:pt x="74" y="26"/>
                    </a:moveTo>
                    <a:cubicBezTo>
                      <a:pt x="74" y="26"/>
                      <a:pt x="73" y="24"/>
                      <a:pt x="74" y="21"/>
                    </a:cubicBezTo>
                    <a:cubicBezTo>
                      <a:pt x="74" y="21"/>
                      <a:pt x="74" y="20"/>
                      <a:pt x="74" y="20"/>
                    </a:cubicBezTo>
                    <a:cubicBezTo>
                      <a:pt x="75" y="20"/>
                      <a:pt x="75" y="24"/>
                      <a:pt x="75" y="25"/>
                    </a:cubicBezTo>
                    <a:cubicBezTo>
                      <a:pt x="75" y="25"/>
                      <a:pt x="75" y="26"/>
                      <a:pt x="74" y="26"/>
                    </a:cubicBezTo>
                    <a:moveTo>
                      <a:pt x="70" y="34"/>
                    </a:moveTo>
                    <a:cubicBezTo>
                      <a:pt x="63" y="34"/>
                      <a:pt x="57" y="22"/>
                      <a:pt x="64" y="18"/>
                    </a:cubicBezTo>
                    <a:cubicBezTo>
                      <a:pt x="64" y="18"/>
                      <a:pt x="64" y="18"/>
                      <a:pt x="65" y="18"/>
                    </a:cubicBezTo>
                    <a:cubicBezTo>
                      <a:pt x="69" y="18"/>
                      <a:pt x="69" y="23"/>
                      <a:pt x="69" y="28"/>
                    </a:cubicBezTo>
                    <a:cubicBezTo>
                      <a:pt x="68" y="32"/>
                      <a:pt x="74" y="31"/>
                      <a:pt x="71" y="34"/>
                    </a:cubicBezTo>
                    <a:cubicBezTo>
                      <a:pt x="71" y="34"/>
                      <a:pt x="70" y="34"/>
                      <a:pt x="70" y="34"/>
                    </a:cubicBezTo>
                    <a:moveTo>
                      <a:pt x="81" y="25"/>
                    </a:moveTo>
                    <a:cubicBezTo>
                      <a:pt x="81" y="22"/>
                      <a:pt x="85" y="16"/>
                      <a:pt x="89" y="15"/>
                    </a:cubicBezTo>
                    <a:cubicBezTo>
                      <a:pt x="88" y="20"/>
                      <a:pt x="83" y="21"/>
                      <a:pt x="81" y="25"/>
                    </a:cubicBezTo>
                    <a:moveTo>
                      <a:pt x="77" y="19"/>
                    </a:moveTo>
                    <a:cubicBezTo>
                      <a:pt x="77" y="19"/>
                      <a:pt x="76" y="18"/>
                      <a:pt x="76" y="16"/>
                    </a:cubicBezTo>
                    <a:cubicBezTo>
                      <a:pt x="76" y="15"/>
                      <a:pt x="75" y="14"/>
                      <a:pt x="75" y="13"/>
                    </a:cubicBezTo>
                    <a:cubicBezTo>
                      <a:pt x="78" y="15"/>
                      <a:pt x="78" y="19"/>
                      <a:pt x="77" y="19"/>
                    </a:cubicBezTo>
                    <a:moveTo>
                      <a:pt x="69" y="0"/>
                    </a:moveTo>
                    <a:cubicBezTo>
                      <a:pt x="68" y="4"/>
                      <a:pt x="71" y="6"/>
                      <a:pt x="71" y="10"/>
                    </a:cubicBezTo>
                    <a:cubicBezTo>
                      <a:pt x="70" y="10"/>
                      <a:pt x="70" y="9"/>
                      <a:pt x="69" y="9"/>
                    </a:cubicBezTo>
                    <a:cubicBezTo>
                      <a:pt x="67" y="9"/>
                      <a:pt x="66" y="10"/>
                      <a:pt x="65" y="12"/>
                    </a:cubicBezTo>
                    <a:cubicBezTo>
                      <a:pt x="70" y="13"/>
                      <a:pt x="73" y="14"/>
                      <a:pt x="74" y="19"/>
                    </a:cubicBezTo>
                    <a:cubicBezTo>
                      <a:pt x="71" y="16"/>
                      <a:pt x="68" y="15"/>
                      <a:pt x="65" y="15"/>
                    </a:cubicBezTo>
                    <a:cubicBezTo>
                      <a:pt x="60" y="15"/>
                      <a:pt x="57" y="21"/>
                      <a:pt x="58" y="27"/>
                    </a:cubicBezTo>
                    <a:cubicBezTo>
                      <a:pt x="58" y="33"/>
                      <a:pt x="62" y="39"/>
                      <a:pt x="70" y="39"/>
                    </a:cubicBezTo>
                    <a:cubicBezTo>
                      <a:pt x="71" y="39"/>
                      <a:pt x="71" y="39"/>
                      <a:pt x="72" y="38"/>
                    </a:cubicBezTo>
                    <a:cubicBezTo>
                      <a:pt x="70" y="41"/>
                      <a:pt x="71" y="47"/>
                      <a:pt x="69" y="50"/>
                    </a:cubicBezTo>
                    <a:cubicBezTo>
                      <a:pt x="66" y="43"/>
                      <a:pt x="63" y="36"/>
                      <a:pt x="54" y="36"/>
                    </a:cubicBezTo>
                    <a:cubicBezTo>
                      <a:pt x="53" y="36"/>
                      <a:pt x="52" y="36"/>
                      <a:pt x="51" y="36"/>
                    </a:cubicBezTo>
                    <a:cubicBezTo>
                      <a:pt x="50" y="40"/>
                      <a:pt x="56" y="37"/>
                      <a:pt x="56" y="41"/>
                    </a:cubicBezTo>
                    <a:cubicBezTo>
                      <a:pt x="57" y="44"/>
                      <a:pt x="59" y="46"/>
                      <a:pt x="59" y="50"/>
                    </a:cubicBezTo>
                    <a:cubicBezTo>
                      <a:pt x="70" y="57"/>
                      <a:pt x="74" y="76"/>
                      <a:pt x="80" y="82"/>
                    </a:cubicBezTo>
                    <a:cubicBezTo>
                      <a:pt x="79" y="83"/>
                      <a:pt x="77" y="83"/>
                      <a:pt x="76" y="83"/>
                    </a:cubicBezTo>
                    <a:cubicBezTo>
                      <a:pt x="66" y="83"/>
                      <a:pt x="62" y="76"/>
                      <a:pt x="58" y="69"/>
                    </a:cubicBezTo>
                    <a:cubicBezTo>
                      <a:pt x="54" y="62"/>
                      <a:pt x="51" y="56"/>
                      <a:pt x="45" y="56"/>
                    </a:cubicBezTo>
                    <a:cubicBezTo>
                      <a:pt x="45" y="56"/>
                      <a:pt x="44" y="56"/>
                      <a:pt x="44" y="56"/>
                    </a:cubicBezTo>
                    <a:cubicBezTo>
                      <a:pt x="42" y="56"/>
                      <a:pt x="39" y="57"/>
                      <a:pt x="40" y="61"/>
                    </a:cubicBezTo>
                    <a:cubicBezTo>
                      <a:pt x="40" y="62"/>
                      <a:pt x="40" y="62"/>
                      <a:pt x="40" y="62"/>
                    </a:cubicBezTo>
                    <a:cubicBezTo>
                      <a:pt x="40" y="62"/>
                      <a:pt x="41" y="62"/>
                      <a:pt x="41" y="61"/>
                    </a:cubicBezTo>
                    <a:cubicBezTo>
                      <a:pt x="42" y="60"/>
                      <a:pt x="42" y="60"/>
                      <a:pt x="43" y="60"/>
                    </a:cubicBezTo>
                    <a:cubicBezTo>
                      <a:pt x="43" y="60"/>
                      <a:pt x="43" y="60"/>
                      <a:pt x="43" y="60"/>
                    </a:cubicBezTo>
                    <a:cubicBezTo>
                      <a:pt x="46" y="63"/>
                      <a:pt x="46" y="68"/>
                      <a:pt x="48" y="72"/>
                    </a:cubicBezTo>
                    <a:cubicBezTo>
                      <a:pt x="52" y="77"/>
                      <a:pt x="58" y="78"/>
                      <a:pt x="61" y="82"/>
                    </a:cubicBezTo>
                    <a:cubicBezTo>
                      <a:pt x="53" y="82"/>
                      <a:pt x="28" y="76"/>
                      <a:pt x="27" y="68"/>
                    </a:cubicBezTo>
                    <a:cubicBezTo>
                      <a:pt x="32" y="64"/>
                      <a:pt x="32" y="64"/>
                      <a:pt x="32" y="64"/>
                    </a:cubicBezTo>
                    <a:cubicBezTo>
                      <a:pt x="35" y="58"/>
                      <a:pt x="24" y="49"/>
                      <a:pt x="32" y="45"/>
                    </a:cubicBezTo>
                    <a:cubicBezTo>
                      <a:pt x="34" y="45"/>
                      <a:pt x="34" y="46"/>
                      <a:pt x="34" y="48"/>
                    </a:cubicBezTo>
                    <a:cubicBezTo>
                      <a:pt x="34" y="49"/>
                      <a:pt x="34" y="49"/>
                      <a:pt x="34" y="49"/>
                    </a:cubicBezTo>
                    <a:cubicBezTo>
                      <a:pt x="34" y="49"/>
                      <a:pt x="33" y="49"/>
                      <a:pt x="33" y="49"/>
                    </a:cubicBezTo>
                    <a:cubicBezTo>
                      <a:pt x="33" y="49"/>
                      <a:pt x="33" y="48"/>
                      <a:pt x="32" y="48"/>
                    </a:cubicBezTo>
                    <a:cubicBezTo>
                      <a:pt x="32" y="48"/>
                      <a:pt x="32" y="49"/>
                      <a:pt x="32" y="50"/>
                    </a:cubicBezTo>
                    <a:cubicBezTo>
                      <a:pt x="32" y="50"/>
                      <a:pt x="33" y="50"/>
                      <a:pt x="33" y="50"/>
                    </a:cubicBezTo>
                    <a:cubicBezTo>
                      <a:pt x="34" y="50"/>
                      <a:pt x="34" y="51"/>
                      <a:pt x="35" y="51"/>
                    </a:cubicBezTo>
                    <a:cubicBezTo>
                      <a:pt x="35" y="51"/>
                      <a:pt x="35" y="52"/>
                      <a:pt x="36" y="52"/>
                    </a:cubicBezTo>
                    <a:cubicBezTo>
                      <a:pt x="37" y="52"/>
                      <a:pt x="37" y="51"/>
                      <a:pt x="38" y="51"/>
                    </a:cubicBezTo>
                    <a:cubicBezTo>
                      <a:pt x="40" y="43"/>
                      <a:pt x="36" y="40"/>
                      <a:pt x="32" y="40"/>
                    </a:cubicBezTo>
                    <a:cubicBezTo>
                      <a:pt x="28" y="40"/>
                      <a:pt x="23" y="43"/>
                      <a:pt x="21" y="47"/>
                    </a:cubicBezTo>
                    <a:cubicBezTo>
                      <a:pt x="20" y="54"/>
                      <a:pt x="26" y="60"/>
                      <a:pt x="25" y="66"/>
                    </a:cubicBezTo>
                    <a:cubicBezTo>
                      <a:pt x="23" y="67"/>
                      <a:pt x="21" y="68"/>
                      <a:pt x="21" y="68"/>
                    </a:cubicBezTo>
                    <a:cubicBezTo>
                      <a:pt x="20" y="68"/>
                      <a:pt x="19" y="67"/>
                      <a:pt x="19" y="64"/>
                    </a:cubicBezTo>
                    <a:cubicBezTo>
                      <a:pt x="21" y="64"/>
                      <a:pt x="21" y="65"/>
                      <a:pt x="23" y="65"/>
                    </a:cubicBezTo>
                    <a:cubicBezTo>
                      <a:pt x="23" y="65"/>
                      <a:pt x="23" y="65"/>
                      <a:pt x="24" y="65"/>
                    </a:cubicBezTo>
                    <a:cubicBezTo>
                      <a:pt x="24" y="58"/>
                      <a:pt x="18" y="59"/>
                      <a:pt x="19" y="51"/>
                    </a:cubicBezTo>
                    <a:cubicBezTo>
                      <a:pt x="19" y="51"/>
                      <a:pt x="18" y="51"/>
                      <a:pt x="18" y="51"/>
                    </a:cubicBezTo>
                    <a:cubicBezTo>
                      <a:pt x="16" y="51"/>
                      <a:pt x="16" y="53"/>
                      <a:pt x="16" y="54"/>
                    </a:cubicBezTo>
                    <a:cubicBezTo>
                      <a:pt x="16" y="56"/>
                      <a:pt x="16" y="58"/>
                      <a:pt x="14" y="58"/>
                    </a:cubicBezTo>
                    <a:cubicBezTo>
                      <a:pt x="14" y="58"/>
                      <a:pt x="14" y="58"/>
                      <a:pt x="14" y="58"/>
                    </a:cubicBezTo>
                    <a:cubicBezTo>
                      <a:pt x="13" y="61"/>
                      <a:pt x="16" y="61"/>
                      <a:pt x="16" y="63"/>
                    </a:cubicBezTo>
                    <a:cubicBezTo>
                      <a:pt x="15" y="62"/>
                      <a:pt x="14" y="62"/>
                      <a:pt x="13" y="62"/>
                    </a:cubicBezTo>
                    <a:cubicBezTo>
                      <a:pt x="12" y="62"/>
                      <a:pt x="11" y="62"/>
                      <a:pt x="11" y="63"/>
                    </a:cubicBezTo>
                    <a:cubicBezTo>
                      <a:pt x="10" y="67"/>
                      <a:pt x="14" y="65"/>
                      <a:pt x="14" y="67"/>
                    </a:cubicBezTo>
                    <a:cubicBezTo>
                      <a:pt x="13" y="67"/>
                      <a:pt x="12" y="67"/>
                      <a:pt x="12" y="67"/>
                    </a:cubicBezTo>
                    <a:cubicBezTo>
                      <a:pt x="9" y="67"/>
                      <a:pt x="7" y="69"/>
                      <a:pt x="6" y="72"/>
                    </a:cubicBezTo>
                    <a:cubicBezTo>
                      <a:pt x="8" y="71"/>
                      <a:pt x="10" y="71"/>
                      <a:pt x="11" y="71"/>
                    </a:cubicBezTo>
                    <a:cubicBezTo>
                      <a:pt x="14" y="71"/>
                      <a:pt x="17" y="72"/>
                      <a:pt x="19" y="74"/>
                    </a:cubicBezTo>
                    <a:cubicBezTo>
                      <a:pt x="18" y="73"/>
                      <a:pt x="16" y="73"/>
                      <a:pt x="14" y="73"/>
                    </a:cubicBezTo>
                    <a:cubicBezTo>
                      <a:pt x="6" y="73"/>
                      <a:pt x="0" y="82"/>
                      <a:pt x="9" y="87"/>
                    </a:cubicBezTo>
                    <a:cubicBezTo>
                      <a:pt x="12" y="86"/>
                      <a:pt x="14" y="84"/>
                      <a:pt x="14" y="80"/>
                    </a:cubicBezTo>
                    <a:cubicBezTo>
                      <a:pt x="13" y="81"/>
                      <a:pt x="11" y="81"/>
                      <a:pt x="10" y="81"/>
                    </a:cubicBezTo>
                    <a:cubicBezTo>
                      <a:pt x="9" y="81"/>
                      <a:pt x="8" y="81"/>
                      <a:pt x="8" y="79"/>
                    </a:cubicBezTo>
                    <a:cubicBezTo>
                      <a:pt x="8" y="78"/>
                      <a:pt x="9" y="76"/>
                      <a:pt x="11" y="76"/>
                    </a:cubicBezTo>
                    <a:cubicBezTo>
                      <a:pt x="12" y="76"/>
                      <a:pt x="12" y="76"/>
                      <a:pt x="12" y="76"/>
                    </a:cubicBezTo>
                    <a:cubicBezTo>
                      <a:pt x="15" y="77"/>
                      <a:pt x="17" y="80"/>
                      <a:pt x="21" y="80"/>
                    </a:cubicBezTo>
                    <a:cubicBezTo>
                      <a:pt x="22" y="80"/>
                      <a:pt x="22" y="80"/>
                      <a:pt x="23" y="80"/>
                    </a:cubicBezTo>
                    <a:cubicBezTo>
                      <a:pt x="25" y="79"/>
                      <a:pt x="25" y="76"/>
                      <a:pt x="27" y="74"/>
                    </a:cubicBezTo>
                    <a:cubicBezTo>
                      <a:pt x="36" y="81"/>
                      <a:pt x="49" y="84"/>
                      <a:pt x="63" y="86"/>
                    </a:cubicBezTo>
                    <a:cubicBezTo>
                      <a:pt x="57" y="88"/>
                      <a:pt x="48" y="92"/>
                      <a:pt x="41" y="93"/>
                    </a:cubicBezTo>
                    <a:cubicBezTo>
                      <a:pt x="41" y="93"/>
                      <a:pt x="41" y="93"/>
                      <a:pt x="41" y="93"/>
                    </a:cubicBezTo>
                    <a:cubicBezTo>
                      <a:pt x="40" y="93"/>
                      <a:pt x="40" y="93"/>
                      <a:pt x="40" y="93"/>
                    </a:cubicBezTo>
                    <a:cubicBezTo>
                      <a:pt x="39" y="93"/>
                      <a:pt x="38" y="93"/>
                      <a:pt x="38" y="93"/>
                    </a:cubicBezTo>
                    <a:cubicBezTo>
                      <a:pt x="36" y="93"/>
                      <a:pt x="35" y="93"/>
                      <a:pt x="36" y="94"/>
                    </a:cubicBezTo>
                    <a:cubicBezTo>
                      <a:pt x="37" y="94"/>
                      <a:pt x="37" y="94"/>
                      <a:pt x="37" y="94"/>
                    </a:cubicBezTo>
                    <a:cubicBezTo>
                      <a:pt x="39" y="94"/>
                      <a:pt x="41" y="95"/>
                      <a:pt x="42" y="96"/>
                    </a:cubicBezTo>
                    <a:cubicBezTo>
                      <a:pt x="42" y="96"/>
                      <a:pt x="42" y="96"/>
                      <a:pt x="42" y="96"/>
                    </a:cubicBezTo>
                    <a:cubicBezTo>
                      <a:pt x="39" y="96"/>
                      <a:pt x="33" y="98"/>
                      <a:pt x="36" y="100"/>
                    </a:cubicBezTo>
                    <a:cubicBezTo>
                      <a:pt x="37" y="99"/>
                      <a:pt x="39" y="98"/>
                      <a:pt x="41" y="98"/>
                    </a:cubicBezTo>
                    <a:cubicBezTo>
                      <a:pt x="41" y="98"/>
                      <a:pt x="42" y="98"/>
                      <a:pt x="42" y="98"/>
                    </a:cubicBezTo>
                    <a:cubicBezTo>
                      <a:pt x="37" y="106"/>
                      <a:pt x="34" y="114"/>
                      <a:pt x="22" y="114"/>
                    </a:cubicBezTo>
                    <a:cubicBezTo>
                      <a:pt x="22" y="114"/>
                      <a:pt x="22" y="114"/>
                      <a:pt x="21" y="113"/>
                    </a:cubicBezTo>
                    <a:cubicBezTo>
                      <a:pt x="23" y="114"/>
                      <a:pt x="25" y="115"/>
                      <a:pt x="27" y="115"/>
                    </a:cubicBezTo>
                    <a:cubicBezTo>
                      <a:pt x="29" y="115"/>
                      <a:pt x="32" y="114"/>
                      <a:pt x="33" y="113"/>
                    </a:cubicBezTo>
                    <a:cubicBezTo>
                      <a:pt x="31" y="118"/>
                      <a:pt x="29" y="122"/>
                      <a:pt x="26" y="125"/>
                    </a:cubicBezTo>
                    <a:cubicBezTo>
                      <a:pt x="25" y="124"/>
                      <a:pt x="24" y="123"/>
                      <a:pt x="23" y="123"/>
                    </a:cubicBezTo>
                    <a:cubicBezTo>
                      <a:pt x="21" y="123"/>
                      <a:pt x="20" y="124"/>
                      <a:pt x="18" y="125"/>
                    </a:cubicBezTo>
                    <a:cubicBezTo>
                      <a:pt x="16" y="123"/>
                      <a:pt x="18" y="124"/>
                      <a:pt x="18" y="121"/>
                    </a:cubicBezTo>
                    <a:cubicBezTo>
                      <a:pt x="18" y="121"/>
                      <a:pt x="17" y="121"/>
                      <a:pt x="16" y="121"/>
                    </a:cubicBezTo>
                    <a:cubicBezTo>
                      <a:pt x="12" y="121"/>
                      <a:pt x="10" y="123"/>
                      <a:pt x="11" y="129"/>
                    </a:cubicBezTo>
                    <a:cubicBezTo>
                      <a:pt x="12" y="130"/>
                      <a:pt x="16" y="129"/>
                      <a:pt x="17" y="132"/>
                    </a:cubicBezTo>
                    <a:cubicBezTo>
                      <a:pt x="14" y="133"/>
                      <a:pt x="14" y="137"/>
                      <a:pt x="13" y="140"/>
                    </a:cubicBezTo>
                    <a:cubicBezTo>
                      <a:pt x="14" y="141"/>
                      <a:pt x="14" y="141"/>
                      <a:pt x="15" y="141"/>
                    </a:cubicBezTo>
                    <a:cubicBezTo>
                      <a:pt x="17" y="141"/>
                      <a:pt x="19" y="139"/>
                      <a:pt x="21" y="136"/>
                    </a:cubicBezTo>
                    <a:cubicBezTo>
                      <a:pt x="22" y="134"/>
                      <a:pt x="24" y="132"/>
                      <a:pt x="25" y="132"/>
                    </a:cubicBezTo>
                    <a:cubicBezTo>
                      <a:pt x="25" y="132"/>
                      <a:pt x="26" y="132"/>
                      <a:pt x="26" y="132"/>
                    </a:cubicBezTo>
                    <a:cubicBezTo>
                      <a:pt x="23" y="135"/>
                      <a:pt x="19" y="137"/>
                      <a:pt x="20" y="143"/>
                    </a:cubicBezTo>
                    <a:cubicBezTo>
                      <a:pt x="21" y="145"/>
                      <a:pt x="25" y="144"/>
                      <a:pt x="25" y="146"/>
                    </a:cubicBezTo>
                    <a:cubicBezTo>
                      <a:pt x="24" y="149"/>
                      <a:pt x="19" y="151"/>
                      <a:pt x="24" y="153"/>
                    </a:cubicBezTo>
                    <a:cubicBezTo>
                      <a:pt x="20" y="154"/>
                      <a:pt x="18" y="156"/>
                      <a:pt x="15" y="158"/>
                    </a:cubicBezTo>
                    <a:cubicBezTo>
                      <a:pt x="16" y="161"/>
                      <a:pt x="17" y="165"/>
                      <a:pt x="18" y="167"/>
                    </a:cubicBezTo>
                    <a:cubicBezTo>
                      <a:pt x="22" y="164"/>
                      <a:pt x="25" y="161"/>
                      <a:pt x="25" y="157"/>
                    </a:cubicBezTo>
                    <a:cubicBezTo>
                      <a:pt x="31" y="164"/>
                      <a:pt x="23" y="179"/>
                      <a:pt x="26" y="181"/>
                    </a:cubicBezTo>
                    <a:cubicBezTo>
                      <a:pt x="27" y="176"/>
                      <a:pt x="29" y="173"/>
                      <a:pt x="30" y="168"/>
                    </a:cubicBezTo>
                    <a:cubicBezTo>
                      <a:pt x="31" y="168"/>
                      <a:pt x="31" y="169"/>
                      <a:pt x="32" y="170"/>
                    </a:cubicBezTo>
                    <a:cubicBezTo>
                      <a:pt x="33" y="171"/>
                      <a:pt x="34" y="171"/>
                      <a:pt x="34" y="171"/>
                    </a:cubicBezTo>
                    <a:cubicBezTo>
                      <a:pt x="35" y="171"/>
                      <a:pt x="35" y="171"/>
                      <a:pt x="35" y="170"/>
                    </a:cubicBezTo>
                    <a:cubicBezTo>
                      <a:pt x="34" y="168"/>
                      <a:pt x="31" y="167"/>
                      <a:pt x="31" y="164"/>
                    </a:cubicBezTo>
                    <a:cubicBezTo>
                      <a:pt x="33" y="164"/>
                      <a:pt x="33" y="167"/>
                      <a:pt x="35" y="167"/>
                    </a:cubicBezTo>
                    <a:cubicBezTo>
                      <a:pt x="35" y="164"/>
                      <a:pt x="39" y="165"/>
                      <a:pt x="41" y="163"/>
                    </a:cubicBezTo>
                    <a:cubicBezTo>
                      <a:pt x="38" y="160"/>
                      <a:pt x="37" y="159"/>
                      <a:pt x="36" y="156"/>
                    </a:cubicBezTo>
                    <a:cubicBezTo>
                      <a:pt x="35" y="157"/>
                      <a:pt x="33" y="157"/>
                      <a:pt x="31" y="157"/>
                    </a:cubicBezTo>
                    <a:cubicBezTo>
                      <a:pt x="28" y="157"/>
                      <a:pt x="26" y="156"/>
                      <a:pt x="26" y="152"/>
                    </a:cubicBezTo>
                    <a:cubicBezTo>
                      <a:pt x="27" y="153"/>
                      <a:pt x="28" y="154"/>
                      <a:pt x="30" y="154"/>
                    </a:cubicBezTo>
                    <a:cubicBezTo>
                      <a:pt x="29" y="150"/>
                      <a:pt x="25" y="145"/>
                      <a:pt x="29" y="140"/>
                    </a:cubicBezTo>
                    <a:cubicBezTo>
                      <a:pt x="29" y="140"/>
                      <a:pt x="28" y="139"/>
                      <a:pt x="28" y="139"/>
                    </a:cubicBezTo>
                    <a:cubicBezTo>
                      <a:pt x="27" y="139"/>
                      <a:pt x="27" y="140"/>
                      <a:pt x="26" y="140"/>
                    </a:cubicBezTo>
                    <a:cubicBezTo>
                      <a:pt x="26" y="141"/>
                      <a:pt x="26" y="141"/>
                      <a:pt x="25" y="141"/>
                    </a:cubicBezTo>
                    <a:cubicBezTo>
                      <a:pt x="25" y="141"/>
                      <a:pt x="25" y="141"/>
                      <a:pt x="25" y="140"/>
                    </a:cubicBezTo>
                    <a:cubicBezTo>
                      <a:pt x="22" y="137"/>
                      <a:pt x="29" y="135"/>
                      <a:pt x="30" y="133"/>
                    </a:cubicBezTo>
                    <a:cubicBezTo>
                      <a:pt x="28" y="127"/>
                      <a:pt x="28" y="124"/>
                      <a:pt x="32" y="120"/>
                    </a:cubicBezTo>
                    <a:cubicBezTo>
                      <a:pt x="32" y="126"/>
                      <a:pt x="33" y="130"/>
                      <a:pt x="34" y="135"/>
                    </a:cubicBezTo>
                    <a:cubicBezTo>
                      <a:pt x="30" y="135"/>
                      <a:pt x="32" y="140"/>
                      <a:pt x="33" y="142"/>
                    </a:cubicBezTo>
                    <a:cubicBezTo>
                      <a:pt x="33" y="143"/>
                      <a:pt x="32" y="143"/>
                      <a:pt x="32" y="143"/>
                    </a:cubicBezTo>
                    <a:cubicBezTo>
                      <a:pt x="32" y="143"/>
                      <a:pt x="31" y="143"/>
                      <a:pt x="31" y="143"/>
                    </a:cubicBezTo>
                    <a:cubicBezTo>
                      <a:pt x="31" y="143"/>
                      <a:pt x="30" y="142"/>
                      <a:pt x="29" y="142"/>
                    </a:cubicBezTo>
                    <a:cubicBezTo>
                      <a:pt x="29" y="142"/>
                      <a:pt x="29" y="142"/>
                      <a:pt x="29" y="142"/>
                    </a:cubicBezTo>
                    <a:cubicBezTo>
                      <a:pt x="29" y="147"/>
                      <a:pt x="31" y="149"/>
                      <a:pt x="34" y="149"/>
                    </a:cubicBezTo>
                    <a:cubicBezTo>
                      <a:pt x="39" y="147"/>
                      <a:pt x="33" y="139"/>
                      <a:pt x="38" y="138"/>
                    </a:cubicBezTo>
                    <a:cubicBezTo>
                      <a:pt x="42" y="138"/>
                      <a:pt x="42" y="143"/>
                      <a:pt x="46" y="143"/>
                    </a:cubicBezTo>
                    <a:cubicBezTo>
                      <a:pt x="47" y="143"/>
                      <a:pt x="47" y="143"/>
                      <a:pt x="48" y="142"/>
                    </a:cubicBezTo>
                    <a:cubicBezTo>
                      <a:pt x="50" y="140"/>
                      <a:pt x="51" y="138"/>
                      <a:pt x="49" y="135"/>
                    </a:cubicBezTo>
                    <a:cubicBezTo>
                      <a:pt x="49" y="135"/>
                      <a:pt x="48" y="135"/>
                      <a:pt x="48" y="135"/>
                    </a:cubicBezTo>
                    <a:cubicBezTo>
                      <a:pt x="47" y="135"/>
                      <a:pt x="47" y="135"/>
                      <a:pt x="47" y="136"/>
                    </a:cubicBezTo>
                    <a:cubicBezTo>
                      <a:pt x="47" y="137"/>
                      <a:pt x="47" y="138"/>
                      <a:pt x="46" y="138"/>
                    </a:cubicBezTo>
                    <a:cubicBezTo>
                      <a:pt x="46" y="138"/>
                      <a:pt x="46" y="138"/>
                      <a:pt x="46" y="138"/>
                    </a:cubicBezTo>
                    <a:cubicBezTo>
                      <a:pt x="43" y="137"/>
                      <a:pt x="42" y="134"/>
                      <a:pt x="41" y="132"/>
                    </a:cubicBezTo>
                    <a:cubicBezTo>
                      <a:pt x="40" y="132"/>
                      <a:pt x="40" y="131"/>
                      <a:pt x="40" y="131"/>
                    </a:cubicBezTo>
                    <a:cubicBezTo>
                      <a:pt x="39" y="131"/>
                      <a:pt x="39" y="132"/>
                      <a:pt x="38" y="133"/>
                    </a:cubicBezTo>
                    <a:cubicBezTo>
                      <a:pt x="38" y="133"/>
                      <a:pt x="37" y="134"/>
                      <a:pt x="37" y="134"/>
                    </a:cubicBezTo>
                    <a:cubicBezTo>
                      <a:pt x="37" y="134"/>
                      <a:pt x="37" y="134"/>
                      <a:pt x="36" y="133"/>
                    </a:cubicBezTo>
                    <a:cubicBezTo>
                      <a:pt x="35" y="128"/>
                      <a:pt x="32" y="115"/>
                      <a:pt x="36" y="111"/>
                    </a:cubicBezTo>
                    <a:cubicBezTo>
                      <a:pt x="36" y="115"/>
                      <a:pt x="36" y="118"/>
                      <a:pt x="36" y="121"/>
                    </a:cubicBezTo>
                    <a:cubicBezTo>
                      <a:pt x="42" y="119"/>
                      <a:pt x="37" y="116"/>
                      <a:pt x="38" y="112"/>
                    </a:cubicBezTo>
                    <a:cubicBezTo>
                      <a:pt x="39" y="106"/>
                      <a:pt x="44" y="100"/>
                      <a:pt x="49" y="95"/>
                    </a:cubicBezTo>
                    <a:cubicBezTo>
                      <a:pt x="54" y="92"/>
                      <a:pt x="62" y="87"/>
                      <a:pt x="68" y="87"/>
                    </a:cubicBezTo>
                    <a:cubicBezTo>
                      <a:pt x="69" y="87"/>
                      <a:pt x="71" y="87"/>
                      <a:pt x="72" y="88"/>
                    </a:cubicBezTo>
                    <a:cubicBezTo>
                      <a:pt x="71" y="88"/>
                      <a:pt x="71" y="88"/>
                      <a:pt x="70" y="88"/>
                    </a:cubicBezTo>
                    <a:cubicBezTo>
                      <a:pt x="59" y="88"/>
                      <a:pt x="57" y="99"/>
                      <a:pt x="61" y="109"/>
                    </a:cubicBezTo>
                    <a:cubicBezTo>
                      <a:pt x="61" y="113"/>
                      <a:pt x="55" y="111"/>
                      <a:pt x="56" y="116"/>
                    </a:cubicBezTo>
                    <a:cubicBezTo>
                      <a:pt x="56" y="116"/>
                      <a:pt x="57" y="116"/>
                      <a:pt x="58" y="116"/>
                    </a:cubicBezTo>
                    <a:cubicBezTo>
                      <a:pt x="65" y="116"/>
                      <a:pt x="67" y="108"/>
                      <a:pt x="69" y="101"/>
                    </a:cubicBezTo>
                    <a:cubicBezTo>
                      <a:pt x="71" y="93"/>
                      <a:pt x="73" y="86"/>
                      <a:pt x="83" y="86"/>
                    </a:cubicBezTo>
                    <a:cubicBezTo>
                      <a:pt x="85" y="86"/>
                      <a:pt x="87" y="86"/>
                      <a:pt x="90" y="87"/>
                    </a:cubicBezTo>
                    <a:cubicBezTo>
                      <a:pt x="83" y="79"/>
                      <a:pt x="76" y="70"/>
                      <a:pt x="83" y="57"/>
                    </a:cubicBezTo>
                    <a:cubicBezTo>
                      <a:pt x="76" y="58"/>
                      <a:pt x="79" y="67"/>
                      <a:pt x="76" y="72"/>
                    </a:cubicBezTo>
                    <a:cubicBezTo>
                      <a:pt x="73" y="63"/>
                      <a:pt x="71" y="45"/>
                      <a:pt x="76" y="36"/>
                    </a:cubicBezTo>
                    <a:cubicBezTo>
                      <a:pt x="75" y="45"/>
                      <a:pt x="82" y="49"/>
                      <a:pt x="88" y="49"/>
                    </a:cubicBezTo>
                    <a:cubicBezTo>
                      <a:pt x="92" y="49"/>
                      <a:pt x="95" y="47"/>
                      <a:pt x="98" y="44"/>
                    </a:cubicBezTo>
                    <a:cubicBezTo>
                      <a:pt x="98" y="40"/>
                      <a:pt x="98" y="37"/>
                      <a:pt x="98" y="33"/>
                    </a:cubicBezTo>
                    <a:cubicBezTo>
                      <a:pt x="100" y="32"/>
                      <a:pt x="102" y="30"/>
                      <a:pt x="105" y="30"/>
                    </a:cubicBezTo>
                    <a:cubicBezTo>
                      <a:pt x="105" y="26"/>
                      <a:pt x="100" y="26"/>
                      <a:pt x="103" y="21"/>
                    </a:cubicBezTo>
                    <a:cubicBezTo>
                      <a:pt x="98" y="22"/>
                      <a:pt x="95" y="23"/>
                      <a:pt x="91" y="23"/>
                    </a:cubicBezTo>
                    <a:cubicBezTo>
                      <a:pt x="90" y="23"/>
                      <a:pt x="89" y="23"/>
                      <a:pt x="88" y="22"/>
                    </a:cubicBezTo>
                    <a:cubicBezTo>
                      <a:pt x="92" y="22"/>
                      <a:pt x="93" y="20"/>
                      <a:pt x="97" y="20"/>
                    </a:cubicBezTo>
                    <a:cubicBezTo>
                      <a:pt x="98" y="20"/>
                      <a:pt x="99" y="20"/>
                      <a:pt x="100" y="20"/>
                    </a:cubicBezTo>
                    <a:cubicBezTo>
                      <a:pt x="101" y="15"/>
                      <a:pt x="97" y="13"/>
                      <a:pt x="100" y="8"/>
                    </a:cubicBezTo>
                    <a:cubicBezTo>
                      <a:pt x="96" y="7"/>
                      <a:pt x="94" y="6"/>
                      <a:pt x="96" y="1"/>
                    </a:cubicBezTo>
                    <a:cubicBezTo>
                      <a:pt x="96" y="1"/>
                      <a:pt x="96" y="1"/>
                      <a:pt x="96" y="1"/>
                    </a:cubicBezTo>
                    <a:cubicBezTo>
                      <a:pt x="93" y="1"/>
                      <a:pt x="92" y="3"/>
                      <a:pt x="90" y="5"/>
                    </a:cubicBezTo>
                    <a:cubicBezTo>
                      <a:pt x="90" y="4"/>
                      <a:pt x="90" y="1"/>
                      <a:pt x="89" y="1"/>
                    </a:cubicBezTo>
                    <a:cubicBezTo>
                      <a:pt x="89" y="4"/>
                      <a:pt x="87" y="5"/>
                      <a:pt x="84" y="5"/>
                    </a:cubicBezTo>
                    <a:cubicBezTo>
                      <a:pt x="83" y="5"/>
                      <a:pt x="82" y="5"/>
                      <a:pt x="80" y="4"/>
                    </a:cubicBezTo>
                    <a:cubicBezTo>
                      <a:pt x="81" y="9"/>
                      <a:pt x="83" y="19"/>
                      <a:pt x="79" y="21"/>
                    </a:cubicBezTo>
                    <a:cubicBezTo>
                      <a:pt x="80" y="15"/>
                      <a:pt x="79" y="9"/>
                      <a:pt x="78" y="3"/>
                    </a:cubicBezTo>
                    <a:cubicBezTo>
                      <a:pt x="77" y="4"/>
                      <a:pt x="76" y="4"/>
                      <a:pt x="76" y="4"/>
                    </a:cubicBezTo>
                    <a:cubicBezTo>
                      <a:pt x="73" y="4"/>
                      <a:pt x="72" y="0"/>
                      <a:pt x="69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0" name="Freeform 76"/>
              <p:cNvSpPr>
                <a:spLocks/>
              </p:cNvSpPr>
              <p:nvPr/>
            </p:nvSpPr>
            <p:spPr bwMode="auto">
              <a:xfrm>
                <a:off x="1452" y="11021"/>
                <a:ext cx="36" cy="52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3" y="0"/>
                  </a:cxn>
                  <a:cxn ang="0">
                    <a:pos x="5" y="10"/>
                  </a:cxn>
                  <a:cxn ang="0">
                    <a:pos x="7" y="0"/>
                  </a:cxn>
                </a:cxnLst>
                <a:rect l="0" t="0" r="r" b="b"/>
                <a:pathLst>
                  <a:path w="7" h="10">
                    <a:moveTo>
                      <a:pt x="7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3"/>
                      <a:pt x="1" y="9"/>
                      <a:pt x="5" y="10"/>
                    </a:cubicBezTo>
                    <a:cubicBezTo>
                      <a:pt x="6" y="9"/>
                      <a:pt x="4" y="2"/>
                      <a:pt x="7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1" name="Freeform 77"/>
              <p:cNvSpPr>
                <a:spLocks/>
              </p:cNvSpPr>
              <p:nvPr/>
            </p:nvSpPr>
            <p:spPr bwMode="auto">
              <a:xfrm>
                <a:off x="1374" y="11021"/>
                <a:ext cx="26" cy="36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0"/>
                  </a:cxn>
                  <a:cxn ang="0">
                    <a:pos x="0" y="7"/>
                  </a:cxn>
                  <a:cxn ang="0">
                    <a:pos x="1" y="7"/>
                  </a:cxn>
                  <a:cxn ang="0">
                    <a:pos x="4" y="0"/>
                  </a:cxn>
                </a:cxnLst>
                <a:rect l="0" t="0" r="r" b="b"/>
                <a:pathLst>
                  <a:path w="5" h="7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" y="3"/>
                      <a:pt x="1" y="4"/>
                      <a:pt x="0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5" y="7"/>
                      <a:pt x="4" y="3"/>
                      <a:pt x="4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2" name="Freeform 78"/>
              <p:cNvSpPr>
                <a:spLocks/>
              </p:cNvSpPr>
              <p:nvPr/>
            </p:nvSpPr>
            <p:spPr bwMode="auto">
              <a:xfrm>
                <a:off x="1281" y="11119"/>
                <a:ext cx="119" cy="123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24"/>
                  </a:cxn>
                  <a:cxn ang="0">
                    <a:pos x="8" y="16"/>
                  </a:cxn>
                  <a:cxn ang="0">
                    <a:pos x="9" y="17"/>
                  </a:cxn>
                  <a:cxn ang="0">
                    <a:pos x="12" y="13"/>
                  </a:cxn>
                  <a:cxn ang="0">
                    <a:pos x="13" y="13"/>
                  </a:cxn>
                  <a:cxn ang="0">
                    <a:pos x="12" y="8"/>
                  </a:cxn>
                  <a:cxn ang="0">
                    <a:pos x="18" y="11"/>
                  </a:cxn>
                  <a:cxn ang="0">
                    <a:pos x="23" y="3"/>
                  </a:cxn>
                  <a:cxn ang="0">
                    <a:pos x="19" y="2"/>
                  </a:cxn>
                  <a:cxn ang="0">
                    <a:pos x="14" y="2"/>
                  </a:cxn>
                  <a:cxn ang="0">
                    <a:pos x="10" y="3"/>
                  </a:cxn>
                  <a:cxn ang="0">
                    <a:pos x="5" y="0"/>
                  </a:cxn>
                </a:cxnLst>
                <a:rect l="0" t="0" r="r" b="b"/>
                <a:pathLst>
                  <a:path w="23" h="24">
                    <a:moveTo>
                      <a:pt x="5" y="0"/>
                    </a:moveTo>
                    <a:cubicBezTo>
                      <a:pt x="6" y="9"/>
                      <a:pt x="5" y="17"/>
                      <a:pt x="0" y="24"/>
                    </a:cubicBezTo>
                    <a:cubicBezTo>
                      <a:pt x="4" y="24"/>
                      <a:pt x="6" y="16"/>
                      <a:pt x="8" y="16"/>
                    </a:cubicBezTo>
                    <a:cubicBezTo>
                      <a:pt x="8" y="16"/>
                      <a:pt x="9" y="16"/>
                      <a:pt x="9" y="17"/>
                    </a:cubicBezTo>
                    <a:cubicBezTo>
                      <a:pt x="10" y="15"/>
                      <a:pt x="10" y="13"/>
                      <a:pt x="12" y="13"/>
                    </a:cubicBezTo>
                    <a:cubicBezTo>
                      <a:pt x="12" y="13"/>
                      <a:pt x="12" y="13"/>
                      <a:pt x="13" y="13"/>
                    </a:cubicBezTo>
                    <a:cubicBezTo>
                      <a:pt x="14" y="10"/>
                      <a:pt x="9" y="8"/>
                      <a:pt x="12" y="8"/>
                    </a:cubicBezTo>
                    <a:cubicBezTo>
                      <a:pt x="13" y="9"/>
                      <a:pt x="15" y="10"/>
                      <a:pt x="18" y="11"/>
                    </a:cubicBezTo>
                    <a:cubicBezTo>
                      <a:pt x="19" y="7"/>
                      <a:pt x="22" y="6"/>
                      <a:pt x="23" y="3"/>
                    </a:cubicBezTo>
                    <a:cubicBezTo>
                      <a:pt x="22" y="2"/>
                      <a:pt x="20" y="2"/>
                      <a:pt x="19" y="2"/>
                    </a:cubicBezTo>
                    <a:cubicBezTo>
                      <a:pt x="17" y="2"/>
                      <a:pt x="16" y="2"/>
                      <a:pt x="14" y="2"/>
                    </a:cubicBezTo>
                    <a:cubicBezTo>
                      <a:pt x="13" y="3"/>
                      <a:pt x="11" y="3"/>
                      <a:pt x="10" y="3"/>
                    </a:cubicBezTo>
                    <a:cubicBezTo>
                      <a:pt x="8" y="3"/>
                      <a:pt x="7" y="2"/>
                      <a:pt x="5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3" name="Freeform 79"/>
              <p:cNvSpPr>
                <a:spLocks/>
              </p:cNvSpPr>
              <p:nvPr/>
            </p:nvSpPr>
            <p:spPr bwMode="auto">
              <a:xfrm>
                <a:off x="1229" y="11978"/>
                <a:ext cx="145" cy="108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6"/>
                  </a:cxn>
                  <a:cxn ang="0">
                    <a:pos x="8" y="21"/>
                  </a:cxn>
                  <a:cxn ang="0">
                    <a:pos x="10" y="13"/>
                  </a:cxn>
                  <a:cxn ang="0">
                    <a:pos x="9" y="13"/>
                  </a:cxn>
                  <a:cxn ang="0">
                    <a:pos x="7" y="12"/>
                  </a:cxn>
                  <a:cxn ang="0">
                    <a:pos x="7" y="10"/>
                  </a:cxn>
                  <a:cxn ang="0">
                    <a:pos x="8" y="10"/>
                  </a:cxn>
                  <a:cxn ang="0">
                    <a:pos x="16" y="17"/>
                  </a:cxn>
                  <a:cxn ang="0">
                    <a:pos x="16" y="11"/>
                  </a:cxn>
                  <a:cxn ang="0">
                    <a:pos x="27" y="14"/>
                  </a:cxn>
                  <a:cxn ang="0">
                    <a:pos x="23" y="9"/>
                  </a:cxn>
                  <a:cxn ang="0">
                    <a:pos x="28" y="4"/>
                  </a:cxn>
                  <a:cxn ang="0">
                    <a:pos x="28" y="4"/>
                  </a:cxn>
                  <a:cxn ang="0">
                    <a:pos x="23" y="7"/>
                  </a:cxn>
                  <a:cxn ang="0">
                    <a:pos x="18" y="9"/>
                  </a:cxn>
                  <a:cxn ang="0">
                    <a:pos x="16" y="8"/>
                  </a:cxn>
                  <a:cxn ang="0">
                    <a:pos x="18" y="6"/>
                  </a:cxn>
                  <a:cxn ang="0">
                    <a:pos x="17" y="5"/>
                  </a:cxn>
                  <a:cxn ang="0">
                    <a:pos x="14" y="6"/>
                  </a:cxn>
                  <a:cxn ang="0">
                    <a:pos x="12" y="8"/>
                  </a:cxn>
                  <a:cxn ang="0">
                    <a:pos x="11" y="7"/>
                  </a:cxn>
                  <a:cxn ang="0">
                    <a:pos x="15" y="2"/>
                  </a:cxn>
                  <a:cxn ang="0">
                    <a:pos x="8" y="0"/>
                  </a:cxn>
                </a:cxnLst>
                <a:rect l="0" t="0" r="r" b="b"/>
                <a:pathLst>
                  <a:path w="28" h="21">
                    <a:moveTo>
                      <a:pt x="8" y="0"/>
                    </a:moveTo>
                    <a:cubicBezTo>
                      <a:pt x="6" y="3"/>
                      <a:pt x="4" y="5"/>
                      <a:pt x="0" y="6"/>
                    </a:cubicBezTo>
                    <a:cubicBezTo>
                      <a:pt x="0" y="13"/>
                      <a:pt x="3" y="17"/>
                      <a:pt x="8" y="21"/>
                    </a:cubicBezTo>
                    <a:cubicBezTo>
                      <a:pt x="7" y="17"/>
                      <a:pt x="8" y="15"/>
                      <a:pt x="10" y="13"/>
                    </a:cubicBezTo>
                    <a:cubicBezTo>
                      <a:pt x="10" y="13"/>
                      <a:pt x="9" y="13"/>
                      <a:pt x="9" y="13"/>
                    </a:cubicBezTo>
                    <a:cubicBezTo>
                      <a:pt x="8" y="13"/>
                      <a:pt x="7" y="12"/>
                      <a:pt x="7" y="12"/>
                    </a:cubicBezTo>
                    <a:cubicBezTo>
                      <a:pt x="7" y="11"/>
                      <a:pt x="7" y="10"/>
                      <a:pt x="7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12" y="11"/>
                      <a:pt x="14" y="14"/>
                      <a:pt x="16" y="17"/>
                    </a:cubicBezTo>
                    <a:cubicBezTo>
                      <a:pt x="18" y="14"/>
                      <a:pt x="13" y="12"/>
                      <a:pt x="16" y="11"/>
                    </a:cubicBezTo>
                    <a:cubicBezTo>
                      <a:pt x="21" y="11"/>
                      <a:pt x="23" y="14"/>
                      <a:pt x="27" y="14"/>
                    </a:cubicBezTo>
                    <a:cubicBezTo>
                      <a:pt x="28" y="10"/>
                      <a:pt x="23" y="12"/>
                      <a:pt x="23" y="9"/>
                    </a:cubicBezTo>
                    <a:cubicBezTo>
                      <a:pt x="25" y="8"/>
                      <a:pt x="28" y="8"/>
                      <a:pt x="28" y="4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6" y="4"/>
                      <a:pt x="24" y="6"/>
                      <a:pt x="23" y="7"/>
                    </a:cubicBezTo>
                    <a:cubicBezTo>
                      <a:pt x="21" y="8"/>
                      <a:pt x="20" y="9"/>
                      <a:pt x="18" y="9"/>
                    </a:cubicBezTo>
                    <a:cubicBezTo>
                      <a:pt x="18" y="9"/>
                      <a:pt x="17" y="8"/>
                      <a:pt x="16" y="8"/>
                    </a:cubicBezTo>
                    <a:cubicBezTo>
                      <a:pt x="17" y="8"/>
                      <a:pt x="19" y="7"/>
                      <a:pt x="18" y="6"/>
                    </a:cubicBezTo>
                    <a:cubicBezTo>
                      <a:pt x="18" y="5"/>
                      <a:pt x="18" y="5"/>
                      <a:pt x="17" y="5"/>
                    </a:cubicBezTo>
                    <a:cubicBezTo>
                      <a:pt x="16" y="5"/>
                      <a:pt x="15" y="6"/>
                      <a:pt x="14" y="6"/>
                    </a:cubicBezTo>
                    <a:cubicBezTo>
                      <a:pt x="13" y="7"/>
                      <a:pt x="13" y="8"/>
                      <a:pt x="12" y="8"/>
                    </a:cubicBezTo>
                    <a:cubicBezTo>
                      <a:pt x="12" y="8"/>
                      <a:pt x="11" y="7"/>
                      <a:pt x="11" y="7"/>
                    </a:cubicBezTo>
                    <a:cubicBezTo>
                      <a:pt x="11" y="4"/>
                      <a:pt x="15" y="5"/>
                      <a:pt x="15" y="2"/>
                    </a:cubicBezTo>
                    <a:cubicBezTo>
                      <a:pt x="14" y="1"/>
                      <a:pt x="9" y="2"/>
                      <a:pt x="8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4" name="Freeform 80"/>
              <p:cNvSpPr>
                <a:spLocks/>
              </p:cNvSpPr>
              <p:nvPr/>
            </p:nvSpPr>
            <p:spPr bwMode="auto">
              <a:xfrm>
                <a:off x="1265" y="11083"/>
                <a:ext cx="93" cy="98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5" y="1"/>
                  </a:cxn>
                  <a:cxn ang="0">
                    <a:pos x="0" y="10"/>
                  </a:cxn>
                  <a:cxn ang="0">
                    <a:pos x="1" y="19"/>
                  </a:cxn>
                  <a:cxn ang="0">
                    <a:pos x="1" y="19"/>
                  </a:cxn>
                  <a:cxn ang="0">
                    <a:pos x="4" y="17"/>
                  </a:cxn>
                  <a:cxn ang="0">
                    <a:pos x="6" y="15"/>
                  </a:cxn>
                  <a:cxn ang="0">
                    <a:pos x="7" y="16"/>
                  </a:cxn>
                  <a:cxn ang="0">
                    <a:pos x="8" y="5"/>
                  </a:cxn>
                  <a:cxn ang="0">
                    <a:pos x="13" y="8"/>
                  </a:cxn>
                  <a:cxn ang="0">
                    <a:pos x="18" y="3"/>
                  </a:cxn>
                  <a:cxn ang="0">
                    <a:pos x="8" y="0"/>
                  </a:cxn>
                </a:cxnLst>
                <a:rect l="0" t="0" r="r" b="b"/>
                <a:pathLst>
                  <a:path w="18" h="19">
                    <a:moveTo>
                      <a:pt x="8" y="0"/>
                    </a:moveTo>
                    <a:cubicBezTo>
                      <a:pt x="8" y="0"/>
                      <a:pt x="6" y="0"/>
                      <a:pt x="5" y="1"/>
                    </a:cubicBezTo>
                    <a:cubicBezTo>
                      <a:pt x="5" y="6"/>
                      <a:pt x="0" y="6"/>
                      <a:pt x="0" y="10"/>
                    </a:cubicBezTo>
                    <a:cubicBezTo>
                      <a:pt x="3" y="12"/>
                      <a:pt x="0" y="15"/>
                      <a:pt x="1" y="19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3" y="19"/>
                      <a:pt x="3" y="18"/>
                      <a:pt x="4" y="17"/>
                    </a:cubicBezTo>
                    <a:cubicBezTo>
                      <a:pt x="4" y="16"/>
                      <a:pt x="4" y="15"/>
                      <a:pt x="6" y="15"/>
                    </a:cubicBezTo>
                    <a:cubicBezTo>
                      <a:pt x="6" y="15"/>
                      <a:pt x="7" y="15"/>
                      <a:pt x="7" y="16"/>
                    </a:cubicBezTo>
                    <a:cubicBezTo>
                      <a:pt x="8" y="12"/>
                      <a:pt x="6" y="6"/>
                      <a:pt x="8" y="5"/>
                    </a:cubicBezTo>
                    <a:cubicBezTo>
                      <a:pt x="9" y="7"/>
                      <a:pt x="11" y="8"/>
                      <a:pt x="13" y="8"/>
                    </a:cubicBezTo>
                    <a:cubicBezTo>
                      <a:pt x="14" y="6"/>
                      <a:pt x="18" y="6"/>
                      <a:pt x="18" y="3"/>
                    </a:cubicBezTo>
                    <a:cubicBezTo>
                      <a:pt x="13" y="2"/>
                      <a:pt x="13" y="0"/>
                      <a:pt x="8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5" name="Freeform 81"/>
              <p:cNvSpPr>
                <a:spLocks/>
              </p:cNvSpPr>
              <p:nvPr/>
            </p:nvSpPr>
            <p:spPr bwMode="auto">
              <a:xfrm>
                <a:off x="1312" y="11366"/>
                <a:ext cx="31" cy="5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5" y="11"/>
                  </a:cxn>
                  <a:cxn ang="0">
                    <a:pos x="6" y="11"/>
                  </a:cxn>
                  <a:cxn ang="0">
                    <a:pos x="2" y="0"/>
                  </a:cxn>
                </a:cxnLst>
                <a:rect l="0" t="0" r="r" b="b"/>
                <a:pathLst>
                  <a:path w="6" h="11">
                    <a:moveTo>
                      <a:pt x="2" y="0"/>
                    </a:moveTo>
                    <a:cubicBezTo>
                      <a:pt x="0" y="3"/>
                      <a:pt x="0" y="11"/>
                      <a:pt x="5" y="11"/>
                    </a:cubicBezTo>
                    <a:cubicBezTo>
                      <a:pt x="5" y="11"/>
                      <a:pt x="5" y="11"/>
                      <a:pt x="6" y="11"/>
                    </a:cubicBezTo>
                    <a:cubicBezTo>
                      <a:pt x="6" y="6"/>
                      <a:pt x="6" y="1"/>
                      <a:pt x="2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6" name="Freeform 82"/>
              <p:cNvSpPr>
                <a:spLocks/>
              </p:cNvSpPr>
              <p:nvPr/>
            </p:nvSpPr>
            <p:spPr bwMode="auto">
              <a:xfrm>
                <a:off x="1281" y="11021"/>
                <a:ext cx="62" cy="36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3" y="0"/>
                  </a:cxn>
                  <a:cxn ang="0">
                    <a:pos x="7" y="7"/>
                  </a:cxn>
                  <a:cxn ang="0">
                    <a:pos x="10" y="0"/>
                  </a:cxn>
                </a:cxnLst>
                <a:rect l="0" t="0" r="r" b="b"/>
                <a:pathLst>
                  <a:path w="12" h="7">
                    <a:moveTo>
                      <a:pt x="10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4"/>
                      <a:pt x="3" y="7"/>
                      <a:pt x="7" y="7"/>
                    </a:cubicBezTo>
                    <a:cubicBezTo>
                      <a:pt x="9" y="7"/>
                      <a:pt x="12" y="5"/>
                      <a:pt x="10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7" name="Freeform 83"/>
              <p:cNvSpPr>
                <a:spLocks/>
              </p:cNvSpPr>
              <p:nvPr/>
            </p:nvSpPr>
            <p:spPr bwMode="auto">
              <a:xfrm>
                <a:off x="1286" y="12199"/>
                <a:ext cx="62" cy="12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6"/>
                  </a:cxn>
                  <a:cxn ang="0">
                    <a:pos x="0" y="5"/>
                  </a:cxn>
                  <a:cxn ang="0">
                    <a:pos x="0" y="24"/>
                  </a:cxn>
                  <a:cxn ang="0">
                    <a:pos x="12" y="2"/>
                  </a:cxn>
                  <a:cxn ang="0">
                    <a:pos x="9" y="4"/>
                  </a:cxn>
                  <a:cxn ang="0">
                    <a:pos x="2" y="0"/>
                  </a:cxn>
                </a:cxnLst>
                <a:rect l="0" t="0" r="r" b="b"/>
                <a:pathLst>
                  <a:path w="12" h="24">
                    <a:moveTo>
                      <a:pt x="2" y="0"/>
                    </a:moveTo>
                    <a:cubicBezTo>
                      <a:pt x="2" y="2"/>
                      <a:pt x="3" y="6"/>
                      <a:pt x="1" y="6"/>
                    </a:cubicBezTo>
                    <a:cubicBezTo>
                      <a:pt x="1" y="6"/>
                      <a:pt x="0" y="6"/>
                      <a:pt x="0" y="5"/>
                    </a:cubicBezTo>
                    <a:cubicBezTo>
                      <a:pt x="3" y="10"/>
                      <a:pt x="5" y="19"/>
                      <a:pt x="0" y="24"/>
                    </a:cubicBezTo>
                    <a:cubicBezTo>
                      <a:pt x="8" y="21"/>
                      <a:pt x="10" y="12"/>
                      <a:pt x="12" y="2"/>
                    </a:cubicBezTo>
                    <a:cubicBezTo>
                      <a:pt x="10" y="3"/>
                      <a:pt x="9" y="4"/>
                      <a:pt x="9" y="4"/>
                    </a:cubicBezTo>
                    <a:cubicBezTo>
                      <a:pt x="7" y="4"/>
                      <a:pt x="6" y="1"/>
                      <a:pt x="2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8" name="Freeform 84"/>
              <p:cNvSpPr>
                <a:spLocks/>
              </p:cNvSpPr>
              <p:nvPr/>
            </p:nvSpPr>
            <p:spPr bwMode="auto">
              <a:xfrm>
                <a:off x="1239" y="11021"/>
                <a:ext cx="47" cy="52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0"/>
                  </a:cxn>
                  <a:cxn ang="0">
                    <a:pos x="5" y="10"/>
                  </a:cxn>
                  <a:cxn ang="0">
                    <a:pos x="8" y="9"/>
                  </a:cxn>
                  <a:cxn ang="0">
                    <a:pos x="9" y="2"/>
                  </a:cxn>
                  <a:cxn ang="0">
                    <a:pos x="9" y="2"/>
                  </a:cxn>
                  <a:cxn ang="0">
                    <a:pos x="6" y="2"/>
                  </a:cxn>
                  <a:cxn ang="0">
                    <a:pos x="5" y="3"/>
                  </a:cxn>
                  <a:cxn ang="0">
                    <a:pos x="3" y="0"/>
                  </a:cxn>
                </a:cxnLst>
                <a:rect l="0" t="0" r="r" b="b"/>
                <a:pathLst>
                  <a:path w="9" h="10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5"/>
                      <a:pt x="0" y="10"/>
                      <a:pt x="5" y="10"/>
                    </a:cubicBezTo>
                    <a:cubicBezTo>
                      <a:pt x="6" y="10"/>
                      <a:pt x="7" y="10"/>
                      <a:pt x="8" y="9"/>
                    </a:cubicBezTo>
                    <a:cubicBezTo>
                      <a:pt x="9" y="8"/>
                      <a:pt x="9" y="5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8" y="2"/>
                      <a:pt x="7" y="2"/>
                      <a:pt x="6" y="2"/>
                    </a:cubicBezTo>
                    <a:cubicBezTo>
                      <a:pt x="6" y="2"/>
                      <a:pt x="5" y="3"/>
                      <a:pt x="5" y="3"/>
                    </a:cubicBezTo>
                    <a:cubicBezTo>
                      <a:pt x="4" y="3"/>
                      <a:pt x="4" y="2"/>
                      <a:pt x="3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9" name="Freeform 85"/>
              <p:cNvSpPr>
                <a:spLocks/>
              </p:cNvSpPr>
              <p:nvPr/>
            </p:nvSpPr>
            <p:spPr bwMode="auto">
              <a:xfrm>
                <a:off x="1182" y="11885"/>
                <a:ext cx="88" cy="57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4" y="0"/>
                  </a:cxn>
                  <a:cxn ang="0">
                    <a:pos x="3" y="9"/>
                  </a:cxn>
                  <a:cxn ang="0">
                    <a:pos x="5" y="8"/>
                  </a:cxn>
                  <a:cxn ang="0">
                    <a:pos x="9" y="10"/>
                  </a:cxn>
                  <a:cxn ang="0">
                    <a:pos x="11" y="11"/>
                  </a:cxn>
                  <a:cxn ang="0">
                    <a:pos x="11" y="11"/>
                  </a:cxn>
                  <a:cxn ang="0">
                    <a:pos x="13" y="8"/>
                  </a:cxn>
                  <a:cxn ang="0">
                    <a:pos x="14" y="10"/>
                  </a:cxn>
                  <a:cxn ang="0">
                    <a:pos x="17" y="4"/>
                  </a:cxn>
                  <a:cxn ang="0">
                    <a:pos x="14" y="5"/>
                  </a:cxn>
                  <a:cxn ang="0">
                    <a:pos x="12" y="2"/>
                  </a:cxn>
                  <a:cxn ang="0">
                    <a:pos x="12" y="2"/>
                  </a:cxn>
                  <a:cxn ang="0">
                    <a:pos x="10" y="3"/>
                  </a:cxn>
                  <a:cxn ang="0">
                    <a:pos x="9" y="3"/>
                  </a:cxn>
                  <a:cxn ang="0">
                    <a:pos x="9" y="3"/>
                  </a:cxn>
                  <a:cxn ang="0">
                    <a:pos x="5" y="0"/>
                  </a:cxn>
                </a:cxnLst>
                <a:rect l="0" t="0" r="r" b="b"/>
                <a:pathLst>
                  <a:path w="17" h="11">
                    <a:moveTo>
                      <a:pt x="5" y="0"/>
                    </a:moveTo>
                    <a:cubicBezTo>
                      <a:pt x="5" y="0"/>
                      <a:pt x="4" y="0"/>
                      <a:pt x="4" y="0"/>
                    </a:cubicBezTo>
                    <a:cubicBezTo>
                      <a:pt x="3" y="0"/>
                      <a:pt x="0" y="3"/>
                      <a:pt x="3" y="9"/>
                    </a:cubicBezTo>
                    <a:cubicBezTo>
                      <a:pt x="3" y="8"/>
                      <a:pt x="4" y="8"/>
                      <a:pt x="5" y="8"/>
                    </a:cubicBezTo>
                    <a:cubicBezTo>
                      <a:pt x="7" y="8"/>
                      <a:pt x="8" y="9"/>
                      <a:pt x="9" y="10"/>
                    </a:cubicBezTo>
                    <a:cubicBezTo>
                      <a:pt x="10" y="10"/>
                      <a:pt x="10" y="11"/>
                      <a:pt x="11" y="11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1" y="11"/>
                      <a:pt x="12" y="8"/>
                      <a:pt x="13" y="8"/>
                    </a:cubicBezTo>
                    <a:cubicBezTo>
                      <a:pt x="13" y="8"/>
                      <a:pt x="14" y="8"/>
                      <a:pt x="14" y="10"/>
                    </a:cubicBezTo>
                    <a:cubicBezTo>
                      <a:pt x="15" y="8"/>
                      <a:pt x="17" y="7"/>
                      <a:pt x="17" y="4"/>
                    </a:cubicBezTo>
                    <a:cubicBezTo>
                      <a:pt x="15" y="5"/>
                      <a:pt x="15" y="5"/>
                      <a:pt x="14" y="5"/>
                    </a:cubicBezTo>
                    <a:cubicBezTo>
                      <a:pt x="12" y="5"/>
                      <a:pt x="13" y="3"/>
                      <a:pt x="12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1" y="2"/>
                      <a:pt x="11" y="2"/>
                      <a:pt x="10" y="3"/>
                    </a:cubicBezTo>
                    <a:cubicBezTo>
                      <a:pt x="10" y="3"/>
                      <a:pt x="9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7" y="2"/>
                      <a:pt x="7" y="0"/>
                      <a:pt x="5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0" name="Freeform 86"/>
              <p:cNvSpPr>
                <a:spLocks/>
              </p:cNvSpPr>
              <p:nvPr/>
            </p:nvSpPr>
            <p:spPr bwMode="auto">
              <a:xfrm>
                <a:off x="1120" y="11021"/>
                <a:ext cx="124" cy="149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18" y="0"/>
                  </a:cxn>
                  <a:cxn ang="0">
                    <a:pos x="1" y="10"/>
                  </a:cxn>
                  <a:cxn ang="0">
                    <a:pos x="5" y="13"/>
                  </a:cxn>
                  <a:cxn ang="0">
                    <a:pos x="0" y="21"/>
                  </a:cxn>
                  <a:cxn ang="0">
                    <a:pos x="2" y="22"/>
                  </a:cxn>
                  <a:cxn ang="0">
                    <a:pos x="4" y="22"/>
                  </a:cxn>
                  <a:cxn ang="0">
                    <a:pos x="6" y="22"/>
                  </a:cxn>
                  <a:cxn ang="0">
                    <a:pos x="8" y="22"/>
                  </a:cxn>
                  <a:cxn ang="0">
                    <a:pos x="13" y="17"/>
                  </a:cxn>
                  <a:cxn ang="0">
                    <a:pos x="17" y="29"/>
                  </a:cxn>
                  <a:cxn ang="0">
                    <a:pos x="17" y="21"/>
                  </a:cxn>
                  <a:cxn ang="0">
                    <a:pos x="18" y="20"/>
                  </a:cxn>
                  <a:cxn ang="0">
                    <a:pos x="19" y="21"/>
                  </a:cxn>
                  <a:cxn ang="0">
                    <a:pos x="20" y="21"/>
                  </a:cxn>
                  <a:cxn ang="0">
                    <a:pos x="21" y="20"/>
                  </a:cxn>
                  <a:cxn ang="0">
                    <a:pos x="16" y="13"/>
                  </a:cxn>
                  <a:cxn ang="0">
                    <a:pos x="14" y="16"/>
                  </a:cxn>
                  <a:cxn ang="0">
                    <a:pos x="15" y="10"/>
                  </a:cxn>
                  <a:cxn ang="0">
                    <a:pos x="7" y="14"/>
                  </a:cxn>
                  <a:cxn ang="0">
                    <a:pos x="16" y="7"/>
                  </a:cxn>
                  <a:cxn ang="0">
                    <a:pos x="18" y="14"/>
                  </a:cxn>
                  <a:cxn ang="0">
                    <a:pos x="21" y="0"/>
                  </a:cxn>
                </a:cxnLst>
                <a:rect l="0" t="0" r="r" b="b"/>
                <a:pathLst>
                  <a:path w="24" h="29">
                    <a:moveTo>
                      <a:pt x="21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17" y="9"/>
                      <a:pt x="6" y="7"/>
                      <a:pt x="1" y="10"/>
                    </a:cubicBezTo>
                    <a:cubicBezTo>
                      <a:pt x="1" y="12"/>
                      <a:pt x="3" y="12"/>
                      <a:pt x="5" y="13"/>
                    </a:cubicBezTo>
                    <a:cubicBezTo>
                      <a:pt x="1" y="16"/>
                      <a:pt x="3" y="18"/>
                      <a:pt x="0" y="21"/>
                    </a:cubicBezTo>
                    <a:cubicBezTo>
                      <a:pt x="0" y="22"/>
                      <a:pt x="1" y="22"/>
                      <a:pt x="2" y="22"/>
                    </a:cubicBezTo>
                    <a:cubicBezTo>
                      <a:pt x="3" y="22"/>
                      <a:pt x="4" y="22"/>
                      <a:pt x="4" y="22"/>
                    </a:cubicBezTo>
                    <a:cubicBezTo>
                      <a:pt x="5" y="22"/>
                      <a:pt x="6" y="22"/>
                      <a:pt x="6" y="22"/>
                    </a:cubicBezTo>
                    <a:cubicBezTo>
                      <a:pt x="7" y="22"/>
                      <a:pt x="8" y="22"/>
                      <a:pt x="8" y="22"/>
                    </a:cubicBezTo>
                    <a:cubicBezTo>
                      <a:pt x="10" y="21"/>
                      <a:pt x="11" y="19"/>
                      <a:pt x="13" y="17"/>
                    </a:cubicBezTo>
                    <a:cubicBezTo>
                      <a:pt x="14" y="20"/>
                      <a:pt x="14" y="26"/>
                      <a:pt x="17" y="29"/>
                    </a:cubicBezTo>
                    <a:cubicBezTo>
                      <a:pt x="19" y="29"/>
                      <a:pt x="19" y="21"/>
                      <a:pt x="17" y="21"/>
                    </a:cubicBezTo>
                    <a:cubicBezTo>
                      <a:pt x="17" y="20"/>
                      <a:pt x="17" y="20"/>
                      <a:pt x="18" y="20"/>
                    </a:cubicBezTo>
                    <a:cubicBezTo>
                      <a:pt x="18" y="20"/>
                      <a:pt x="19" y="20"/>
                      <a:pt x="19" y="21"/>
                    </a:cubicBezTo>
                    <a:cubicBezTo>
                      <a:pt x="19" y="21"/>
                      <a:pt x="20" y="21"/>
                      <a:pt x="20" y="21"/>
                    </a:cubicBezTo>
                    <a:cubicBezTo>
                      <a:pt x="20" y="21"/>
                      <a:pt x="21" y="21"/>
                      <a:pt x="21" y="20"/>
                    </a:cubicBezTo>
                    <a:cubicBezTo>
                      <a:pt x="19" y="18"/>
                      <a:pt x="18" y="15"/>
                      <a:pt x="16" y="13"/>
                    </a:cubicBezTo>
                    <a:cubicBezTo>
                      <a:pt x="15" y="13"/>
                      <a:pt x="14" y="15"/>
                      <a:pt x="14" y="16"/>
                    </a:cubicBezTo>
                    <a:cubicBezTo>
                      <a:pt x="12" y="16"/>
                      <a:pt x="14" y="12"/>
                      <a:pt x="15" y="10"/>
                    </a:cubicBezTo>
                    <a:cubicBezTo>
                      <a:pt x="13" y="12"/>
                      <a:pt x="10" y="12"/>
                      <a:pt x="7" y="14"/>
                    </a:cubicBezTo>
                    <a:cubicBezTo>
                      <a:pt x="6" y="11"/>
                      <a:pt x="16" y="11"/>
                      <a:pt x="16" y="7"/>
                    </a:cubicBezTo>
                    <a:cubicBezTo>
                      <a:pt x="18" y="8"/>
                      <a:pt x="18" y="11"/>
                      <a:pt x="18" y="14"/>
                    </a:cubicBezTo>
                    <a:cubicBezTo>
                      <a:pt x="24" y="14"/>
                      <a:pt x="23" y="4"/>
                      <a:pt x="21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1" name="Freeform 87"/>
              <p:cNvSpPr>
                <a:spLocks/>
              </p:cNvSpPr>
              <p:nvPr/>
            </p:nvSpPr>
            <p:spPr bwMode="auto">
              <a:xfrm>
                <a:off x="1177" y="11978"/>
                <a:ext cx="57" cy="9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8" y="18"/>
                  </a:cxn>
                  <a:cxn ang="0">
                    <a:pos x="2" y="0"/>
                  </a:cxn>
                </a:cxnLst>
                <a:rect l="0" t="0" r="r" b="b"/>
                <a:pathLst>
                  <a:path w="11" h="18">
                    <a:moveTo>
                      <a:pt x="2" y="0"/>
                    </a:moveTo>
                    <a:cubicBezTo>
                      <a:pt x="0" y="10"/>
                      <a:pt x="7" y="11"/>
                      <a:pt x="8" y="18"/>
                    </a:cubicBezTo>
                    <a:cubicBezTo>
                      <a:pt x="11" y="11"/>
                      <a:pt x="7" y="3"/>
                      <a:pt x="2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2" name="Freeform 88"/>
              <p:cNvSpPr>
                <a:spLocks/>
              </p:cNvSpPr>
              <p:nvPr/>
            </p:nvSpPr>
            <p:spPr bwMode="auto">
              <a:xfrm>
                <a:off x="1151" y="11021"/>
                <a:ext cx="57" cy="21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0"/>
                  </a:cxn>
                  <a:cxn ang="0">
                    <a:pos x="5" y="4"/>
                  </a:cxn>
                  <a:cxn ang="0">
                    <a:pos x="11" y="0"/>
                  </a:cxn>
                </a:cxnLst>
                <a:rect l="0" t="0" r="r" b="b"/>
                <a:pathLst>
                  <a:path w="11" h="4">
                    <a:moveTo>
                      <a:pt x="1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2" y="4"/>
                      <a:pt x="5" y="4"/>
                    </a:cubicBezTo>
                    <a:cubicBezTo>
                      <a:pt x="7" y="4"/>
                      <a:pt x="10" y="2"/>
                      <a:pt x="11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3" name="Freeform 89"/>
              <p:cNvSpPr>
                <a:spLocks/>
              </p:cNvSpPr>
              <p:nvPr/>
            </p:nvSpPr>
            <p:spPr bwMode="auto">
              <a:xfrm>
                <a:off x="1141" y="12528"/>
                <a:ext cx="15" cy="21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3"/>
                  </a:cxn>
                  <a:cxn ang="0">
                    <a:pos x="2" y="4"/>
                  </a:cxn>
                  <a:cxn ang="0">
                    <a:pos x="3" y="1"/>
                  </a:cxn>
                  <a:cxn ang="0">
                    <a:pos x="1" y="0"/>
                  </a:cxn>
                </a:cxnLst>
                <a:rect l="0" t="0" r="r" b="b"/>
                <a:pathLst>
                  <a:path w="3" h="4">
                    <a:moveTo>
                      <a:pt x="1" y="0"/>
                    </a:moveTo>
                    <a:cubicBezTo>
                      <a:pt x="1" y="1"/>
                      <a:pt x="0" y="2"/>
                      <a:pt x="0" y="3"/>
                    </a:cubicBezTo>
                    <a:cubicBezTo>
                      <a:pt x="1" y="3"/>
                      <a:pt x="1" y="3"/>
                      <a:pt x="2" y="4"/>
                    </a:cubicBezTo>
                    <a:cubicBezTo>
                      <a:pt x="2" y="3"/>
                      <a:pt x="3" y="2"/>
                      <a:pt x="3" y="1"/>
                    </a:cubicBezTo>
                    <a:cubicBezTo>
                      <a:pt x="2" y="1"/>
                      <a:pt x="2" y="1"/>
                      <a:pt x="1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4" name="Freeform 90"/>
              <p:cNvSpPr>
                <a:spLocks/>
              </p:cNvSpPr>
              <p:nvPr/>
            </p:nvSpPr>
            <p:spPr bwMode="auto">
              <a:xfrm>
                <a:off x="1141" y="11782"/>
                <a:ext cx="20" cy="2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0"/>
                  </a:cxn>
                  <a:cxn ang="0">
                    <a:pos x="0" y="5"/>
                  </a:cxn>
                  <a:cxn ang="0">
                    <a:pos x="1" y="5"/>
                  </a:cxn>
                  <a:cxn ang="0">
                    <a:pos x="3" y="2"/>
                  </a:cxn>
                  <a:cxn ang="0">
                    <a:pos x="2" y="0"/>
                  </a:cxn>
                </a:cxnLst>
                <a:rect l="0" t="0" r="r" b="b"/>
                <a:pathLst>
                  <a:path w="4" h="5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2"/>
                      <a:pt x="0" y="5"/>
                    </a:cubicBezTo>
                    <a:cubicBezTo>
                      <a:pt x="0" y="5"/>
                      <a:pt x="1" y="5"/>
                      <a:pt x="1" y="5"/>
                    </a:cubicBezTo>
                    <a:cubicBezTo>
                      <a:pt x="2" y="5"/>
                      <a:pt x="3" y="4"/>
                      <a:pt x="3" y="2"/>
                    </a:cubicBezTo>
                    <a:cubicBezTo>
                      <a:pt x="4" y="1"/>
                      <a:pt x="3" y="0"/>
                      <a:pt x="2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5" name="Freeform 91"/>
              <p:cNvSpPr>
                <a:spLocks/>
              </p:cNvSpPr>
              <p:nvPr/>
            </p:nvSpPr>
            <p:spPr bwMode="auto">
              <a:xfrm>
                <a:off x="1073" y="11726"/>
                <a:ext cx="93" cy="6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0"/>
                  </a:cxn>
                  <a:cxn ang="0">
                    <a:pos x="1" y="5"/>
                  </a:cxn>
                  <a:cxn ang="0">
                    <a:pos x="8" y="7"/>
                  </a:cxn>
                  <a:cxn ang="0">
                    <a:pos x="5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0" y="12"/>
                  </a:cxn>
                  <a:cxn ang="0">
                    <a:pos x="2" y="12"/>
                  </a:cxn>
                  <a:cxn ang="0">
                    <a:pos x="7" y="10"/>
                  </a:cxn>
                  <a:cxn ang="0">
                    <a:pos x="14" y="8"/>
                  </a:cxn>
                  <a:cxn ang="0">
                    <a:pos x="18" y="10"/>
                  </a:cxn>
                  <a:cxn ang="0">
                    <a:pos x="8" y="6"/>
                  </a:cxn>
                  <a:cxn ang="0">
                    <a:pos x="2" y="0"/>
                  </a:cxn>
                </a:cxnLst>
                <a:rect l="0" t="0" r="r" b="b"/>
                <a:pathLst>
                  <a:path w="18" h="12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2"/>
                      <a:pt x="1" y="3"/>
                      <a:pt x="1" y="5"/>
                    </a:cubicBezTo>
                    <a:cubicBezTo>
                      <a:pt x="3" y="6"/>
                      <a:pt x="7" y="6"/>
                      <a:pt x="8" y="7"/>
                    </a:cubicBezTo>
                    <a:cubicBezTo>
                      <a:pt x="7" y="8"/>
                      <a:pt x="6" y="8"/>
                      <a:pt x="5" y="8"/>
                    </a:cubicBezTo>
                    <a:cubicBezTo>
                      <a:pt x="5" y="8"/>
                      <a:pt x="4" y="8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8"/>
                      <a:pt x="0" y="12"/>
                    </a:cubicBezTo>
                    <a:cubicBezTo>
                      <a:pt x="1" y="12"/>
                      <a:pt x="1" y="12"/>
                      <a:pt x="2" y="12"/>
                    </a:cubicBezTo>
                    <a:cubicBezTo>
                      <a:pt x="4" y="12"/>
                      <a:pt x="6" y="11"/>
                      <a:pt x="7" y="10"/>
                    </a:cubicBezTo>
                    <a:cubicBezTo>
                      <a:pt x="9" y="9"/>
                      <a:pt x="11" y="8"/>
                      <a:pt x="14" y="8"/>
                    </a:cubicBezTo>
                    <a:cubicBezTo>
                      <a:pt x="15" y="8"/>
                      <a:pt x="17" y="9"/>
                      <a:pt x="18" y="10"/>
                    </a:cubicBezTo>
                    <a:cubicBezTo>
                      <a:pt x="18" y="5"/>
                      <a:pt x="10" y="8"/>
                      <a:pt x="8" y="6"/>
                    </a:cubicBezTo>
                    <a:cubicBezTo>
                      <a:pt x="6" y="4"/>
                      <a:pt x="6" y="0"/>
                      <a:pt x="2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6" name="Freeform 92"/>
              <p:cNvSpPr>
                <a:spLocks/>
              </p:cNvSpPr>
              <p:nvPr/>
            </p:nvSpPr>
            <p:spPr bwMode="auto">
              <a:xfrm>
                <a:off x="1125" y="11731"/>
                <a:ext cx="26" cy="2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2" y="5"/>
                  </a:cxn>
                  <a:cxn ang="0">
                    <a:pos x="3" y="5"/>
                  </a:cxn>
                  <a:cxn ang="0">
                    <a:pos x="1" y="0"/>
                  </a:cxn>
                </a:cxnLst>
                <a:rect l="0" t="0" r="r" b="b"/>
                <a:pathLst>
                  <a:path w="5" h="5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3"/>
                      <a:pt x="0" y="5"/>
                      <a:pt x="2" y="5"/>
                    </a:cubicBezTo>
                    <a:cubicBezTo>
                      <a:pt x="2" y="5"/>
                      <a:pt x="3" y="5"/>
                      <a:pt x="3" y="5"/>
                    </a:cubicBezTo>
                    <a:cubicBezTo>
                      <a:pt x="5" y="4"/>
                      <a:pt x="4" y="0"/>
                      <a:pt x="1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7" name="Freeform 93"/>
              <p:cNvSpPr>
                <a:spLocks noEditPoints="1"/>
              </p:cNvSpPr>
              <p:nvPr/>
            </p:nvSpPr>
            <p:spPr bwMode="auto">
              <a:xfrm>
                <a:off x="555" y="11021"/>
                <a:ext cx="586" cy="633"/>
              </a:xfrm>
              <a:custGeom>
                <a:avLst/>
                <a:gdLst/>
                <a:ahLst/>
                <a:cxnLst>
                  <a:cxn ang="0">
                    <a:pos x="21" y="106"/>
                  </a:cxn>
                  <a:cxn ang="0">
                    <a:pos x="22" y="106"/>
                  </a:cxn>
                  <a:cxn ang="0">
                    <a:pos x="22" y="105"/>
                  </a:cxn>
                  <a:cxn ang="0">
                    <a:pos x="21" y="100"/>
                  </a:cxn>
                  <a:cxn ang="0">
                    <a:pos x="20" y="95"/>
                  </a:cxn>
                  <a:cxn ang="0">
                    <a:pos x="34" y="80"/>
                  </a:cxn>
                  <a:cxn ang="0">
                    <a:pos x="40" y="82"/>
                  </a:cxn>
                  <a:cxn ang="0">
                    <a:pos x="28" y="75"/>
                  </a:cxn>
                  <a:cxn ang="0">
                    <a:pos x="31" y="79"/>
                  </a:cxn>
                  <a:cxn ang="0">
                    <a:pos x="73" y="4"/>
                  </a:cxn>
                  <a:cxn ang="0">
                    <a:pos x="68" y="7"/>
                  </a:cxn>
                  <a:cxn ang="0">
                    <a:pos x="63" y="4"/>
                  </a:cxn>
                  <a:cxn ang="0">
                    <a:pos x="52" y="0"/>
                  </a:cxn>
                  <a:cxn ang="0">
                    <a:pos x="54" y="4"/>
                  </a:cxn>
                  <a:cxn ang="0">
                    <a:pos x="44" y="3"/>
                  </a:cxn>
                  <a:cxn ang="0">
                    <a:pos x="34" y="3"/>
                  </a:cxn>
                  <a:cxn ang="0">
                    <a:pos x="40" y="8"/>
                  </a:cxn>
                  <a:cxn ang="0">
                    <a:pos x="49" y="7"/>
                  </a:cxn>
                  <a:cxn ang="0">
                    <a:pos x="52" y="7"/>
                  </a:cxn>
                  <a:cxn ang="0">
                    <a:pos x="64" y="25"/>
                  </a:cxn>
                  <a:cxn ang="0">
                    <a:pos x="39" y="29"/>
                  </a:cxn>
                  <a:cxn ang="0">
                    <a:pos x="35" y="24"/>
                  </a:cxn>
                  <a:cxn ang="0">
                    <a:pos x="54" y="28"/>
                  </a:cxn>
                  <a:cxn ang="0">
                    <a:pos x="61" y="58"/>
                  </a:cxn>
                  <a:cxn ang="0">
                    <a:pos x="24" y="51"/>
                  </a:cxn>
                  <a:cxn ang="0">
                    <a:pos x="30" y="57"/>
                  </a:cxn>
                  <a:cxn ang="0">
                    <a:pos x="23" y="72"/>
                  </a:cxn>
                  <a:cxn ang="0">
                    <a:pos x="22" y="93"/>
                  </a:cxn>
                  <a:cxn ang="0">
                    <a:pos x="14" y="85"/>
                  </a:cxn>
                  <a:cxn ang="0">
                    <a:pos x="12" y="81"/>
                  </a:cxn>
                  <a:cxn ang="0">
                    <a:pos x="7" y="92"/>
                  </a:cxn>
                  <a:cxn ang="0">
                    <a:pos x="15" y="96"/>
                  </a:cxn>
                  <a:cxn ang="0">
                    <a:pos x="10" y="99"/>
                  </a:cxn>
                  <a:cxn ang="0">
                    <a:pos x="11" y="106"/>
                  </a:cxn>
                  <a:cxn ang="0">
                    <a:pos x="17" y="107"/>
                  </a:cxn>
                  <a:cxn ang="0">
                    <a:pos x="11" y="122"/>
                  </a:cxn>
                  <a:cxn ang="0">
                    <a:pos x="17" y="118"/>
                  </a:cxn>
                  <a:cxn ang="0">
                    <a:pos x="21" y="107"/>
                  </a:cxn>
                  <a:cxn ang="0">
                    <a:pos x="14" y="122"/>
                  </a:cxn>
                  <a:cxn ang="0">
                    <a:pos x="28" y="116"/>
                  </a:cxn>
                  <a:cxn ang="0">
                    <a:pos x="28" y="110"/>
                  </a:cxn>
                  <a:cxn ang="0">
                    <a:pos x="30" y="90"/>
                  </a:cxn>
                  <a:cxn ang="0">
                    <a:pos x="37" y="109"/>
                  </a:cxn>
                  <a:cxn ang="0">
                    <a:pos x="71" y="94"/>
                  </a:cxn>
                  <a:cxn ang="0">
                    <a:pos x="85" y="105"/>
                  </a:cxn>
                  <a:cxn ang="0">
                    <a:pos x="60" y="66"/>
                  </a:cxn>
                  <a:cxn ang="0">
                    <a:pos x="82" y="85"/>
                  </a:cxn>
                  <a:cxn ang="0">
                    <a:pos x="77" y="85"/>
                  </a:cxn>
                  <a:cxn ang="0">
                    <a:pos x="90" y="99"/>
                  </a:cxn>
                  <a:cxn ang="0">
                    <a:pos x="104" y="48"/>
                  </a:cxn>
                  <a:cxn ang="0">
                    <a:pos x="99" y="51"/>
                  </a:cxn>
                  <a:cxn ang="0">
                    <a:pos x="103" y="36"/>
                  </a:cxn>
                  <a:cxn ang="0">
                    <a:pos x="96" y="38"/>
                  </a:cxn>
                  <a:cxn ang="0">
                    <a:pos x="89" y="40"/>
                  </a:cxn>
                  <a:cxn ang="0">
                    <a:pos x="87" y="40"/>
                  </a:cxn>
                  <a:cxn ang="0">
                    <a:pos x="83" y="46"/>
                  </a:cxn>
                  <a:cxn ang="0">
                    <a:pos x="81" y="45"/>
                  </a:cxn>
                  <a:cxn ang="0">
                    <a:pos x="76" y="71"/>
                  </a:cxn>
                  <a:cxn ang="0">
                    <a:pos x="66" y="39"/>
                  </a:cxn>
                  <a:cxn ang="0">
                    <a:pos x="69" y="38"/>
                  </a:cxn>
                  <a:cxn ang="0">
                    <a:pos x="82" y="18"/>
                  </a:cxn>
                  <a:cxn ang="0">
                    <a:pos x="78" y="14"/>
                  </a:cxn>
                  <a:cxn ang="0">
                    <a:pos x="72" y="12"/>
                  </a:cxn>
                </a:cxnLst>
                <a:rect l="0" t="0" r="r" b="b"/>
                <a:pathLst>
                  <a:path w="113" h="123">
                    <a:moveTo>
                      <a:pt x="21" y="106"/>
                    </a:moveTo>
                    <a:cubicBezTo>
                      <a:pt x="22" y="106"/>
                      <a:pt x="22" y="106"/>
                      <a:pt x="22" y="106"/>
                    </a:cubicBezTo>
                    <a:cubicBezTo>
                      <a:pt x="21" y="106"/>
                      <a:pt x="21" y="106"/>
                      <a:pt x="21" y="106"/>
                    </a:cubicBezTo>
                    <a:moveTo>
                      <a:pt x="22" y="106"/>
                    </a:moveTo>
                    <a:cubicBezTo>
                      <a:pt x="22" y="105"/>
                      <a:pt x="22" y="105"/>
                      <a:pt x="22" y="105"/>
                    </a:cubicBezTo>
                    <a:cubicBezTo>
                      <a:pt x="22" y="106"/>
                      <a:pt x="22" y="106"/>
                      <a:pt x="22" y="106"/>
                    </a:cubicBezTo>
                    <a:moveTo>
                      <a:pt x="22" y="105"/>
                    </a:moveTo>
                    <a:cubicBezTo>
                      <a:pt x="22" y="105"/>
                      <a:pt x="22" y="105"/>
                      <a:pt x="22" y="105"/>
                    </a:cubicBezTo>
                    <a:cubicBezTo>
                      <a:pt x="22" y="105"/>
                      <a:pt x="22" y="105"/>
                      <a:pt x="22" y="105"/>
                    </a:cubicBezTo>
                    <a:moveTo>
                      <a:pt x="20" y="95"/>
                    </a:moveTo>
                    <a:cubicBezTo>
                      <a:pt x="23" y="95"/>
                      <a:pt x="24" y="94"/>
                      <a:pt x="25" y="93"/>
                    </a:cubicBezTo>
                    <a:cubicBezTo>
                      <a:pt x="26" y="94"/>
                      <a:pt x="25" y="100"/>
                      <a:pt x="21" y="100"/>
                    </a:cubicBezTo>
                    <a:cubicBezTo>
                      <a:pt x="21" y="100"/>
                      <a:pt x="21" y="100"/>
                      <a:pt x="21" y="100"/>
                    </a:cubicBezTo>
                    <a:cubicBezTo>
                      <a:pt x="22" y="97"/>
                      <a:pt x="19" y="98"/>
                      <a:pt x="20" y="95"/>
                    </a:cubicBezTo>
                    <a:cubicBezTo>
                      <a:pt x="20" y="95"/>
                      <a:pt x="20" y="95"/>
                      <a:pt x="20" y="95"/>
                    </a:cubicBezTo>
                    <a:moveTo>
                      <a:pt x="38" y="84"/>
                    </a:moveTo>
                    <a:cubicBezTo>
                      <a:pt x="36" y="83"/>
                      <a:pt x="35" y="81"/>
                      <a:pt x="33" y="80"/>
                    </a:cubicBezTo>
                    <a:cubicBezTo>
                      <a:pt x="33" y="80"/>
                      <a:pt x="33" y="80"/>
                      <a:pt x="34" y="80"/>
                    </a:cubicBezTo>
                    <a:cubicBezTo>
                      <a:pt x="34" y="80"/>
                      <a:pt x="35" y="80"/>
                      <a:pt x="36" y="81"/>
                    </a:cubicBezTo>
                    <a:cubicBezTo>
                      <a:pt x="37" y="82"/>
                      <a:pt x="38" y="82"/>
                      <a:pt x="40" y="82"/>
                    </a:cubicBezTo>
                    <a:cubicBezTo>
                      <a:pt x="40" y="82"/>
                      <a:pt x="40" y="82"/>
                      <a:pt x="40" y="82"/>
                    </a:cubicBezTo>
                    <a:cubicBezTo>
                      <a:pt x="40" y="83"/>
                      <a:pt x="38" y="83"/>
                      <a:pt x="38" y="84"/>
                    </a:cubicBezTo>
                    <a:moveTo>
                      <a:pt x="31" y="79"/>
                    </a:moveTo>
                    <a:cubicBezTo>
                      <a:pt x="30" y="79"/>
                      <a:pt x="28" y="76"/>
                      <a:pt x="28" y="75"/>
                    </a:cubicBezTo>
                    <a:cubicBezTo>
                      <a:pt x="30" y="75"/>
                      <a:pt x="29" y="78"/>
                      <a:pt x="31" y="78"/>
                    </a:cubicBezTo>
                    <a:cubicBezTo>
                      <a:pt x="31" y="78"/>
                      <a:pt x="31" y="78"/>
                      <a:pt x="32" y="78"/>
                    </a:cubicBezTo>
                    <a:cubicBezTo>
                      <a:pt x="31" y="79"/>
                      <a:pt x="31" y="79"/>
                      <a:pt x="31" y="79"/>
                    </a:cubicBezTo>
                    <a:moveTo>
                      <a:pt x="79" y="0"/>
                    </a:moveTo>
                    <a:cubicBezTo>
                      <a:pt x="70" y="0"/>
                      <a:pt x="70" y="0"/>
                      <a:pt x="70" y="0"/>
                    </a:cubicBezTo>
                    <a:cubicBezTo>
                      <a:pt x="68" y="4"/>
                      <a:pt x="73" y="2"/>
                      <a:pt x="73" y="4"/>
                    </a:cubicBezTo>
                    <a:cubicBezTo>
                      <a:pt x="69" y="8"/>
                      <a:pt x="67" y="14"/>
                      <a:pt x="67" y="21"/>
                    </a:cubicBezTo>
                    <a:cubicBezTo>
                      <a:pt x="64" y="19"/>
                      <a:pt x="67" y="12"/>
                      <a:pt x="64" y="12"/>
                    </a:cubicBezTo>
                    <a:cubicBezTo>
                      <a:pt x="65" y="11"/>
                      <a:pt x="66" y="8"/>
                      <a:pt x="68" y="7"/>
                    </a:cubicBezTo>
                    <a:cubicBezTo>
                      <a:pt x="67" y="4"/>
                      <a:pt x="64" y="4"/>
                      <a:pt x="65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61" y="2"/>
                      <a:pt x="61" y="3"/>
                      <a:pt x="63" y="4"/>
                    </a:cubicBezTo>
                    <a:cubicBezTo>
                      <a:pt x="62" y="5"/>
                      <a:pt x="62" y="5"/>
                      <a:pt x="62" y="5"/>
                    </a:cubicBezTo>
                    <a:cubicBezTo>
                      <a:pt x="60" y="5"/>
                      <a:pt x="60" y="1"/>
                      <a:pt x="59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3" y="1"/>
                      <a:pt x="52" y="3"/>
                      <a:pt x="54" y="3"/>
                    </a:cubicBezTo>
                    <a:cubicBezTo>
                      <a:pt x="55" y="3"/>
                      <a:pt x="55" y="3"/>
                      <a:pt x="55" y="3"/>
                    </a:cubicBezTo>
                    <a:cubicBezTo>
                      <a:pt x="55" y="4"/>
                      <a:pt x="54" y="4"/>
                      <a:pt x="54" y="4"/>
                    </a:cubicBezTo>
                    <a:cubicBezTo>
                      <a:pt x="52" y="4"/>
                      <a:pt x="50" y="1"/>
                      <a:pt x="50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5" y="1"/>
                      <a:pt x="44" y="3"/>
                      <a:pt x="44" y="3"/>
                    </a:cubicBezTo>
                    <a:cubicBezTo>
                      <a:pt x="43" y="3"/>
                      <a:pt x="43" y="2"/>
                      <a:pt x="43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4" y="1"/>
                      <a:pt x="34" y="2"/>
                      <a:pt x="34" y="3"/>
                    </a:cubicBezTo>
                    <a:cubicBezTo>
                      <a:pt x="34" y="1"/>
                      <a:pt x="38" y="3"/>
                      <a:pt x="38" y="1"/>
                    </a:cubicBezTo>
                    <a:cubicBezTo>
                      <a:pt x="41" y="2"/>
                      <a:pt x="35" y="2"/>
                      <a:pt x="37" y="5"/>
                    </a:cubicBezTo>
                    <a:cubicBezTo>
                      <a:pt x="37" y="7"/>
                      <a:pt x="40" y="6"/>
                      <a:pt x="40" y="8"/>
                    </a:cubicBezTo>
                    <a:cubicBezTo>
                      <a:pt x="44" y="8"/>
                      <a:pt x="44" y="4"/>
                      <a:pt x="48" y="3"/>
                    </a:cubicBezTo>
                    <a:cubicBezTo>
                      <a:pt x="48" y="3"/>
                      <a:pt x="48" y="3"/>
                      <a:pt x="48" y="3"/>
                    </a:cubicBezTo>
                    <a:cubicBezTo>
                      <a:pt x="50" y="3"/>
                      <a:pt x="49" y="5"/>
                      <a:pt x="49" y="7"/>
                    </a:cubicBezTo>
                    <a:cubicBezTo>
                      <a:pt x="49" y="9"/>
                      <a:pt x="48" y="12"/>
                      <a:pt x="51" y="12"/>
                    </a:cubicBezTo>
                    <a:cubicBezTo>
                      <a:pt x="51" y="12"/>
                      <a:pt x="52" y="12"/>
                      <a:pt x="52" y="12"/>
                    </a:cubicBezTo>
                    <a:cubicBezTo>
                      <a:pt x="55" y="11"/>
                      <a:pt x="50" y="10"/>
                      <a:pt x="52" y="7"/>
                    </a:cubicBezTo>
                    <a:cubicBezTo>
                      <a:pt x="55" y="10"/>
                      <a:pt x="58" y="14"/>
                      <a:pt x="62" y="14"/>
                    </a:cubicBezTo>
                    <a:cubicBezTo>
                      <a:pt x="62" y="14"/>
                      <a:pt x="63" y="14"/>
                      <a:pt x="64" y="14"/>
                    </a:cubicBezTo>
                    <a:cubicBezTo>
                      <a:pt x="64" y="18"/>
                      <a:pt x="64" y="22"/>
                      <a:pt x="64" y="25"/>
                    </a:cubicBezTo>
                    <a:cubicBezTo>
                      <a:pt x="62" y="24"/>
                      <a:pt x="59" y="23"/>
                      <a:pt x="57" y="20"/>
                    </a:cubicBezTo>
                    <a:cubicBezTo>
                      <a:pt x="56" y="20"/>
                      <a:pt x="54" y="19"/>
                      <a:pt x="53" y="19"/>
                    </a:cubicBezTo>
                    <a:cubicBezTo>
                      <a:pt x="46" y="19"/>
                      <a:pt x="44" y="26"/>
                      <a:pt x="39" y="29"/>
                    </a:cubicBezTo>
                    <a:cubicBezTo>
                      <a:pt x="38" y="26"/>
                      <a:pt x="41" y="27"/>
                      <a:pt x="42" y="25"/>
                    </a:cubicBezTo>
                    <a:cubicBezTo>
                      <a:pt x="42" y="24"/>
                      <a:pt x="41" y="23"/>
                      <a:pt x="40" y="23"/>
                    </a:cubicBezTo>
                    <a:cubicBezTo>
                      <a:pt x="38" y="23"/>
                      <a:pt x="36" y="24"/>
                      <a:pt x="35" y="24"/>
                    </a:cubicBezTo>
                    <a:cubicBezTo>
                      <a:pt x="34" y="32"/>
                      <a:pt x="36" y="35"/>
                      <a:pt x="42" y="35"/>
                    </a:cubicBezTo>
                    <a:cubicBezTo>
                      <a:pt x="43" y="35"/>
                      <a:pt x="44" y="35"/>
                      <a:pt x="45" y="35"/>
                    </a:cubicBezTo>
                    <a:cubicBezTo>
                      <a:pt x="49" y="33"/>
                      <a:pt x="49" y="28"/>
                      <a:pt x="54" y="28"/>
                    </a:cubicBezTo>
                    <a:cubicBezTo>
                      <a:pt x="52" y="30"/>
                      <a:pt x="54" y="31"/>
                      <a:pt x="55" y="33"/>
                    </a:cubicBezTo>
                    <a:cubicBezTo>
                      <a:pt x="63" y="38"/>
                      <a:pt x="66" y="48"/>
                      <a:pt x="67" y="60"/>
                    </a:cubicBezTo>
                    <a:cubicBezTo>
                      <a:pt x="65" y="58"/>
                      <a:pt x="63" y="58"/>
                      <a:pt x="61" y="58"/>
                    </a:cubicBezTo>
                    <a:cubicBezTo>
                      <a:pt x="52" y="58"/>
                      <a:pt x="46" y="76"/>
                      <a:pt x="57" y="80"/>
                    </a:cubicBezTo>
                    <a:cubicBezTo>
                      <a:pt x="55" y="81"/>
                      <a:pt x="52" y="81"/>
                      <a:pt x="50" y="81"/>
                    </a:cubicBezTo>
                    <a:cubicBezTo>
                      <a:pt x="34" y="81"/>
                      <a:pt x="22" y="71"/>
                      <a:pt x="24" y="51"/>
                    </a:cubicBezTo>
                    <a:cubicBezTo>
                      <a:pt x="25" y="51"/>
                      <a:pt x="25" y="51"/>
                      <a:pt x="26" y="51"/>
                    </a:cubicBezTo>
                    <a:cubicBezTo>
                      <a:pt x="29" y="51"/>
                      <a:pt x="30" y="53"/>
                      <a:pt x="28" y="57"/>
                    </a:cubicBezTo>
                    <a:cubicBezTo>
                      <a:pt x="29" y="57"/>
                      <a:pt x="29" y="57"/>
                      <a:pt x="30" y="57"/>
                    </a:cubicBezTo>
                    <a:cubicBezTo>
                      <a:pt x="32" y="57"/>
                      <a:pt x="31" y="53"/>
                      <a:pt x="34" y="53"/>
                    </a:cubicBezTo>
                    <a:cubicBezTo>
                      <a:pt x="33" y="49"/>
                      <a:pt x="30" y="46"/>
                      <a:pt x="26" y="45"/>
                    </a:cubicBezTo>
                    <a:cubicBezTo>
                      <a:pt x="14" y="45"/>
                      <a:pt x="14" y="67"/>
                      <a:pt x="23" y="72"/>
                    </a:cubicBezTo>
                    <a:cubicBezTo>
                      <a:pt x="18" y="77"/>
                      <a:pt x="25" y="85"/>
                      <a:pt x="32" y="85"/>
                    </a:cubicBezTo>
                    <a:cubicBezTo>
                      <a:pt x="33" y="85"/>
                      <a:pt x="35" y="85"/>
                      <a:pt x="36" y="84"/>
                    </a:cubicBezTo>
                    <a:cubicBezTo>
                      <a:pt x="31" y="87"/>
                      <a:pt x="27" y="90"/>
                      <a:pt x="22" y="93"/>
                    </a:cubicBezTo>
                    <a:cubicBezTo>
                      <a:pt x="18" y="91"/>
                      <a:pt x="16" y="87"/>
                      <a:pt x="11" y="87"/>
                    </a:cubicBezTo>
                    <a:cubicBezTo>
                      <a:pt x="12" y="85"/>
                      <a:pt x="12" y="85"/>
                      <a:pt x="12" y="85"/>
                    </a:cubicBezTo>
                    <a:cubicBezTo>
                      <a:pt x="13" y="85"/>
                      <a:pt x="13" y="85"/>
                      <a:pt x="14" y="85"/>
                    </a:cubicBezTo>
                    <a:cubicBezTo>
                      <a:pt x="14" y="85"/>
                      <a:pt x="15" y="86"/>
                      <a:pt x="16" y="86"/>
                    </a:cubicBezTo>
                    <a:cubicBezTo>
                      <a:pt x="16" y="86"/>
                      <a:pt x="16" y="86"/>
                      <a:pt x="17" y="85"/>
                    </a:cubicBezTo>
                    <a:cubicBezTo>
                      <a:pt x="16" y="83"/>
                      <a:pt x="14" y="81"/>
                      <a:pt x="12" y="81"/>
                    </a:cubicBezTo>
                    <a:cubicBezTo>
                      <a:pt x="10" y="81"/>
                      <a:pt x="8" y="82"/>
                      <a:pt x="7" y="83"/>
                    </a:cubicBezTo>
                    <a:cubicBezTo>
                      <a:pt x="4" y="92"/>
                      <a:pt x="14" y="89"/>
                      <a:pt x="15" y="94"/>
                    </a:cubicBezTo>
                    <a:cubicBezTo>
                      <a:pt x="13" y="93"/>
                      <a:pt x="10" y="92"/>
                      <a:pt x="7" y="92"/>
                    </a:cubicBezTo>
                    <a:cubicBezTo>
                      <a:pt x="5" y="92"/>
                      <a:pt x="2" y="93"/>
                      <a:pt x="0" y="94"/>
                    </a:cubicBezTo>
                    <a:cubicBezTo>
                      <a:pt x="2" y="97"/>
                      <a:pt x="4" y="98"/>
                      <a:pt x="7" y="98"/>
                    </a:cubicBezTo>
                    <a:cubicBezTo>
                      <a:pt x="9" y="98"/>
                      <a:pt x="12" y="97"/>
                      <a:pt x="15" y="96"/>
                    </a:cubicBezTo>
                    <a:cubicBezTo>
                      <a:pt x="15" y="99"/>
                      <a:pt x="14" y="99"/>
                      <a:pt x="13" y="99"/>
                    </a:cubicBezTo>
                    <a:cubicBezTo>
                      <a:pt x="12" y="99"/>
                      <a:pt x="12" y="99"/>
                      <a:pt x="11" y="99"/>
                    </a:cubicBezTo>
                    <a:cubicBezTo>
                      <a:pt x="11" y="99"/>
                      <a:pt x="11" y="99"/>
                      <a:pt x="10" y="99"/>
                    </a:cubicBezTo>
                    <a:cubicBezTo>
                      <a:pt x="9" y="99"/>
                      <a:pt x="7" y="99"/>
                      <a:pt x="7" y="102"/>
                    </a:cubicBezTo>
                    <a:cubicBezTo>
                      <a:pt x="6" y="104"/>
                      <a:pt x="7" y="106"/>
                      <a:pt x="10" y="106"/>
                    </a:cubicBezTo>
                    <a:cubicBezTo>
                      <a:pt x="10" y="106"/>
                      <a:pt x="11" y="106"/>
                      <a:pt x="11" y="106"/>
                    </a:cubicBezTo>
                    <a:cubicBezTo>
                      <a:pt x="9" y="102"/>
                      <a:pt x="17" y="103"/>
                      <a:pt x="19" y="100"/>
                    </a:cubicBezTo>
                    <a:cubicBezTo>
                      <a:pt x="21" y="101"/>
                      <a:pt x="18" y="105"/>
                      <a:pt x="18" y="107"/>
                    </a:cubicBezTo>
                    <a:cubicBezTo>
                      <a:pt x="17" y="107"/>
                      <a:pt x="17" y="107"/>
                      <a:pt x="17" y="107"/>
                    </a:cubicBezTo>
                    <a:cubicBezTo>
                      <a:pt x="15" y="107"/>
                      <a:pt x="15" y="105"/>
                      <a:pt x="13" y="105"/>
                    </a:cubicBezTo>
                    <a:cubicBezTo>
                      <a:pt x="13" y="113"/>
                      <a:pt x="6" y="115"/>
                      <a:pt x="10" y="122"/>
                    </a:cubicBezTo>
                    <a:cubicBezTo>
                      <a:pt x="10" y="122"/>
                      <a:pt x="11" y="122"/>
                      <a:pt x="11" y="122"/>
                    </a:cubicBezTo>
                    <a:cubicBezTo>
                      <a:pt x="12" y="122"/>
                      <a:pt x="13" y="121"/>
                      <a:pt x="14" y="120"/>
                    </a:cubicBezTo>
                    <a:cubicBezTo>
                      <a:pt x="14" y="119"/>
                      <a:pt x="15" y="118"/>
                      <a:pt x="16" y="118"/>
                    </a:cubicBezTo>
                    <a:cubicBezTo>
                      <a:pt x="16" y="118"/>
                      <a:pt x="16" y="118"/>
                      <a:pt x="17" y="118"/>
                    </a:cubicBezTo>
                    <a:cubicBezTo>
                      <a:pt x="17" y="114"/>
                      <a:pt x="18" y="115"/>
                      <a:pt x="17" y="111"/>
                    </a:cubicBezTo>
                    <a:cubicBezTo>
                      <a:pt x="18" y="111"/>
                      <a:pt x="20" y="108"/>
                      <a:pt x="21" y="107"/>
                    </a:cubicBezTo>
                    <a:cubicBezTo>
                      <a:pt x="21" y="107"/>
                      <a:pt x="21" y="107"/>
                      <a:pt x="21" y="107"/>
                    </a:cubicBezTo>
                    <a:cubicBezTo>
                      <a:pt x="21" y="109"/>
                      <a:pt x="20" y="110"/>
                      <a:pt x="19" y="111"/>
                    </a:cubicBezTo>
                    <a:cubicBezTo>
                      <a:pt x="19" y="113"/>
                      <a:pt x="19" y="115"/>
                      <a:pt x="19" y="118"/>
                    </a:cubicBezTo>
                    <a:cubicBezTo>
                      <a:pt x="19" y="121"/>
                      <a:pt x="16" y="121"/>
                      <a:pt x="14" y="122"/>
                    </a:cubicBezTo>
                    <a:cubicBezTo>
                      <a:pt x="16" y="123"/>
                      <a:pt x="17" y="123"/>
                      <a:pt x="18" y="123"/>
                    </a:cubicBezTo>
                    <a:cubicBezTo>
                      <a:pt x="22" y="123"/>
                      <a:pt x="25" y="119"/>
                      <a:pt x="24" y="113"/>
                    </a:cubicBezTo>
                    <a:cubicBezTo>
                      <a:pt x="25" y="114"/>
                      <a:pt x="26" y="116"/>
                      <a:pt x="28" y="116"/>
                    </a:cubicBezTo>
                    <a:cubicBezTo>
                      <a:pt x="28" y="116"/>
                      <a:pt x="29" y="116"/>
                      <a:pt x="29" y="115"/>
                    </a:cubicBezTo>
                    <a:cubicBezTo>
                      <a:pt x="33" y="115"/>
                      <a:pt x="31" y="110"/>
                      <a:pt x="30" y="108"/>
                    </a:cubicBezTo>
                    <a:cubicBezTo>
                      <a:pt x="29" y="109"/>
                      <a:pt x="29" y="110"/>
                      <a:pt x="28" y="110"/>
                    </a:cubicBezTo>
                    <a:cubicBezTo>
                      <a:pt x="28" y="110"/>
                      <a:pt x="27" y="110"/>
                      <a:pt x="27" y="110"/>
                    </a:cubicBezTo>
                    <a:cubicBezTo>
                      <a:pt x="29" y="105"/>
                      <a:pt x="28" y="103"/>
                      <a:pt x="25" y="99"/>
                    </a:cubicBezTo>
                    <a:cubicBezTo>
                      <a:pt x="25" y="95"/>
                      <a:pt x="29" y="94"/>
                      <a:pt x="30" y="90"/>
                    </a:cubicBezTo>
                    <a:cubicBezTo>
                      <a:pt x="32" y="93"/>
                      <a:pt x="27" y="98"/>
                      <a:pt x="28" y="103"/>
                    </a:cubicBezTo>
                    <a:cubicBezTo>
                      <a:pt x="29" y="106"/>
                      <a:pt x="32" y="108"/>
                      <a:pt x="35" y="110"/>
                    </a:cubicBezTo>
                    <a:cubicBezTo>
                      <a:pt x="36" y="110"/>
                      <a:pt x="36" y="109"/>
                      <a:pt x="37" y="109"/>
                    </a:cubicBezTo>
                    <a:cubicBezTo>
                      <a:pt x="34" y="104"/>
                      <a:pt x="36" y="101"/>
                      <a:pt x="32" y="97"/>
                    </a:cubicBezTo>
                    <a:cubicBezTo>
                      <a:pt x="32" y="88"/>
                      <a:pt x="43" y="83"/>
                      <a:pt x="53" y="83"/>
                    </a:cubicBezTo>
                    <a:cubicBezTo>
                      <a:pt x="61" y="83"/>
                      <a:pt x="69" y="87"/>
                      <a:pt x="71" y="94"/>
                    </a:cubicBezTo>
                    <a:cubicBezTo>
                      <a:pt x="68" y="96"/>
                      <a:pt x="64" y="97"/>
                      <a:pt x="65" y="103"/>
                    </a:cubicBezTo>
                    <a:cubicBezTo>
                      <a:pt x="67" y="100"/>
                      <a:pt x="70" y="99"/>
                      <a:pt x="73" y="99"/>
                    </a:cubicBezTo>
                    <a:cubicBezTo>
                      <a:pt x="78" y="99"/>
                      <a:pt x="82" y="101"/>
                      <a:pt x="85" y="105"/>
                    </a:cubicBezTo>
                    <a:cubicBezTo>
                      <a:pt x="86" y="95"/>
                      <a:pt x="74" y="97"/>
                      <a:pt x="75" y="85"/>
                    </a:cubicBezTo>
                    <a:cubicBezTo>
                      <a:pt x="75" y="86"/>
                      <a:pt x="74" y="86"/>
                      <a:pt x="73" y="86"/>
                    </a:cubicBezTo>
                    <a:cubicBezTo>
                      <a:pt x="65" y="86"/>
                      <a:pt x="53" y="77"/>
                      <a:pt x="60" y="66"/>
                    </a:cubicBezTo>
                    <a:cubicBezTo>
                      <a:pt x="62" y="66"/>
                      <a:pt x="62" y="66"/>
                      <a:pt x="63" y="66"/>
                    </a:cubicBezTo>
                    <a:cubicBezTo>
                      <a:pt x="64" y="66"/>
                      <a:pt x="64" y="66"/>
                      <a:pt x="67" y="66"/>
                    </a:cubicBezTo>
                    <a:cubicBezTo>
                      <a:pt x="70" y="75"/>
                      <a:pt x="72" y="85"/>
                      <a:pt x="82" y="85"/>
                    </a:cubicBezTo>
                    <a:cubicBezTo>
                      <a:pt x="81" y="87"/>
                      <a:pt x="81" y="87"/>
                      <a:pt x="81" y="87"/>
                    </a:cubicBezTo>
                    <a:cubicBezTo>
                      <a:pt x="80" y="87"/>
                      <a:pt x="80" y="87"/>
                      <a:pt x="79" y="86"/>
                    </a:cubicBezTo>
                    <a:cubicBezTo>
                      <a:pt x="78" y="86"/>
                      <a:pt x="78" y="85"/>
                      <a:pt x="77" y="85"/>
                    </a:cubicBezTo>
                    <a:cubicBezTo>
                      <a:pt x="77" y="85"/>
                      <a:pt x="77" y="85"/>
                      <a:pt x="77" y="85"/>
                    </a:cubicBezTo>
                    <a:cubicBezTo>
                      <a:pt x="76" y="95"/>
                      <a:pt x="85" y="99"/>
                      <a:pt x="90" y="99"/>
                    </a:cubicBezTo>
                    <a:cubicBezTo>
                      <a:pt x="90" y="99"/>
                      <a:pt x="90" y="99"/>
                      <a:pt x="90" y="99"/>
                    </a:cubicBezTo>
                    <a:cubicBezTo>
                      <a:pt x="81" y="88"/>
                      <a:pt x="71" y="46"/>
                      <a:pt x="100" y="46"/>
                    </a:cubicBezTo>
                    <a:cubicBezTo>
                      <a:pt x="100" y="46"/>
                      <a:pt x="101" y="46"/>
                      <a:pt x="101" y="46"/>
                    </a:cubicBezTo>
                    <a:cubicBezTo>
                      <a:pt x="102" y="47"/>
                      <a:pt x="103" y="47"/>
                      <a:pt x="104" y="48"/>
                    </a:cubicBezTo>
                    <a:cubicBezTo>
                      <a:pt x="105" y="51"/>
                      <a:pt x="105" y="53"/>
                      <a:pt x="103" y="54"/>
                    </a:cubicBezTo>
                    <a:cubicBezTo>
                      <a:pt x="103" y="55"/>
                      <a:pt x="103" y="55"/>
                      <a:pt x="102" y="55"/>
                    </a:cubicBezTo>
                    <a:cubicBezTo>
                      <a:pt x="100" y="55"/>
                      <a:pt x="101" y="52"/>
                      <a:pt x="99" y="51"/>
                    </a:cubicBezTo>
                    <a:cubicBezTo>
                      <a:pt x="96" y="55"/>
                      <a:pt x="100" y="59"/>
                      <a:pt x="103" y="60"/>
                    </a:cubicBezTo>
                    <a:cubicBezTo>
                      <a:pt x="110" y="58"/>
                      <a:pt x="113" y="53"/>
                      <a:pt x="112" y="47"/>
                    </a:cubicBezTo>
                    <a:cubicBezTo>
                      <a:pt x="111" y="41"/>
                      <a:pt x="103" y="42"/>
                      <a:pt x="103" y="36"/>
                    </a:cubicBezTo>
                    <a:cubicBezTo>
                      <a:pt x="103" y="36"/>
                      <a:pt x="102" y="36"/>
                      <a:pt x="102" y="36"/>
                    </a:cubicBezTo>
                    <a:cubicBezTo>
                      <a:pt x="101" y="36"/>
                      <a:pt x="99" y="37"/>
                      <a:pt x="98" y="37"/>
                    </a:cubicBezTo>
                    <a:cubicBezTo>
                      <a:pt x="97" y="38"/>
                      <a:pt x="97" y="38"/>
                      <a:pt x="96" y="38"/>
                    </a:cubicBezTo>
                    <a:cubicBezTo>
                      <a:pt x="95" y="38"/>
                      <a:pt x="94" y="38"/>
                      <a:pt x="94" y="36"/>
                    </a:cubicBezTo>
                    <a:cubicBezTo>
                      <a:pt x="93" y="36"/>
                      <a:pt x="93" y="36"/>
                      <a:pt x="93" y="36"/>
                    </a:cubicBezTo>
                    <a:cubicBezTo>
                      <a:pt x="91" y="36"/>
                      <a:pt x="91" y="39"/>
                      <a:pt x="89" y="40"/>
                    </a:cubicBezTo>
                    <a:cubicBezTo>
                      <a:pt x="89" y="41"/>
                      <a:pt x="89" y="41"/>
                      <a:pt x="89" y="41"/>
                    </a:cubicBezTo>
                    <a:cubicBezTo>
                      <a:pt x="89" y="41"/>
                      <a:pt x="88" y="41"/>
                      <a:pt x="88" y="40"/>
                    </a:cubicBezTo>
                    <a:cubicBezTo>
                      <a:pt x="87" y="40"/>
                      <a:pt x="87" y="40"/>
                      <a:pt x="87" y="40"/>
                    </a:cubicBezTo>
                    <a:cubicBezTo>
                      <a:pt x="86" y="40"/>
                      <a:pt x="86" y="40"/>
                      <a:pt x="86" y="40"/>
                    </a:cubicBezTo>
                    <a:cubicBezTo>
                      <a:pt x="84" y="42"/>
                      <a:pt x="84" y="44"/>
                      <a:pt x="83" y="46"/>
                    </a:cubicBezTo>
                    <a:cubicBezTo>
                      <a:pt x="83" y="46"/>
                      <a:pt x="83" y="46"/>
                      <a:pt x="83" y="46"/>
                    </a:cubicBezTo>
                    <a:cubicBezTo>
                      <a:pt x="83" y="46"/>
                      <a:pt x="82" y="46"/>
                      <a:pt x="82" y="45"/>
                    </a:cubicBezTo>
                    <a:cubicBezTo>
                      <a:pt x="82" y="45"/>
                      <a:pt x="81" y="45"/>
                      <a:pt x="81" y="45"/>
                    </a:cubicBezTo>
                    <a:cubicBezTo>
                      <a:pt x="81" y="45"/>
                      <a:pt x="81" y="45"/>
                      <a:pt x="81" y="45"/>
                    </a:cubicBezTo>
                    <a:cubicBezTo>
                      <a:pt x="79" y="47"/>
                      <a:pt x="80" y="52"/>
                      <a:pt x="75" y="52"/>
                    </a:cubicBezTo>
                    <a:cubicBezTo>
                      <a:pt x="77" y="60"/>
                      <a:pt x="72" y="65"/>
                      <a:pt x="78" y="72"/>
                    </a:cubicBezTo>
                    <a:cubicBezTo>
                      <a:pt x="77" y="71"/>
                      <a:pt x="76" y="71"/>
                      <a:pt x="76" y="71"/>
                    </a:cubicBezTo>
                    <a:cubicBezTo>
                      <a:pt x="74" y="71"/>
                      <a:pt x="74" y="76"/>
                      <a:pt x="75" y="78"/>
                    </a:cubicBezTo>
                    <a:cubicBezTo>
                      <a:pt x="68" y="69"/>
                      <a:pt x="70" y="51"/>
                      <a:pt x="66" y="39"/>
                    </a:cubicBezTo>
                    <a:cubicBezTo>
                      <a:pt x="66" y="39"/>
                      <a:pt x="66" y="39"/>
                      <a:pt x="66" y="39"/>
                    </a:cubicBezTo>
                    <a:cubicBezTo>
                      <a:pt x="67" y="39"/>
                      <a:pt x="67" y="39"/>
                      <a:pt x="67" y="39"/>
                    </a:cubicBezTo>
                    <a:cubicBezTo>
                      <a:pt x="67" y="39"/>
                      <a:pt x="68" y="39"/>
                      <a:pt x="68" y="39"/>
                    </a:cubicBezTo>
                    <a:cubicBezTo>
                      <a:pt x="68" y="39"/>
                      <a:pt x="69" y="39"/>
                      <a:pt x="69" y="38"/>
                    </a:cubicBezTo>
                    <a:cubicBezTo>
                      <a:pt x="65" y="32"/>
                      <a:pt x="68" y="24"/>
                      <a:pt x="70" y="18"/>
                    </a:cubicBezTo>
                    <a:cubicBezTo>
                      <a:pt x="72" y="19"/>
                      <a:pt x="74" y="20"/>
                      <a:pt x="75" y="20"/>
                    </a:cubicBezTo>
                    <a:cubicBezTo>
                      <a:pt x="78" y="20"/>
                      <a:pt x="80" y="19"/>
                      <a:pt x="82" y="18"/>
                    </a:cubicBezTo>
                    <a:cubicBezTo>
                      <a:pt x="81" y="20"/>
                      <a:pt x="81" y="21"/>
                      <a:pt x="82" y="22"/>
                    </a:cubicBezTo>
                    <a:cubicBezTo>
                      <a:pt x="91" y="22"/>
                      <a:pt x="87" y="11"/>
                      <a:pt x="82" y="11"/>
                    </a:cubicBezTo>
                    <a:cubicBezTo>
                      <a:pt x="80" y="11"/>
                      <a:pt x="79" y="12"/>
                      <a:pt x="78" y="14"/>
                    </a:cubicBezTo>
                    <a:cubicBezTo>
                      <a:pt x="79" y="12"/>
                      <a:pt x="87" y="6"/>
                      <a:pt x="86" y="2"/>
                    </a:cubicBezTo>
                    <a:cubicBezTo>
                      <a:pt x="85" y="2"/>
                      <a:pt x="85" y="2"/>
                      <a:pt x="84" y="2"/>
                    </a:cubicBezTo>
                    <a:cubicBezTo>
                      <a:pt x="77" y="2"/>
                      <a:pt x="79" y="11"/>
                      <a:pt x="72" y="12"/>
                    </a:cubicBezTo>
                    <a:cubicBezTo>
                      <a:pt x="75" y="9"/>
                      <a:pt x="77" y="4"/>
                      <a:pt x="79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8" name="Freeform 94"/>
              <p:cNvSpPr>
                <a:spLocks/>
              </p:cNvSpPr>
              <p:nvPr/>
            </p:nvSpPr>
            <p:spPr bwMode="auto">
              <a:xfrm>
                <a:off x="1104" y="12523"/>
                <a:ext cx="31" cy="26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1" y="0"/>
                  </a:cxn>
                  <a:cxn ang="0">
                    <a:pos x="4" y="5"/>
                  </a:cxn>
                  <a:cxn ang="0">
                    <a:pos x="5" y="5"/>
                  </a:cxn>
                  <a:cxn ang="0">
                    <a:pos x="6" y="0"/>
                  </a:cxn>
                </a:cxnLst>
                <a:rect l="0" t="0" r="r" b="b"/>
                <a:pathLst>
                  <a:path w="6" h="5">
                    <a:moveTo>
                      <a:pt x="6" y="0"/>
                    </a:moveTo>
                    <a:cubicBezTo>
                      <a:pt x="4" y="0"/>
                      <a:pt x="2" y="0"/>
                      <a:pt x="1" y="0"/>
                    </a:cubicBezTo>
                    <a:cubicBezTo>
                      <a:pt x="0" y="3"/>
                      <a:pt x="1" y="5"/>
                      <a:pt x="4" y="5"/>
                    </a:cubicBezTo>
                    <a:cubicBezTo>
                      <a:pt x="4" y="5"/>
                      <a:pt x="4" y="5"/>
                      <a:pt x="5" y="5"/>
                    </a:cubicBezTo>
                    <a:cubicBezTo>
                      <a:pt x="5" y="3"/>
                      <a:pt x="6" y="3"/>
                      <a:pt x="6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9" name="Freeform 95"/>
              <p:cNvSpPr>
                <a:spLocks/>
              </p:cNvSpPr>
              <p:nvPr/>
            </p:nvSpPr>
            <p:spPr bwMode="auto">
              <a:xfrm>
                <a:off x="1099" y="11777"/>
                <a:ext cx="42" cy="31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3" y="6"/>
                  </a:cxn>
                  <a:cxn ang="0">
                    <a:pos x="4" y="0"/>
                  </a:cxn>
                </a:cxnLst>
                <a:rect l="0" t="0" r="r" b="b"/>
                <a:pathLst>
                  <a:path w="8" h="6">
                    <a:moveTo>
                      <a:pt x="4" y="0"/>
                    </a:moveTo>
                    <a:cubicBezTo>
                      <a:pt x="3" y="1"/>
                      <a:pt x="0" y="4"/>
                      <a:pt x="3" y="6"/>
                    </a:cubicBezTo>
                    <a:cubicBezTo>
                      <a:pt x="6" y="5"/>
                      <a:pt x="8" y="1"/>
                      <a:pt x="4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0" name="Freeform 96"/>
              <p:cNvSpPr>
                <a:spLocks/>
              </p:cNvSpPr>
              <p:nvPr/>
            </p:nvSpPr>
            <p:spPr bwMode="auto">
              <a:xfrm>
                <a:off x="1047" y="11417"/>
                <a:ext cx="78" cy="103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8" y="20"/>
                  </a:cxn>
                  <a:cxn ang="0">
                    <a:pos x="13" y="13"/>
                  </a:cxn>
                  <a:cxn ang="0">
                    <a:pos x="9" y="6"/>
                  </a:cxn>
                  <a:cxn ang="0">
                    <a:pos x="14" y="2"/>
                  </a:cxn>
                  <a:cxn ang="0">
                    <a:pos x="9" y="0"/>
                  </a:cxn>
                </a:cxnLst>
                <a:rect l="0" t="0" r="r" b="b"/>
                <a:pathLst>
                  <a:path w="15" h="20">
                    <a:moveTo>
                      <a:pt x="9" y="0"/>
                    </a:moveTo>
                    <a:cubicBezTo>
                      <a:pt x="2" y="0"/>
                      <a:pt x="0" y="19"/>
                      <a:pt x="8" y="20"/>
                    </a:cubicBezTo>
                    <a:cubicBezTo>
                      <a:pt x="10" y="18"/>
                      <a:pt x="10" y="15"/>
                      <a:pt x="13" y="13"/>
                    </a:cubicBezTo>
                    <a:cubicBezTo>
                      <a:pt x="11" y="11"/>
                      <a:pt x="9" y="10"/>
                      <a:pt x="9" y="6"/>
                    </a:cubicBezTo>
                    <a:cubicBezTo>
                      <a:pt x="9" y="3"/>
                      <a:pt x="15" y="6"/>
                      <a:pt x="14" y="2"/>
                    </a:cubicBezTo>
                    <a:cubicBezTo>
                      <a:pt x="12" y="0"/>
                      <a:pt x="11" y="0"/>
                      <a:pt x="9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1" name="Freeform 97"/>
              <p:cNvSpPr>
                <a:spLocks/>
              </p:cNvSpPr>
              <p:nvPr/>
            </p:nvSpPr>
            <p:spPr bwMode="auto">
              <a:xfrm>
                <a:off x="1063" y="11998"/>
                <a:ext cx="26" cy="2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4"/>
                  </a:cxn>
                  <a:cxn ang="0">
                    <a:pos x="3" y="5"/>
                  </a:cxn>
                  <a:cxn ang="0">
                    <a:pos x="5" y="3"/>
                  </a:cxn>
                  <a:cxn ang="0">
                    <a:pos x="2" y="0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cubicBezTo>
                      <a:pt x="2" y="2"/>
                      <a:pt x="0" y="2"/>
                      <a:pt x="0" y="4"/>
                    </a:cubicBezTo>
                    <a:cubicBezTo>
                      <a:pt x="1" y="4"/>
                      <a:pt x="2" y="5"/>
                      <a:pt x="3" y="5"/>
                    </a:cubicBezTo>
                    <a:cubicBezTo>
                      <a:pt x="4" y="5"/>
                      <a:pt x="5" y="4"/>
                      <a:pt x="5" y="3"/>
                    </a:cubicBezTo>
                    <a:cubicBezTo>
                      <a:pt x="4" y="2"/>
                      <a:pt x="4" y="1"/>
                      <a:pt x="2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2" name="Freeform 98"/>
              <p:cNvSpPr>
                <a:spLocks/>
              </p:cNvSpPr>
              <p:nvPr/>
            </p:nvSpPr>
            <p:spPr bwMode="auto">
              <a:xfrm>
                <a:off x="995" y="11443"/>
                <a:ext cx="78" cy="87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8" y="17"/>
                  </a:cxn>
                  <a:cxn ang="0">
                    <a:pos x="10" y="17"/>
                  </a:cxn>
                  <a:cxn ang="0">
                    <a:pos x="12" y="17"/>
                  </a:cxn>
                  <a:cxn ang="0">
                    <a:pos x="13" y="17"/>
                  </a:cxn>
                  <a:cxn ang="0">
                    <a:pos x="15" y="16"/>
                  </a:cxn>
                  <a:cxn ang="0">
                    <a:pos x="12" y="3"/>
                  </a:cxn>
                  <a:cxn ang="0">
                    <a:pos x="11" y="4"/>
                  </a:cxn>
                  <a:cxn ang="0">
                    <a:pos x="7" y="2"/>
                  </a:cxn>
                  <a:cxn ang="0">
                    <a:pos x="2" y="0"/>
                  </a:cxn>
                </a:cxnLst>
                <a:rect l="0" t="0" r="r" b="b"/>
                <a:pathLst>
                  <a:path w="15" h="17">
                    <a:moveTo>
                      <a:pt x="2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4" y="6"/>
                      <a:pt x="2" y="12"/>
                      <a:pt x="8" y="17"/>
                    </a:cubicBezTo>
                    <a:cubicBezTo>
                      <a:pt x="9" y="17"/>
                      <a:pt x="9" y="17"/>
                      <a:pt x="10" y="17"/>
                    </a:cubicBezTo>
                    <a:cubicBezTo>
                      <a:pt x="11" y="17"/>
                      <a:pt x="11" y="17"/>
                      <a:pt x="12" y="17"/>
                    </a:cubicBezTo>
                    <a:cubicBezTo>
                      <a:pt x="12" y="17"/>
                      <a:pt x="12" y="17"/>
                      <a:pt x="13" y="17"/>
                    </a:cubicBezTo>
                    <a:cubicBezTo>
                      <a:pt x="14" y="17"/>
                      <a:pt x="14" y="17"/>
                      <a:pt x="15" y="16"/>
                    </a:cubicBezTo>
                    <a:cubicBezTo>
                      <a:pt x="13" y="13"/>
                      <a:pt x="12" y="9"/>
                      <a:pt x="12" y="3"/>
                    </a:cubicBezTo>
                    <a:cubicBezTo>
                      <a:pt x="12" y="4"/>
                      <a:pt x="11" y="4"/>
                      <a:pt x="11" y="4"/>
                    </a:cubicBezTo>
                    <a:cubicBezTo>
                      <a:pt x="10" y="4"/>
                      <a:pt x="8" y="3"/>
                      <a:pt x="7" y="2"/>
                    </a:cubicBezTo>
                    <a:cubicBezTo>
                      <a:pt x="5" y="1"/>
                      <a:pt x="4" y="0"/>
                      <a:pt x="2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3" name="Freeform 99"/>
              <p:cNvSpPr>
                <a:spLocks/>
              </p:cNvSpPr>
              <p:nvPr/>
            </p:nvSpPr>
            <p:spPr bwMode="auto">
              <a:xfrm>
                <a:off x="1001" y="11530"/>
                <a:ext cx="72" cy="47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7" y="3"/>
                  </a:cxn>
                  <a:cxn ang="0">
                    <a:pos x="5" y="3"/>
                  </a:cxn>
                  <a:cxn ang="0">
                    <a:pos x="2" y="3"/>
                  </a:cxn>
                  <a:cxn ang="0">
                    <a:pos x="1" y="3"/>
                  </a:cxn>
                  <a:cxn ang="0">
                    <a:pos x="7" y="9"/>
                  </a:cxn>
                  <a:cxn ang="0">
                    <a:pos x="10" y="9"/>
                  </a:cxn>
                  <a:cxn ang="0">
                    <a:pos x="10" y="0"/>
                  </a:cxn>
                </a:cxnLst>
                <a:rect l="0" t="0" r="r" b="b"/>
                <a:pathLst>
                  <a:path w="14" h="9">
                    <a:moveTo>
                      <a:pt x="10" y="0"/>
                    </a:moveTo>
                    <a:cubicBezTo>
                      <a:pt x="9" y="2"/>
                      <a:pt x="8" y="3"/>
                      <a:pt x="7" y="3"/>
                    </a:cubicBezTo>
                    <a:cubicBezTo>
                      <a:pt x="7" y="3"/>
                      <a:pt x="6" y="3"/>
                      <a:pt x="5" y="3"/>
                    </a:cubicBezTo>
                    <a:cubicBezTo>
                      <a:pt x="4" y="3"/>
                      <a:pt x="3" y="3"/>
                      <a:pt x="2" y="3"/>
                    </a:cubicBezTo>
                    <a:cubicBezTo>
                      <a:pt x="2" y="3"/>
                      <a:pt x="2" y="3"/>
                      <a:pt x="1" y="3"/>
                    </a:cubicBezTo>
                    <a:cubicBezTo>
                      <a:pt x="0" y="8"/>
                      <a:pt x="3" y="9"/>
                      <a:pt x="7" y="9"/>
                    </a:cubicBezTo>
                    <a:cubicBezTo>
                      <a:pt x="8" y="9"/>
                      <a:pt x="9" y="9"/>
                      <a:pt x="10" y="9"/>
                    </a:cubicBezTo>
                    <a:cubicBezTo>
                      <a:pt x="10" y="6"/>
                      <a:pt x="14" y="1"/>
                      <a:pt x="10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4" name="Freeform 100"/>
              <p:cNvSpPr>
                <a:spLocks/>
              </p:cNvSpPr>
              <p:nvPr/>
            </p:nvSpPr>
            <p:spPr bwMode="auto">
              <a:xfrm>
                <a:off x="1001" y="11911"/>
                <a:ext cx="57" cy="113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1" y="7"/>
                  </a:cxn>
                  <a:cxn ang="0">
                    <a:pos x="10" y="10"/>
                  </a:cxn>
                  <a:cxn ang="0">
                    <a:pos x="0" y="22"/>
                  </a:cxn>
                  <a:cxn ang="0">
                    <a:pos x="11" y="9"/>
                  </a:cxn>
                  <a:cxn ang="0">
                    <a:pos x="3" y="0"/>
                  </a:cxn>
                </a:cxnLst>
                <a:rect l="0" t="0" r="r" b="b"/>
                <a:pathLst>
                  <a:path w="11" h="22">
                    <a:moveTo>
                      <a:pt x="3" y="0"/>
                    </a:moveTo>
                    <a:cubicBezTo>
                      <a:pt x="4" y="4"/>
                      <a:pt x="0" y="3"/>
                      <a:pt x="1" y="7"/>
                    </a:cubicBezTo>
                    <a:cubicBezTo>
                      <a:pt x="3" y="9"/>
                      <a:pt x="8" y="8"/>
                      <a:pt x="10" y="10"/>
                    </a:cubicBezTo>
                    <a:cubicBezTo>
                      <a:pt x="4" y="12"/>
                      <a:pt x="0" y="14"/>
                      <a:pt x="0" y="22"/>
                    </a:cubicBezTo>
                    <a:cubicBezTo>
                      <a:pt x="6" y="18"/>
                      <a:pt x="7" y="15"/>
                      <a:pt x="11" y="9"/>
                    </a:cubicBezTo>
                    <a:cubicBezTo>
                      <a:pt x="10" y="5"/>
                      <a:pt x="6" y="3"/>
                      <a:pt x="3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5" name="Freeform 101"/>
              <p:cNvSpPr>
                <a:spLocks/>
              </p:cNvSpPr>
              <p:nvPr/>
            </p:nvSpPr>
            <p:spPr bwMode="auto">
              <a:xfrm>
                <a:off x="1006" y="11582"/>
                <a:ext cx="36" cy="20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4"/>
                  </a:cxn>
                  <a:cxn ang="0">
                    <a:pos x="7" y="0"/>
                  </a:cxn>
                  <a:cxn ang="0">
                    <a:pos x="6" y="0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3" y="0"/>
                      <a:pt x="0" y="0"/>
                      <a:pt x="0" y="4"/>
                    </a:cubicBezTo>
                    <a:cubicBezTo>
                      <a:pt x="3" y="4"/>
                      <a:pt x="6" y="2"/>
                      <a:pt x="7" y="0"/>
                    </a:cubicBezTo>
                    <a:cubicBezTo>
                      <a:pt x="6" y="0"/>
                      <a:pt x="6" y="0"/>
                      <a:pt x="6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6" name="Freeform 102"/>
              <p:cNvSpPr>
                <a:spLocks/>
              </p:cNvSpPr>
              <p:nvPr/>
            </p:nvSpPr>
            <p:spPr bwMode="auto">
              <a:xfrm>
                <a:off x="819" y="11623"/>
                <a:ext cx="202" cy="211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7" y="4"/>
                  </a:cxn>
                  <a:cxn ang="0">
                    <a:pos x="19" y="7"/>
                  </a:cxn>
                  <a:cxn ang="0">
                    <a:pos x="14" y="6"/>
                  </a:cxn>
                  <a:cxn ang="0">
                    <a:pos x="9" y="9"/>
                  </a:cxn>
                  <a:cxn ang="0">
                    <a:pos x="7" y="9"/>
                  </a:cxn>
                  <a:cxn ang="0">
                    <a:pos x="16" y="15"/>
                  </a:cxn>
                  <a:cxn ang="0">
                    <a:pos x="17" y="15"/>
                  </a:cxn>
                  <a:cxn ang="0">
                    <a:pos x="11" y="19"/>
                  </a:cxn>
                  <a:cxn ang="0">
                    <a:pos x="9" y="19"/>
                  </a:cxn>
                  <a:cxn ang="0">
                    <a:pos x="12" y="22"/>
                  </a:cxn>
                  <a:cxn ang="0">
                    <a:pos x="9" y="24"/>
                  </a:cxn>
                  <a:cxn ang="0">
                    <a:pos x="7" y="23"/>
                  </a:cxn>
                  <a:cxn ang="0">
                    <a:pos x="0" y="26"/>
                  </a:cxn>
                  <a:cxn ang="0">
                    <a:pos x="0" y="32"/>
                  </a:cxn>
                  <a:cxn ang="0">
                    <a:pos x="6" y="34"/>
                  </a:cxn>
                  <a:cxn ang="0">
                    <a:pos x="12" y="26"/>
                  </a:cxn>
                  <a:cxn ang="0">
                    <a:pos x="11" y="38"/>
                  </a:cxn>
                  <a:cxn ang="0">
                    <a:pos x="13" y="33"/>
                  </a:cxn>
                  <a:cxn ang="0">
                    <a:pos x="13" y="41"/>
                  </a:cxn>
                  <a:cxn ang="0">
                    <a:pos x="19" y="37"/>
                  </a:cxn>
                  <a:cxn ang="0">
                    <a:pos x="22" y="38"/>
                  </a:cxn>
                  <a:cxn ang="0">
                    <a:pos x="13" y="23"/>
                  </a:cxn>
                  <a:cxn ang="0">
                    <a:pos x="14" y="24"/>
                  </a:cxn>
                  <a:cxn ang="0">
                    <a:pos x="20" y="12"/>
                  </a:cxn>
                  <a:cxn ang="0">
                    <a:pos x="18" y="20"/>
                  </a:cxn>
                  <a:cxn ang="0">
                    <a:pos x="19" y="20"/>
                  </a:cxn>
                  <a:cxn ang="0">
                    <a:pos x="24" y="25"/>
                  </a:cxn>
                  <a:cxn ang="0">
                    <a:pos x="29" y="18"/>
                  </a:cxn>
                  <a:cxn ang="0">
                    <a:pos x="26" y="9"/>
                  </a:cxn>
                  <a:cxn ang="0">
                    <a:pos x="27" y="11"/>
                  </a:cxn>
                  <a:cxn ang="0">
                    <a:pos x="38" y="1"/>
                  </a:cxn>
                  <a:cxn ang="0">
                    <a:pos x="34" y="0"/>
                  </a:cxn>
                </a:cxnLst>
                <a:rect l="0" t="0" r="r" b="b"/>
                <a:pathLst>
                  <a:path w="39" h="41">
                    <a:moveTo>
                      <a:pt x="34" y="0"/>
                    </a:moveTo>
                    <a:cubicBezTo>
                      <a:pt x="31" y="0"/>
                      <a:pt x="29" y="2"/>
                      <a:pt x="27" y="4"/>
                    </a:cubicBezTo>
                    <a:cubicBezTo>
                      <a:pt x="24" y="5"/>
                      <a:pt x="22" y="7"/>
                      <a:pt x="19" y="7"/>
                    </a:cubicBezTo>
                    <a:cubicBezTo>
                      <a:pt x="17" y="7"/>
                      <a:pt x="16" y="7"/>
                      <a:pt x="14" y="6"/>
                    </a:cubicBezTo>
                    <a:cubicBezTo>
                      <a:pt x="11" y="7"/>
                      <a:pt x="11" y="9"/>
                      <a:pt x="9" y="9"/>
                    </a:cubicBezTo>
                    <a:cubicBezTo>
                      <a:pt x="8" y="9"/>
                      <a:pt x="8" y="9"/>
                      <a:pt x="7" y="9"/>
                    </a:cubicBezTo>
                    <a:cubicBezTo>
                      <a:pt x="9" y="13"/>
                      <a:pt x="13" y="15"/>
                      <a:pt x="16" y="15"/>
                    </a:cubicBezTo>
                    <a:cubicBezTo>
                      <a:pt x="16" y="15"/>
                      <a:pt x="17" y="15"/>
                      <a:pt x="17" y="15"/>
                    </a:cubicBezTo>
                    <a:cubicBezTo>
                      <a:pt x="14" y="15"/>
                      <a:pt x="14" y="19"/>
                      <a:pt x="11" y="19"/>
                    </a:cubicBezTo>
                    <a:cubicBezTo>
                      <a:pt x="10" y="19"/>
                      <a:pt x="10" y="19"/>
                      <a:pt x="9" y="19"/>
                    </a:cubicBezTo>
                    <a:cubicBezTo>
                      <a:pt x="9" y="21"/>
                      <a:pt x="11" y="21"/>
                      <a:pt x="12" y="22"/>
                    </a:cubicBezTo>
                    <a:cubicBezTo>
                      <a:pt x="10" y="22"/>
                      <a:pt x="11" y="24"/>
                      <a:pt x="9" y="24"/>
                    </a:cubicBezTo>
                    <a:cubicBezTo>
                      <a:pt x="8" y="24"/>
                      <a:pt x="8" y="23"/>
                      <a:pt x="7" y="23"/>
                    </a:cubicBezTo>
                    <a:cubicBezTo>
                      <a:pt x="4" y="23"/>
                      <a:pt x="2" y="25"/>
                      <a:pt x="0" y="26"/>
                    </a:cubicBezTo>
                    <a:cubicBezTo>
                      <a:pt x="4" y="28"/>
                      <a:pt x="0" y="29"/>
                      <a:pt x="0" y="32"/>
                    </a:cubicBezTo>
                    <a:cubicBezTo>
                      <a:pt x="3" y="32"/>
                      <a:pt x="3" y="32"/>
                      <a:pt x="6" y="34"/>
                    </a:cubicBezTo>
                    <a:cubicBezTo>
                      <a:pt x="7" y="30"/>
                      <a:pt x="8" y="27"/>
                      <a:pt x="12" y="26"/>
                    </a:cubicBezTo>
                    <a:cubicBezTo>
                      <a:pt x="10" y="30"/>
                      <a:pt x="7" y="35"/>
                      <a:pt x="11" y="38"/>
                    </a:cubicBezTo>
                    <a:cubicBezTo>
                      <a:pt x="10" y="35"/>
                      <a:pt x="10" y="33"/>
                      <a:pt x="13" y="33"/>
                    </a:cubicBezTo>
                    <a:cubicBezTo>
                      <a:pt x="14" y="36"/>
                      <a:pt x="10" y="40"/>
                      <a:pt x="13" y="41"/>
                    </a:cubicBezTo>
                    <a:cubicBezTo>
                      <a:pt x="14" y="39"/>
                      <a:pt x="16" y="37"/>
                      <a:pt x="19" y="37"/>
                    </a:cubicBezTo>
                    <a:cubicBezTo>
                      <a:pt x="20" y="37"/>
                      <a:pt x="21" y="38"/>
                      <a:pt x="22" y="38"/>
                    </a:cubicBezTo>
                    <a:cubicBezTo>
                      <a:pt x="21" y="32"/>
                      <a:pt x="14" y="30"/>
                      <a:pt x="13" y="23"/>
                    </a:cubicBezTo>
                    <a:cubicBezTo>
                      <a:pt x="13" y="23"/>
                      <a:pt x="14" y="24"/>
                      <a:pt x="14" y="24"/>
                    </a:cubicBezTo>
                    <a:cubicBezTo>
                      <a:pt x="17" y="24"/>
                      <a:pt x="16" y="13"/>
                      <a:pt x="20" y="12"/>
                    </a:cubicBezTo>
                    <a:cubicBezTo>
                      <a:pt x="20" y="15"/>
                      <a:pt x="18" y="17"/>
                      <a:pt x="18" y="20"/>
                    </a:cubicBezTo>
                    <a:cubicBezTo>
                      <a:pt x="18" y="20"/>
                      <a:pt x="19" y="20"/>
                      <a:pt x="19" y="20"/>
                    </a:cubicBezTo>
                    <a:cubicBezTo>
                      <a:pt x="23" y="20"/>
                      <a:pt x="21" y="25"/>
                      <a:pt x="24" y="25"/>
                    </a:cubicBezTo>
                    <a:cubicBezTo>
                      <a:pt x="25" y="22"/>
                      <a:pt x="27" y="20"/>
                      <a:pt x="29" y="18"/>
                    </a:cubicBezTo>
                    <a:cubicBezTo>
                      <a:pt x="30" y="16"/>
                      <a:pt x="23" y="12"/>
                      <a:pt x="26" y="9"/>
                    </a:cubicBezTo>
                    <a:cubicBezTo>
                      <a:pt x="26" y="10"/>
                      <a:pt x="26" y="11"/>
                      <a:pt x="27" y="11"/>
                    </a:cubicBezTo>
                    <a:cubicBezTo>
                      <a:pt x="31" y="8"/>
                      <a:pt x="39" y="9"/>
                      <a:pt x="38" y="1"/>
                    </a:cubicBezTo>
                    <a:cubicBezTo>
                      <a:pt x="37" y="0"/>
                      <a:pt x="36" y="0"/>
                      <a:pt x="34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7" name="Freeform 103"/>
              <p:cNvSpPr>
                <a:spLocks/>
              </p:cNvSpPr>
              <p:nvPr/>
            </p:nvSpPr>
            <p:spPr bwMode="auto">
              <a:xfrm>
                <a:off x="892" y="11530"/>
                <a:ext cx="119" cy="114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3" y="13"/>
                  </a:cxn>
                  <a:cxn ang="0">
                    <a:pos x="6" y="11"/>
                  </a:cxn>
                  <a:cxn ang="0">
                    <a:pos x="6" y="11"/>
                  </a:cxn>
                  <a:cxn ang="0">
                    <a:pos x="7" y="22"/>
                  </a:cxn>
                  <a:cxn ang="0">
                    <a:pos x="19" y="17"/>
                  </a:cxn>
                  <a:cxn ang="0">
                    <a:pos x="22" y="18"/>
                  </a:cxn>
                  <a:cxn ang="0">
                    <a:pos x="7" y="10"/>
                  </a:cxn>
                  <a:cxn ang="0">
                    <a:pos x="10" y="10"/>
                  </a:cxn>
                  <a:cxn ang="0">
                    <a:pos x="21" y="12"/>
                  </a:cxn>
                  <a:cxn ang="0">
                    <a:pos x="7" y="0"/>
                  </a:cxn>
                </a:cxnLst>
                <a:rect l="0" t="0" r="r" b="b"/>
                <a:pathLst>
                  <a:path w="23" h="22">
                    <a:moveTo>
                      <a:pt x="7" y="0"/>
                    </a:moveTo>
                    <a:cubicBezTo>
                      <a:pt x="6" y="5"/>
                      <a:pt x="0" y="9"/>
                      <a:pt x="3" y="13"/>
                    </a:cubicBezTo>
                    <a:cubicBezTo>
                      <a:pt x="3" y="12"/>
                      <a:pt x="4" y="11"/>
                      <a:pt x="6" y="11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5"/>
                      <a:pt x="8" y="17"/>
                      <a:pt x="7" y="22"/>
                    </a:cubicBezTo>
                    <a:cubicBezTo>
                      <a:pt x="12" y="21"/>
                      <a:pt x="15" y="17"/>
                      <a:pt x="19" y="17"/>
                    </a:cubicBezTo>
                    <a:cubicBezTo>
                      <a:pt x="20" y="17"/>
                      <a:pt x="21" y="17"/>
                      <a:pt x="22" y="18"/>
                    </a:cubicBezTo>
                    <a:cubicBezTo>
                      <a:pt x="23" y="10"/>
                      <a:pt x="12" y="13"/>
                      <a:pt x="7" y="10"/>
                    </a:cubicBezTo>
                    <a:cubicBezTo>
                      <a:pt x="8" y="10"/>
                      <a:pt x="9" y="10"/>
                      <a:pt x="10" y="10"/>
                    </a:cubicBezTo>
                    <a:cubicBezTo>
                      <a:pt x="15" y="10"/>
                      <a:pt x="19" y="11"/>
                      <a:pt x="21" y="12"/>
                    </a:cubicBezTo>
                    <a:cubicBezTo>
                      <a:pt x="19" y="5"/>
                      <a:pt x="14" y="2"/>
                      <a:pt x="7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8" name="Freeform 104"/>
              <p:cNvSpPr>
                <a:spLocks/>
              </p:cNvSpPr>
              <p:nvPr/>
            </p:nvSpPr>
            <p:spPr bwMode="auto">
              <a:xfrm>
                <a:off x="944" y="11916"/>
                <a:ext cx="72" cy="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8"/>
                  </a:cxn>
                  <a:cxn ang="0">
                    <a:pos x="3" y="11"/>
                  </a:cxn>
                  <a:cxn ang="0">
                    <a:pos x="6" y="14"/>
                  </a:cxn>
                  <a:cxn ang="0">
                    <a:pos x="14" y="8"/>
                  </a:cxn>
                  <a:cxn ang="0">
                    <a:pos x="0" y="0"/>
                  </a:cxn>
                </a:cxnLst>
                <a:rect l="0" t="0" r="r" b="b"/>
                <a:pathLst>
                  <a:path w="14" h="14">
                    <a:moveTo>
                      <a:pt x="0" y="0"/>
                    </a:moveTo>
                    <a:cubicBezTo>
                      <a:pt x="0" y="5"/>
                      <a:pt x="4" y="5"/>
                      <a:pt x="6" y="8"/>
                    </a:cubicBezTo>
                    <a:cubicBezTo>
                      <a:pt x="6" y="10"/>
                      <a:pt x="3" y="9"/>
                      <a:pt x="3" y="11"/>
                    </a:cubicBezTo>
                    <a:cubicBezTo>
                      <a:pt x="4" y="12"/>
                      <a:pt x="5" y="13"/>
                      <a:pt x="6" y="14"/>
                    </a:cubicBezTo>
                    <a:cubicBezTo>
                      <a:pt x="10" y="13"/>
                      <a:pt x="14" y="12"/>
                      <a:pt x="14" y="8"/>
                    </a:cubicBezTo>
                    <a:cubicBezTo>
                      <a:pt x="9" y="5"/>
                      <a:pt x="5" y="6"/>
                      <a:pt x="0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9" name="Freeform 105"/>
              <p:cNvSpPr>
                <a:spLocks/>
              </p:cNvSpPr>
              <p:nvPr/>
            </p:nvSpPr>
            <p:spPr bwMode="auto">
              <a:xfrm>
                <a:off x="897" y="11021"/>
                <a:ext cx="10" cy="11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0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2" y="2"/>
                      <a:pt x="2" y="1"/>
                      <a:pt x="2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0" name="Freeform 106"/>
              <p:cNvSpPr>
                <a:spLocks/>
              </p:cNvSpPr>
              <p:nvPr/>
            </p:nvSpPr>
            <p:spPr bwMode="auto">
              <a:xfrm>
                <a:off x="866" y="12616"/>
                <a:ext cx="41" cy="2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6" y="4"/>
                  </a:cxn>
                  <a:cxn ang="0">
                    <a:pos x="8" y="3"/>
                  </a:cxn>
                  <a:cxn ang="0">
                    <a:pos x="3" y="0"/>
                  </a:cxn>
                </a:cxnLst>
                <a:rect l="0" t="0" r="r" b="b"/>
                <a:pathLst>
                  <a:path w="8" h="4">
                    <a:moveTo>
                      <a:pt x="3" y="0"/>
                    </a:moveTo>
                    <a:cubicBezTo>
                      <a:pt x="1" y="0"/>
                      <a:pt x="0" y="1"/>
                      <a:pt x="0" y="4"/>
                    </a:cubicBezTo>
                    <a:cubicBezTo>
                      <a:pt x="1" y="4"/>
                      <a:pt x="1" y="4"/>
                      <a:pt x="2" y="4"/>
                    </a:cubicBezTo>
                    <a:cubicBezTo>
                      <a:pt x="2" y="4"/>
                      <a:pt x="3" y="4"/>
                      <a:pt x="4" y="4"/>
                    </a:cubicBezTo>
                    <a:cubicBezTo>
                      <a:pt x="4" y="4"/>
                      <a:pt x="5" y="4"/>
                      <a:pt x="6" y="4"/>
                    </a:cubicBezTo>
                    <a:cubicBezTo>
                      <a:pt x="7" y="4"/>
                      <a:pt x="8" y="4"/>
                      <a:pt x="8" y="3"/>
                    </a:cubicBezTo>
                    <a:cubicBezTo>
                      <a:pt x="7" y="1"/>
                      <a:pt x="5" y="0"/>
                      <a:pt x="3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1" name="Freeform 107"/>
              <p:cNvSpPr>
                <a:spLocks/>
              </p:cNvSpPr>
              <p:nvPr/>
            </p:nvSpPr>
            <p:spPr bwMode="auto">
              <a:xfrm>
                <a:off x="793" y="11458"/>
                <a:ext cx="109" cy="78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8" y="6"/>
                  </a:cxn>
                  <a:cxn ang="0">
                    <a:pos x="5" y="2"/>
                  </a:cxn>
                  <a:cxn ang="0">
                    <a:pos x="1" y="12"/>
                  </a:cxn>
                  <a:cxn ang="0">
                    <a:pos x="1" y="12"/>
                  </a:cxn>
                  <a:cxn ang="0">
                    <a:pos x="4" y="10"/>
                  </a:cxn>
                  <a:cxn ang="0">
                    <a:pos x="6" y="8"/>
                  </a:cxn>
                  <a:cxn ang="0">
                    <a:pos x="8" y="9"/>
                  </a:cxn>
                  <a:cxn ang="0">
                    <a:pos x="4" y="13"/>
                  </a:cxn>
                  <a:cxn ang="0">
                    <a:pos x="5" y="15"/>
                  </a:cxn>
                  <a:cxn ang="0">
                    <a:pos x="7" y="14"/>
                  </a:cxn>
                  <a:cxn ang="0">
                    <a:pos x="8" y="14"/>
                  </a:cxn>
                  <a:cxn ang="0">
                    <a:pos x="9" y="14"/>
                  </a:cxn>
                  <a:cxn ang="0">
                    <a:pos x="9" y="9"/>
                  </a:cxn>
                  <a:cxn ang="0">
                    <a:pos x="21" y="5"/>
                  </a:cxn>
                  <a:cxn ang="0">
                    <a:pos x="18" y="5"/>
                  </a:cxn>
                  <a:cxn ang="0">
                    <a:pos x="9" y="0"/>
                  </a:cxn>
                </a:cxnLst>
                <a:rect l="0" t="0" r="r" b="b"/>
                <a:pathLst>
                  <a:path w="21" h="15">
                    <a:moveTo>
                      <a:pt x="9" y="0"/>
                    </a:moveTo>
                    <a:cubicBezTo>
                      <a:pt x="6" y="2"/>
                      <a:pt x="10" y="6"/>
                      <a:pt x="8" y="6"/>
                    </a:cubicBezTo>
                    <a:cubicBezTo>
                      <a:pt x="4" y="5"/>
                      <a:pt x="6" y="4"/>
                      <a:pt x="5" y="2"/>
                    </a:cubicBezTo>
                    <a:cubicBezTo>
                      <a:pt x="0" y="3"/>
                      <a:pt x="0" y="8"/>
                      <a:pt x="1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2" y="12"/>
                      <a:pt x="3" y="11"/>
                      <a:pt x="4" y="10"/>
                    </a:cubicBezTo>
                    <a:cubicBezTo>
                      <a:pt x="5" y="9"/>
                      <a:pt x="5" y="8"/>
                      <a:pt x="6" y="8"/>
                    </a:cubicBezTo>
                    <a:cubicBezTo>
                      <a:pt x="7" y="8"/>
                      <a:pt x="7" y="8"/>
                      <a:pt x="8" y="9"/>
                    </a:cubicBezTo>
                    <a:cubicBezTo>
                      <a:pt x="5" y="9"/>
                      <a:pt x="4" y="11"/>
                      <a:pt x="4" y="13"/>
                    </a:cubicBezTo>
                    <a:cubicBezTo>
                      <a:pt x="4" y="14"/>
                      <a:pt x="4" y="15"/>
                      <a:pt x="5" y="15"/>
                    </a:cubicBezTo>
                    <a:cubicBezTo>
                      <a:pt x="6" y="15"/>
                      <a:pt x="6" y="14"/>
                      <a:pt x="7" y="14"/>
                    </a:cubicBezTo>
                    <a:cubicBezTo>
                      <a:pt x="7" y="14"/>
                      <a:pt x="8" y="14"/>
                      <a:pt x="8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10" y="11"/>
                      <a:pt x="10" y="12"/>
                      <a:pt x="9" y="9"/>
                    </a:cubicBezTo>
                    <a:cubicBezTo>
                      <a:pt x="12" y="6"/>
                      <a:pt x="20" y="9"/>
                      <a:pt x="21" y="5"/>
                    </a:cubicBezTo>
                    <a:cubicBezTo>
                      <a:pt x="20" y="5"/>
                      <a:pt x="19" y="5"/>
                      <a:pt x="18" y="5"/>
                    </a:cubicBezTo>
                    <a:cubicBezTo>
                      <a:pt x="14" y="5"/>
                      <a:pt x="12" y="2"/>
                      <a:pt x="9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2" name="Freeform 108"/>
              <p:cNvSpPr>
                <a:spLocks/>
              </p:cNvSpPr>
              <p:nvPr/>
            </p:nvSpPr>
            <p:spPr bwMode="auto">
              <a:xfrm>
                <a:off x="850" y="11505"/>
                <a:ext cx="31" cy="2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0"/>
                  </a:cxn>
                  <a:cxn ang="0">
                    <a:pos x="0" y="4"/>
                  </a:cxn>
                  <a:cxn ang="0">
                    <a:pos x="3" y="5"/>
                  </a:cxn>
                  <a:cxn ang="0">
                    <a:pos x="6" y="4"/>
                  </a:cxn>
                  <a:cxn ang="0">
                    <a:pos x="6" y="1"/>
                  </a:cxn>
                  <a:cxn ang="0">
                    <a:pos x="2" y="0"/>
                  </a:cxn>
                </a:cxnLst>
                <a:rect l="0" t="0" r="r" b="b"/>
                <a:pathLst>
                  <a:path w="6" h="5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2" y="2"/>
                      <a:pt x="0" y="2"/>
                      <a:pt x="0" y="4"/>
                    </a:cubicBezTo>
                    <a:cubicBezTo>
                      <a:pt x="1" y="5"/>
                      <a:pt x="2" y="5"/>
                      <a:pt x="3" y="5"/>
                    </a:cubicBezTo>
                    <a:cubicBezTo>
                      <a:pt x="4" y="5"/>
                      <a:pt x="5" y="5"/>
                      <a:pt x="6" y="4"/>
                    </a:cubicBezTo>
                    <a:cubicBezTo>
                      <a:pt x="6" y="3"/>
                      <a:pt x="6" y="2"/>
                      <a:pt x="6" y="1"/>
                    </a:cubicBezTo>
                    <a:cubicBezTo>
                      <a:pt x="4" y="1"/>
                      <a:pt x="4" y="0"/>
                      <a:pt x="2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3" name="Freeform 109"/>
              <p:cNvSpPr>
                <a:spLocks/>
              </p:cNvSpPr>
              <p:nvPr/>
            </p:nvSpPr>
            <p:spPr bwMode="auto">
              <a:xfrm>
                <a:off x="814" y="12585"/>
                <a:ext cx="41" cy="51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0"/>
                  </a:cxn>
                  <a:cxn ang="0">
                    <a:pos x="2" y="10"/>
                  </a:cxn>
                  <a:cxn ang="0">
                    <a:pos x="4" y="10"/>
                  </a:cxn>
                  <a:cxn ang="0">
                    <a:pos x="6" y="10"/>
                  </a:cxn>
                  <a:cxn ang="0">
                    <a:pos x="8" y="9"/>
                  </a:cxn>
                  <a:cxn ang="0">
                    <a:pos x="2" y="0"/>
                  </a:cxn>
                </a:cxnLst>
                <a:rect l="0" t="0" r="r" b="b"/>
                <a:pathLst>
                  <a:path w="8" h="10">
                    <a:moveTo>
                      <a:pt x="2" y="0"/>
                    </a:moveTo>
                    <a:cubicBezTo>
                      <a:pt x="1" y="3"/>
                      <a:pt x="0" y="6"/>
                      <a:pt x="1" y="10"/>
                    </a:cubicBezTo>
                    <a:cubicBezTo>
                      <a:pt x="1" y="10"/>
                      <a:pt x="2" y="10"/>
                      <a:pt x="2" y="10"/>
                    </a:cubicBezTo>
                    <a:cubicBezTo>
                      <a:pt x="3" y="10"/>
                      <a:pt x="3" y="10"/>
                      <a:pt x="4" y="10"/>
                    </a:cubicBezTo>
                    <a:cubicBezTo>
                      <a:pt x="5" y="10"/>
                      <a:pt x="5" y="10"/>
                      <a:pt x="6" y="10"/>
                    </a:cubicBezTo>
                    <a:cubicBezTo>
                      <a:pt x="7" y="10"/>
                      <a:pt x="8" y="10"/>
                      <a:pt x="8" y="9"/>
                    </a:cubicBezTo>
                    <a:cubicBezTo>
                      <a:pt x="4" y="8"/>
                      <a:pt x="6" y="1"/>
                      <a:pt x="2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4" name="Freeform 110"/>
              <p:cNvSpPr>
                <a:spLocks/>
              </p:cNvSpPr>
              <p:nvPr/>
            </p:nvSpPr>
            <p:spPr bwMode="auto">
              <a:xfrm>
                <a:off x="788" y="12585"/>
                <a:ext cx="26" cy="51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2" y="10"/>
                  </a:cxn>
                  <a:cxn ang="0">
                    <a:pos x="5" y="9"/>
                  </a:cxn>
                  <a:cxn ang="0">
                    <a:pos x="1" y="0"/>
                  </a:cxn>
                </a:cxnLst>
                <a:rect l="0" t="0" r="r" b="b"/>
                <a:pathLst>
                  <a:path w="5" h="10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3"/>
                      <a:pt x="0" y="10"/>
                      <a:pt x="2" y="10"/>
                    </a:cubicBezTo>
                    <a:cubicBezTo>
                      <a:pt x="3" y="10"/>
                      <a:pt x="4" y="10"/>
                      <a:pt x="5" y="9"/>
                    </a:cubicBezTo>
                    <a:cubicBezTo>
                      <a:pt x="1" y="8"/>
                      <a:pt x="5" y="0"/>
                      <a:pt x="1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5" name="Freeform 111"/>
              <p:cNvSpPr>
                <a:spLocks/>
              </p:cNvSpPr>
              <p:nvPr/>
            </p:nvSpPr>
            <p:spPr bwMode="auto">
              <a:xfrm>
                <a:off x="762" y="12585"/>
                <a:ext cx="21" cy="31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1" y="5"/>
                  </a:cxn>
                  <a:cxn ang="0">
                    <a:pos x="2" y="6"/>
                  </a:cxn>
                  <a:cxn ang="0">
                    <a:pos x="4" y="3"/>
                  </a:cxn>
                  <a:cxn ang="0">
                    <a:pos x="2" y="0"/>
                  </a:cxn>
                </a:cxnLst>
                <a:rect l="0" t="0" r="r" b="b"/>
                <a:pathLst>
                  <a:path w="4" h="6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3" y="3"/>
                      <a:pt x="0" y="2"/>
                      <a:pt x="1" y="5"/>
                    </a:cubicBezTo>
                    <a:cubicBezTo>
                      <a:pt x="1" y="6"/>
                      <a:pt x="2" y="6"/>
                      <a:pt x="2" y="6"/>
                    </a:cubicBezTo>
                    <a:cubicBezTo>
                      <a:pt x="3" y="6"/>
                      <a:pt x="4" y="4"/>
                      <a:pt x="4" y="3"/>
                    </a:cubicBezTo>
                    <a:cubicBezTo>
                      <a:pt x="4" y="2"/>
                      <a:pt x="3" y="0"/>
                      <a:pt x="2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6" name="Freeform 112"/>
              <p:cNvSpPr>
                <a:spLocks/>
              </p:cNvSpPr>
              <p:nvPr/>
            </p:nvSpPr>
            <p:spPr bwMode="auto">
              <a:xfrm>
                <a:off x="747" y="12626"/>
                <a:ext cx="20" cy="1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1"/>
                  </a:cxn>
                  <a:cxn ang="0">
                    <a:pos x="1" y="2"/>
                  </a:cxn>
                  <a:cxn ang="0">
                    <a:pos x="4" y="1"/>
                  </a:cxn>
                  <a:cxn ang="0">
                    <a:pos x="2" y="0"/>
                  </a:cxn>
                </a:cxnLst>
                <a:rect l="0" t="0" r="r" b="b"/>
                <a:pathLst>
                  <a:path w="4" h="2">
                    <a:moveTo>
                      <a:pt x="2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2" y="2"/>
                      <a:pt x="3" y="2"/>
                      <a:pt x="4" y="1"/>
                    </a:cubicBezTo>
                    <a:cubicBezTo>
                      <a:pt x="3" y="0"/>
                      <a:pt x="3" y="0"/>
                      <a:pt x="2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7" name="Freeform 113"/>
              <p:cNvSpPr>
                <a:spLocks/>
              </p:cNvSpPr>
              <p:nvPr/>
            </p:nvSpPr>
            <p:spPr bwMode="auto">
              <a:xfrm>
                <a:off x="736" y="12600"/>
                <a:ext cx="21" cy="21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3" y="4"/>
                  </a:cxn>
                  <a:cxn ang="0">
                    <a:pos x="4" y="2"/>
                  </a:cxn>
                  <a:cxn ang="0">
                    <a:pos x="1" y="0"/>
                  </a:cxn>
                </a:cxnLst>
                <a:rect l="0" t="0" r="r" b="b"/>
                <a:pathLst>
                  <a:path w="4" h="4">
                    <a:moveTo>
                      <a:pt x="1" y="0"/>
                    </a:moveTo>
                    <a:cubicBezTo>
                      <a:pt x="0" y="2"/>
                      <a:pt x="2" y="4"/>
                      <a:pt x="3" y="4"/>
                    </a:cubicBezTo>
                    <a:cubicBezTo>
                      <a:pt x="3" y="4"/>
                      <a:pt x="4" y="3"/>
                      <a:pt x="4" y="2"/>
                    </a:cubicBezTo>
                    <a:cubicBezTo>
                      <a:pt x="2" y="2"/>
                      <a:pt x="2" y="1"/>
                      <a:pt x="1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8" name="Freeform 114"/>
              <p:cNvSpPr>
                <a:spLocks/>
              </p:cNvSpPr>
              <p:nvPr/>
            </p:nvSpPr>
            <p:spPr bwMode="auto">
              <a:xfrm>
                <a:off x="643" y="12070"/>
                <a:ext cx="98" cy="67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3"/>
                  </a:cxn>
                  <a:cxn ang="0">
                    <a:pos x="18" y="13"/>
                  </a:cxn>
                  <a:cxn ang="0">
                    <a:pos x="6" y="0"/>
                  </a:cxn>
                </a:cxnLst>
                <a:rect l="0" t="0" r="r" b="b"/>
                <a:pathLst>
                  <a:path w="19" h="13">
                    <a:moveTo>
                      <a:pt x="6" y="0"/>
                    </a:moveTo>
                    <a:cubicBezTo>
                      <a:pt x="4" y="0"/>
                      <a:pt x="2" y="1"/>
                      <a:pt x="0" y="3"/>
                    </a:cubicBezTo>
                    <a:cubicBezTo>
                      <a:pt x="9" y="3"/>
                      <a:pt x="12" y="10"/>
                      <a:pt x="18" y="13"/>
                    </a:cubicBezTo>
                    <a:cubicBezTo>
                      <a:pt x="19" y="6"/>
                      <a:pt x="13" y="0"/>
                      <a:pt x="6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9" name="Freeform 115"/>
              <p:cNvSpPr>
                <a:spLocks/>
              </p:cNvSpPr>
              <p:nvPr/>
            </p:nvSpPr>
            <p:spPr bwMode="auto">
              <a:xfrm>
                <a:off x="653" y="11998"/>
                <a:ext cx="94" cy="11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4"/>
                  </a:cxn>
                  <a:cxn ang="0">
                    <a:pos x="3" y="12"/>
                  </a:cxn>
                  <a:cxn ang="0">
                    <a:pos x="6" y="12"/>
                  </a:cxn>
                  <a:cxn ang="0">
                    <a:pos x="18" y="22"/>
                  </a:cxn>
                  <a:cxn ang="0">
                    <a:pos x="6" y="0"/>
                  </a:cxn>
                </a:cxnLst>
                <a:rect l="0" t="0" r="r" b="b"/>
                <a:pathLst>
                  <a:path w="18" h="22">
                    <a:moveTo>
                      <a:pt x="6" y="0"/>
                    </a:moveTo>
                    <a:cubicBezTo>
                      <a:pt x="5" y="2"/>
                      <a:pt x="3" y="3"/>
                      <a:pt x="0" y="4"/>
                    </a:cubicBezTo>
                    <a:cubicBezTo>
                      <a:pt x="3" y="8"/>
                      <a:pt x="3" y="8"/>
                      <a:pt x="3" y="12"/>
                    </a:cubicBezTo>
                    <a:cubicBezTo>
                      <a:pt x="4" y="12"/>
                      <a:pt x="5" y="12"/>
                      <a:pt x="6" y="12"/>
                    </a:cubicBezTo>
                    <a:cubicBezTo>
                      <a:pt x="12" y="12"/>
                      <a:pt x="16" y="17"/>
                      <a:pt x="18" y="22"/>
                    </a:cubicBezTo>
                    <a:cubicBezTo>
                      <a:pt x="17" y="11"/>
                      <a:pt x="14" y="4"/>
                      <a:pt x="6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0" name="Freeform 116"/>
              <p:cNvSpPr>
                <a:spLocks/>
              </p:cNvSpPr>
              <p:nvPr/>
            </p:nvSpPr>
            <p:spPr bwMode="auto">
              <a:xfrm>
                <a:off x="498" y="11777"/>
                <a:ext cx="223" cy="242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10" y="11"/>
                  </a:cxn>
                  <a:cxn ang="0">
                    <a:pos x="4" y="16"/>
                  </a:cxn>
                  <a:cxn ang="0">
                    <a:pos x="15" y="13"/>
                  </a:cxn>
                  <a:cxn ang="0">
                    <a:pos x="16" y="13"/>
                  </a:cxn>
                  <a:cxn ang="0">
                    <a:pos x="15" y="17"/>
                  </a:cxn>
                  <a:cxn ang="0">
                    <a:pos x="18" y="17"/>
                  </a:cxn>
                  <a:cxn ang="0">
                    <a:pos x="28" y="22"/>
                  </a:cxn>
                  <a:cxn ang="0">
                    <a:pos x="18" y="19"/>
                  </a:cxn>
                  <a:cxn ang="0">
                    <a:pos x="14" y="20"/>
                  </a:cxn>
                  <a:cxn ang="0">
                    <a:pos x="14" y="25"/>
                  </a:cxn>
                  <a:cxn ang="0">
                    <a:pos x="16" y="47"/>
                  </a:cxn>
                  <a:cxn ang="0">
                    <a:pos x="21" y="46"/>
                  </a:cxn>
                  <a:cxn ang="0">
                    <a:pos x="22" y="38"/>
                  </a:cxn>
                  <a:cxn ang="0">
                    <a:pos x="21" y="38"/>
                  </a:cxn>
                  <a:cxn ang="0">
                    <a:pos x="20" y="40"/>
                  </a:cxn>
                  <a:cxn ang="0">
                    <a:pos x="18" y="42"/>
                  </a:cxn>
                  <a:cxn ang="0">
                    <a:pos x="18" y="42"/>
                  </a:cxn>
                  <a:cxn ang="0">
                    <a:pos x="25" y="27"/>
                  </a:cxn>
                  <a:cxn ang="0">
                    <a:pos x="25" y="27"/>
                  </a:cxn>
                  <a:cxn ang="0">
                    <a:pos x="40" y="40"/>
                  </a:cxn>
                  <a:cxn ang="0">
                    <a:pos x="35" y="24"/>
                  </a:cxn>
                  <a:cxn ang="0">
                    <a:pos x="41" y="29"/>
                  </a:cxn>
                  <a:cxn ang="0">
                    <a:pos x="40" y="21"/>
                  </a:cxn>
                  <a:cxn ang="0">
                    <a:pos x="35" y="23"/>
                  </a:cxn>
                  <a:cxn ang="0">
                    <a:pos x="21" y="5"/>
                  </a:cxn>
                  <a:cxn ang="0">
                    <a:pos x="20" y="13"/>
                  </a:cxn>
                  <a:cxn ang="0">
                    <a:pos x="4" y="0"/>
                  </a:cxn>
                </a:cxnLst>
                <a:rect l="0" t="0" r="r" b="b"/>
                <a:pathLst>
                  <a:path w="43" h="47">
                    <a:moveTo>
                      <a:pt x="4" y="0"/>
                    </a:moveTo>
                    <a:cubicBezTo>
                      <a:pt x="4" y="6"/>
                      <a:pt x="7" y="8"/>
                      <a:pt x="10" y="11"/>
                    </a:cubicBezTo>
                    <a:cubicBezTo>
                      <a:pt x="9" y="13"/>
                      <a:pt x="4" y="12"/>
                      <a:pt x="4" y="16"/>
                    </a:cubicBezTo>
                    <a:cubicBezTo>
                      <a:pt x="8" y="16"/>
                      <a:pt x="10" y="13"/>
                      <a:pt x="15" y="13"/>
                    </a:cubicBezTo>
                    <a:cubicBezTo>
                      <a:pt x="15" y="13"/>
                      <a:pt x="15" y="13"/>
                      <a:pt x="16" y="13"/>
                    </a:cubicBezTo>
                    <a:cubicBezTo>
                      <a:pt x="16" y="15"/>
                      <a:pt x="14" y="15"/>
                      <a:pt x="15" y="17"/>
                    </a:cubicBezTo>
                    <a:cubicBezTo>
                      <a:pt x="16" y="17"/>
                      <a:pt x="17" y="17"/>
                      <a:pt x="18" y="17"/>
                    </a:cubicBezTo>
                    <a:cubicBezTo>
                      <a:pt x="23" y="17"/>
                      <a:pt x="27" y="17"/>
                      <a:pt x="28" y="22"/>
                    </a:cubicBezTo>
                    <a:cubicBezTo>
                      <a:pt x="25" y="20"/>
                      <a:pt x="22" y="19"/>
                      <a:pt x="18" y="19"/>
                    </a:cubicBezTo>
                    <a:cubicBezTo>
                      <a:pt x="17" y="19"/>
                      <a:pt x="15" y="19"/>
                      <a:pt x="14" y="20"/>
                    </a:cubicBezTo>
                    <a:cubicBezTo>
                      <a:pt x="13" y="23"/>
                      <a:pt x="13" y="22"/>
                      <a:pt x="14" y="25"/>
                    </a:cubicBezTo>
                    <a:cubicBezTo>
                      <a:pt x="0" y="26"/>
                      <a:pt x="5" y="47"/>
                      <a:pt x="16" y="47"/>
                    </a:cubicBezTo>
                    <a:cubicBezTo>
                      <a:pt x="18" y="47"/>
                      <a:pt x="19" y="47"/>
                      <a:pt x="21" y="46"/>
                    </a:cubicBezTo>
                    <a:cubicBezTo>
                      <a:pt x="23" y="44"/>
                      <a:pt x="22" y="41"/>
                      <a:pt x="22" y="38"/>
                    </a:cubicBezTo>
                    <a:cubicBezTo>
                      <a:pt x="22" y="38"/>
                      <a:pt x="22" y="38"/>
                      <a:pt x="21" y="38"/>
                    </a:cubicBezTo>
                    <a:cubicBezTo>
                      <a:pt x="20" y="38"/>
                      <a:pt x="20" y="39"/>
                      <a:pt x="20" y="40"/>
                    </a:cubicBezTo>
                    <a:cubicBezTo>
                      <a:pt x="20" y="41"/>
                      <a:pt x="20" y="42"/>
                      <a:pt x="18" y="42"/>
                    </a:cubicBezTo>
                    <a:cubicBezTo>
                      <a:pt x="18" y="42"/>
                      <a:pt x="18" y="42"/>
                      <a:pt x="18" y="42"/>
                    </a:cubicBezTo>
                    <a:cubicBezTo>
                      <a:pt x="6" y="36"/>
                      <a:pt x="18" y="27"/>
                      <a:pt x="25" y="27"/>
                    </a:cubicBezTo>
                    <a:cubicBezTo>
                      <a:pt x="25" y="27"/>
                      <a:pt x="25" y="27"/>
                      <a:pt x="25" y="27"/>
                    </a:cubicBezTo>
                    <a:cubicBezTo>
                      <a:pt x="35" y="28"/>
                      <a:pt x="33" y="38"/>
                      <a:pt x="40" y="40"/>
                    </a:cubicBezTo>
                    <a:cubicBezTo>
                      <a:pt x="39" y="34"/>
                      <a:pt x="36" y="31"/>
                      <a:pt x="35" y="24"/>
                    </a:cubicBezTo>
                    <a:cubicBezTo>
                      <a:pt x="37" y="26"/>
                      <a:pt x="39" y="27"/>
                      <a:pt x="41" y="29"/>
                    </a:cubicBezTo>
                    <a:cubicBezTo>
                      <a:pt x="40" y="25"/>
                      <a:pt x="43" y="24"/>
                      <a:pt x="40" y="21"/>
                    </a:cubicBezTo>
                    <a:cubicBezTo>
                      <a:pt x="38" y="22"/>
                      <a:pt x="37" y="23"/>
                      <a:pt x="35" y="23"/>
                    </a:cubicBezTo>
                    <a:cubicBezTo>
                      <a:pt x="28" y="23"/>
                      <a:pt x="28" y="8"/>
                      <a:pt x="21" y="5"/>
                    </a:cubicBezTo>
                    <a:cubicBezTo>
                      <a:pt x="18" y="9"/>
                      <a:pt x="21" y="10"/>
                      <a:pt x="20" y="13"/>
                    </a:cubicBezTo>
                    <a:cubicBezTo>
                      <a:pt x="14" y="10"/>
                      <a:pt x="9" y="4"/>
                      <a:pt x="4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1" name="Freeform 117"/>
              <p:cNvSpPr>
                <a:spLocks/>
              </p:cNvSpPr>
              <p:nvPr/>
            </p:nvSpPr>
            <p:spPr bwMode="auto">
              <a:xfrm>
                <a:off x="461" y="12528"/>
                <a:ext cx="171" cy="108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24" y="4"/>
                  </a:cxn>
                  <a:cxn ang="0">
                    <a:pos x="25" y="5"/>
                  </a:cxn>
                  <a:cxn ang="0">
                    <a:pos x="26" y="4"/>
                  </a:cxn>
                  <a:cxn ang="0">
                    <a:pos x="27" y="4"/>
                  </a:cxn>
                  <a:cxn ang="0">
                    <a:pos x="28" y="5"/>
                  </a:cxn>
                  <a:cxn ang="0">
                    <a:pos x="2" y="14"/>
                  </a:cxn>
                  <a:cxn ang="0">
                    <a:pos x="0" y="21"/>
                  </a:cxn>
                  <a:cxn ang="0">
                    <a:pos x="6" y="20"/>
                  </a:cxn>
                  <a:cxn ang="0">
                    <a:pos x="15" y="21"/>
                  </a:cxn>
                  <a:cxn ang="0">
                    <a:pos x="15" y="16"/>
                  </a:cxn>
                  <a:cxn ang="0">
                    <a:pos x="21" y="20"/>
                  </a:cxn>
                  <a:cxn ang="0">
                    <a:pos x="22" y="20"/>
                  </a:cxn>
                  <a:cxn ang="0">
                    <a:pos x="27" y="15"/>
                  </a:cxn>
                  <a:cxn ang="0">
                    <a:pos x="26" y="11"/>
                  </a:cxn>
                  <a:cxn ang="0">
                    <a:pos x="27" y="11"/>
                  </a:cxn>
                  <a:cxn ang="0">
                    <a:pos x="32" y="1"/>
                  </a:cxn>
                  <a:cxn ang="0">
                    <a:pos x="28" y="0"/>
                  </a:cxn>
                </a:cxnLst>
                <a:rect l="0" t="0" r="r" b="b"/>
                <a:pathLst>
                  <a:path w="33" h="21">
                    <a:moveTo>
                      <a:pt x="28" y="0"/>
                    </a:moveTo>
                    <a:cubicBezTo>
                      <a:pt x="26" y="0"/>
                      <a:pt x="24" y="1"/>
                      <a:pt x="24" y="4"/>
                    </a:cubicBezTo>
                    <a:cubicBezTo>
                      <a:pt x="24" y="4"/>
                      <a:pt x="25" y="5"/>
                      <a:pt x="25" y="5"/>
                    </a:cubicBezTo>
                    <a:cubicBezTo>
                      <a:pt x="26" y="5"/>
                      <a:pt x="26" y="4"/>
                      <a:pt x="26" y="4"/>
                    </a:cubicBezTo>
                    <a:cubicBezTo>
                      <a:pt x="27" y="4"/>
                      <a:pt x="27" y="4"/>
                      <a:pt x="27" y="4"/>
                    </a:cubicBezTo>
                    <a:cubicBezTo>
                      <a:pt x="28" y="4"/>
                      <a:pt x="28" y="4"/>
                      <a:pt x="28" y="5"/>
                    </a:cubicBezTo>
                    <a:cubicBezTo>
                      <a:pt x="21" y="8"/>
                      <a:pt x="4" y="3"/>
                      <a:pt x="2" y="14"/>
                    </a:cubicBezTo>
                    <a:cubicBezTo>
                      <a:pt x="8" y="15"/>
                      <a:pt x="0" y="19"/>
                      <a:pt x="0" y="21"/>
                    </a:cubicBezTo>
                    <a:cubicBezTo>
                      <a:pt x="3" y="20"/>
                      <a:pt x="5" y="20"/>
                      <a:pt x="6" y="20"/>
                    </a:cubicBezTo>
                    <a:cubicBezTo>
                      <a:pt x="9" y="20"/>
                      <a:pt x="11" y="20"/>
                      <a:pt x="15" y="21"/>
                    </a:cubicBezTo>
                    <a:cubicBezTo>
                      <a:pt x="17" y="18"/>
                      <a:pt x="12" y="17"/>
                      <a:pt x="15" y="16"/>
                    </a:cubicBezTo>
                    <a:cubicBezTo>
                      <a:pt x="16" y="19"/>
                      <a:pt x="18" y="20"/>
                      <a:pt x="21" y="20"/>
                    </a:cubicBezTo>
                    <a:cubicBezTo>
                      <a:pt x="21" y="20"/>
                      <a:pt x="22" y="20"/>
                      <a:pt x="22" y="20"/>
                    </a:cubicBezTo>
                    <a:cubicBezTo>
                      <a:pt x="20" y="15"/>
                      <a:pt x="26" y="17"/>
                      <a:pt x="27" y="15"/>
                    </a:cubicBezTo>
                    <a:cubicBezTo>
                      <a:pt x="27" y="13"/>
                      <a:pt x="26" y="13"/>
                      <a:pt x="26" y="11"/>
                    </a:cubicBezTo>
                    <a:cubicBezTo>
                      <a:pt x="26" y="11"/>
                      <a:pt x="27" y="11"/>
                      <a:pt x="27" y="11"/>
                    </a:cubicBezTo>
                    <a:cubicBezTo>
                      <a:pt x="32" y="11"/>
                      <a:pt x="33" y="7"/>
                      <a:pt x="32" y="1"/>
                    </a:cubicBezTo>
                    <a:cubicBezTo>
                      <a:pt x="31" y="1"/>
                      <a:pt x="30" y="0"/>
                      <a:pt x="28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2" name="Freeform 118"/>
              <p:cNvSpPr>
                <a:spLocks/>
              </p:cNvSpPr>
              <p:nvPr/>
            </p:nvSpPr>
            <p:spPr bwMode="auto">
              <a:xfrm>
                <a:off x="570" y="11572"/>
                <a:ext cx="37" cy="36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7"/>
                  </a:cxn>
                  <a:cxn ang="0">
                    <a:pos x="7" y="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7" h="7">
                    <a:moveTo>
                      <a:pt x="6" y="0"/>
                    </a:moveTo>
                    <a:cubicBezTo>
                      <a:pt x="1" y="0"/>
                      <a:pt x="0" y="3"/>
                      <a:pt x="0" y="7"/>
                    </a:cubicBezTo>
                    <a:cubicBezTo>
                      <a:pt x="4" y="7"/>
                      <a:pt x="7" y="6"/>
                      <a:pt x="7" y="2"/>
                    </a:cubicBezTo>
                    <a:cubicBezTo>
                      <a:pt x="7" y="1"/>
                      <a:pt x="6" y="1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3" name="Freeform 119"/>
              <p:cNvSpPr>
                <a:spLocks/>
              </p:cNvSpPr>
              <p:nvPr/>
            </p:nvSpPr>
            <p:spPr bwMode="auto">
              <a:xfrm>
                <a:off x="518" y="11119"/>
                <a:ext cx="16" cy="21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4"/>
                  </a:cxn>
                  <a:cxn ang="0">
                    <a:pos x="3" y="4"/>
                  </a:cxn>
                  <a:cxn ang="0">
                    <a:pos x="1" y="0"/>
                  </a:cxn>
                </a:cxnLst>
                <a:rect l="0" t="0" r="r" b="b"/>
                <a:pathLst>
                  <a:path w="3" h="4">
                    <a:moveTo>
                      <a:pt x="1" y="0"/>
                    </a:moveTo>
                    <a:cubicBezTo>
                      <a:pt x="1" y="1"/>
                      <a:pt x="0" y="2"/>
                      <a:pt x="0" y="4"/>
                    </a:cubicBezTo>
                    <a:cubicBezTo>
                      <a:pt x="1" y="4"/>
                      <a:pt x="2" y="4"/>
                      <a:pt x="3" y="4"/>
                    </a:cubicBezTo>
                    <a:cubicBezTo>
                      <a:pt x="3" y="2"/>
                      <a:pt x="3" y="0"/>
                      <a:pt x="1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4" name="Freeform 120"/>
              <p:cNvSpPr>
                <a:spLocks/>
              </p:cNvSpPr>
              <p:nvPr/>
            </p:nvSpPr>
            <p:spPr bwMode="auto">
              <a:xfrm>
                <a:off x="425" y="11129"/>
                <a:ext cx="114" cy="88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6"/>
                  </a:cxn>
                  <a:cxn ang="0">
                    <a:pos x="4" y="5"/>
                  </a:cxn>
                  <a:cxn ang="0">
                    <a:pos x="18" y="17"/>
                  </a:cxn>
                  <a:cxn ang="0">
                    <a:pos x="21" y="10"/>
                  </a:cxn>
                  <a:cxn ang="0">
                    <a:pos x="12" y="0"/>
                  </a:cxn>
                </a:cxnLst>
                <a:rect l="0" t="0" r="r" b="b"/>
                <a:pathLst>
                  <a:path w="22" h="17">
                    <a:moveTo>
                      <a:pt x="12" y="0"/>
                    </a:moveTo>
                    <a:cubicBezTo>
                      <a:pt x="7" y="1"/>
                      <a:pt x="3" y="3"/>
                      <a:pt x="0" y="6"/>
                    </a:cubicBezTo>
                    <a:cubicBezTo>
                      <a:pt x="1" y="5"/>
                      <a:pt x="3" y="5"/>
                      <a:pt x="4" y="5"/>
                    </a:cubicBezTo>
                    <a:cubicBezTo>
                      <a:pt x="13" y="5"/>
                      <a:pt x="19" y="11"/>
                      <a:pt x="18" y="17"/>
                    </a:cubicBezTo>
                    <a:cubicBezTo>
                      <a:pt x="21" y="14"/>
                      <a:pt x="22" y="13"/>
                      <a:pt x="21" y="10"/>
                    </a:cubicBezTo>
                    <a:cubicBezTo>
                      <a:pt x="21" y="4"/>
                      <a:pt x="12" y="5"/>
                      <a:pt x="12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5" name="Freeform 121"/>
              <p:cNvSpPr>
                <a:spLocks/>
              </p:cNvSpPr>
              <p:nvPr/>
            </p:nvSpPr>
            <p:spPr bwMode="auto">
              <a:xfrm>
                <a:off x="482" y="11911"/>
                <a:ext cx="36" cy="31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1" y="1"/>
                  </a:cxn>
                  <a:cxn ang="0">
                    <a:pos x="3" y="6"/>
                  </a:cxn>
                  <a:cxn ang="0">
                    <a:pos x="6" y="0"/>
                  </a:cxn>
                  <a:cxn ang="0">
                    <a:pos x="4" y="0"/>
                  </a:cxn>
                </a:cxnLst>
                <a:rect l="0" t="0" r="r" b="b"/>
                <a:pathLst>
                  <a:path w="7" h="6">
                    <a:moveTo>
                      <a:pt x="4" y="0"/>
                    </a:moveTo>
                    <a:cubicBezTo>
                      <a:pt x="3" y="0"/>
                      <a:pt x="1" y="1"/>
                      <a:pt x="1" y="1"/>
                    </a:cubicBezTo>
                    <a:cubicBezTo>
                      <a:pt x="0" y="4"/>
                      <a:pt x="1" y="6"/>
                      <a:pt x="3" y="6"/>
                    </a:cubicBezTo>
                    <a:cubicBezTo>
                      <a:pt x="5" y="6"/>
                      <a:pt x="7" y="4"/>
                      <a:pt x="6" y="0"/>
                    </a:cubicBezTo>
                    <a:cubicBezTo>
                      <a:pt x="5" y="0"/>
                      <a:pt x="5" y="0"/>
                      <a:pt x="4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6" name="Freeform 122"/>
              <p:cNvSpPr>
                <a:spLocks/>
              </p:cNvSpPr>
              <p:nvPr/>
            </p:nvSpPr>
            <p:spPr bwMode="auto">
              <a:xfrm>
                <a:off x="487" y="11104"/>
                <a:ext cx="21" cy="2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4"/>
                  </a:cxn>
                  <a:cxn ang="0">
                    <a:pos x="4" y="4"/>
                  </a:cxn>
                  <a:cxn ang="0">
                    <a:pos x="2" y="0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cubicBezTo>
                      <a:pt x="1" y="1"/>
                      <a:pt x="0" y="2"/>
                      <a:pt x="1" y="4"/>
                    </a:cubicBezTo>
                    <a:cubicBezTo>
                      <a:pt x="2" y="4"/>
                      <a:pt x="3" y="4"/>
                      <a:pt x="4" y="4"/>
                    </a:cubicBezTo>
                    <a:cubicBezTo>
                      <a:pt x="4" y="2"/>
                      <a:pt x="4" y="0"/>
                      <a:pt x="2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7" name="Freeform 123"/>
              <p:cNvSpPr>
                <a:spLocks/>
              </p:cNvSpPr>
              <p:nvPr/>
            </p:nvSpPr>
            <p:spPr bwMode="auto">
              <a:xfrm>
                <a:off x="425" y="11942"/>
                <a:ext cx="83" cy="62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5" y="2"/>
                  </a:cxn>
                  <a:cxn ang="0">
                    <a:pos x="7" y="6"/>
                  </a:cxn>
                  <a:cxn ang="0">
                    <a:pos x="3" y="5"/>
                  </a:cxn>
                  <a:cxn ang="0">
                    <a:pos x="0" y="9"/>
                  </a:cxn>
                  <a:cxn ang="0">
                    <a:pos x="2" y="10"/>
                  </a:cxn>
                  <a:cxn ang="0">
                    <a:pos x="5" y="8"/>
                  </a:cxn>
                  <a:cxn ang="0">
                    <a:pos x="9" y="6"/>
                  </a:cxn>
                  <a:cxn ang="0">
                    <a:pos x="10" y="11"/>
                  </a:cxn>
                  <a:cxn ang="0">
                    <a:pos x="12" y="12"/>
                  </a:cxn>
                  <a:cxn ang="0">
                    <a:pos x="16" y="9"/>
                  </a:cxn>
                  <a:cxn ang="0">
                    <a:pos x="10" y="0"/>
                  </a:cxn>
                  <a:cxn ang="0">
                    <a:pos x="10" y="0"/>
                  </a:cxn>
                </a:cxnLst>
                <a:rect l="0" t="0" r="r" b="b"/>
                <a:pathLst>
                  <a:path w="16" h="12">
                    <a:moveTo>
                      <a:pt x="10" y="0"/>
                    </a:moveTo>
                    <a:cubicBezTo>
                      <a:pt x="8" y="0"/>
                      <a:pt x="7" y="1"/>
                      <a:pt x="5" y="2"/>
                    </a:cubicBezTo>
                    <a:cubicBezTo>
                      <a:pt x="4" y="5"/>
                      <a:pt x="9" y="3"/>
                      <a:pt x="7" y="6"/>
                    </a:cubicBezTo>
                    <a:cubicBezTo>
                      <a:pt x="6" y="6"/>
                      <a:pt x="4" y="5"/>
                      <a:pt x="3" y="5"/>
                    </a:cubicBezTo>
                    <a:cubicBezTo>
                      <a:pt x="1" y="5"/>
                      <a:pt x="0" y="6"/>
                      <a:pt x="0" y="9"/>
                    </a:cubicBezTo>
                    <a:cubicBezTo>
                      <a:pt x="1" y="10"/>
                      <a:pt x="1" y="10"/>
                      <a:pt x="2" y="10"/>
                    </a:cubicBezTo>
                    <a:cubicBezTo>
                      <a:pt x="3" y="10"/>
                      <a:pt x="4" y="9"/>
                      <a:pt x="5" y="8"/>
                    </a:cubicBezTo>
                    <a:cubicBezTo>
                      <a:pt x="7" y="7"/>
                      <a:pt x="8" y="6"/>
                      <a:pt x="9" y="6"/>
                    </a:cubicBezTo>
                    <a:cubicBezTo>
                      <a:pt x="9" y="9"/>
                      <a:pt x="10" y="10"/>
                      <a:pt x="10" y="11"/>
                    </a:cubicBezTo>
                    <a:cubicBezTo>
                      <a:pt x="11" y="12"/>
                      <a:pt x="11" y="12"/>
                      <a:pt x="12" y="12"/>
                    </a:cubicBezTo>
                    <a:cubicBezTo>
                      <a:pt x="14" y="12"/>
                      <a:pt x="14" y="10"/>
                      <a:pt x="16" y="9"/>
                    </a:cubicBezTo>
                    <a:cubicBezTo>
                      <a:pt x="15" y="5"/>
                      <a:pt x="11" y="5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8" name="Freeform 124"/>
              <p:cNvSpPr>
                <a:spLocks noEditPoints="1"/>
              </p:cNvSpPr>
              <p:nvPr/>
            </p:nvSpPr>
            <p:spPr bwMode="auto">
              <a:xfrm>
                <a:off x="-5" y="11021"/>
                <a:ext cx="534" cy="638"/>
              </a:xfrm>
              <a:custGeom>
                <a:avLst/>
                <a:gdLst/>
                <a:ahLst/>
                <a:cxnLst>
                  <a:cxn ang="0">
                    <a:pos x="4" y="105"/>
                  </a:cxn>
                  <a:cxn ang="0">
                    <a:pos x="7" y="97"/>
                  </a:cxn>
                  <a:cxn ang="0">
                    <a:pos x="0" y="100"/>
                  </a:cxn>
                  <a:cxn ang="0">
                    <a:pos x="11" y="105"/>
                  </a:cxn>
                  <a:cxn ang="0">
                    <a:pos x="16" y="117"/>
                  </a:cxn>
                  <a:cxn ang="0">
                    <a:pos x="16" y="104"/>
                  </a:cxn>
                  <a:cxn ang="0">
                    <a:pos x="1" y="88"/>
                  </a:cxn>
                  <a:cxn ang="0">
                    <a:pos x="3" y="88"/>
                  </a:cxn>
                  <a:cxn ang="0">
                    <a:pos x="41" y="38"/>
                  </a:cxn>
                  <a:cxn ang="0">
                    <a:pos x="17" y="25"/>
                  </a:cxn>
                  <a:cxn ang="0">
                    <a:pos x="13" y="24"/>
                  </a:cxn>
                  <a:cxn ang="0">
                    <a:pos x="13" y="12"/>
                  </a:cxn>
                  <a:cxn ang="0">
                    <a:pos x="76" y="2"/>
                  </a:cxn>
                  <a:cxn ang="0">
                    <a:pos x="73" y="0"/>
                  </a:cxn>
                  <a:cxn ang="0">
                    <a:pos x="68" y="12"/>
                  </a:cxn>
                  <a:cxn ang="0">
                    <a:pos x="70" y="23"/>
                  </a:cxn>
                  <a:cxn ang="0">
                    <a:pos x="63" y="24"/>
                  </a:cxn>
                  <a:cxn ang="0">
                    <a:pos x="54" y="17"/>
                  </a:cxn>
                  <a:cxn ang="0">
                    <a:pos x="58" y="39"/>
                  </a:cxn>
                  <a:cxn ang="0">
                    <a:pos x="39" y="30"/>
                  </a:cxn>
                  <a:cxn ang="0">
                    <a:pos x="48" y="24"/>
                  </a:cxn>
                  <a:cxn ang="0">
                    <a:pos x="47" y="12"/>
                  </a:cxn>
                  <a:cxn ang="0">
                    <a:pos x="40" y="22"/>
                  </a:cxn>
                  <a:cxn ang="0">
                    <a:pos x="37" y="31"/>
                  </a:cxn>
                  <a:cxn ang="0">
                    <a:pos x="26" y="15"/>
                  </a:cxn>
                  <a:cxn ang="0">
                    <a:pos x="16" y="2"/>
                  </a:cxn>
                  <a:cxn ang="0">
                    <a:pos x="15" y="0"/>
                  </a:cxn>
                  <a:cxn ang="0">
                    <a:pos x="6" y="33"/>
                  </a:cxn>
                  <a:cxn ang="0">
                    <a:pos x="3" y="38"/>
                  </a:cxn>
                  <a:cxn ang="0">
                    <a:pos x="31" y="74"/>
                  </a:cxn>
                  <a:cxn ang="0">
                    <a:pos x="29" y="87"/>
                  </a:cxn>
                  <a:cxn ang="0">
                    <a:pos x="38" y="105"/>
                  </a:cxn>
                  <a:cxn ang="0">
                    <a:pos x="52" y="95"/>
                  </a:cxn>
                  <a:cxn ang="0">
                    <a:pos x="57" y="99"/>
                  </a:cxn>
                  <a:cxn ang="0">
                    <a:pos x="81" y="101"/>
                  </a:cxn>
                  <a:cxn ang="0">
                    <a:pos x="55" y="90"/>
                  </a:cxn>
                  <a:cxn ang="0">
                    <a:pos x="80" y="95"/>
                  </a:cxn>
                  <a:cxn ang="0">
                    <a:pos x="49" y="88"/>
                  </a:cxn>
                  <a:cxn ang="0">
                    <a:pos x="40" y="73"/>
                  </a:cxn>
                  <a:cxn ang="0">
                    <a:pos x="24" y="66"/>
                  </a:cxn>
                  <a:cxn ang="0">
                    <a:pos x="50" y="43"/>
                  </a:cxn>
                  <a:cxn ang="0">
                    <a:pos x="67" y="48"/>
                  </a:cxn>
                  <a:cxn ang="0">
                    <a:pos x="81" y="49"/>
                  </a:cxn>
                  <a:cxn ang="0">
                    <a:pos x="88" y="43"/>
                  </a:cxn>
                  <a:cxn ang="0">
                    <a:pos x="63" y="39"/>
                  </a:cxn>
                  <a:cxn ang="0">
                    <a:pos x="75" y="35"/>
                  </a:cxn>
                  <a:cxn ang="0">
                    <a:pos x="84" y="35"/>
                  </a:cxn>
                  <a:cxn ang="0">
                    <a:pos x="83" y="32"/>
                  </a:cxn>
                  <a:cxn ang="0">
                    <a:pos x="90" y="36"/>
                  </a:cxn>
                  <a:cxn ang="0">
                    <a:pos x="93" y="38"/>
                  </a:cxn>
                  <a:cxn ang="0">
                    <a:pos x="96" y="43"/>
                  </a:cxn>
                  <a:cxn ang="0">
                    <a:pos x="97" y="12"/>
                  </a:cxn>
                  <a:cxn ang="0">
                    <a:pos x="88" y="4"/>
                  </a:cxn>
                  <a:cxn ang="0">
                    <a:pos x="79" y="19"/>
                  </a:cxn>
                  <a:cxn ang="0">
                    <a:pos x="73" y="28"/>
                  </a:cxn>
                  <a:cxn ang="0">
                    <a:pos x="78" y="0"/>
                  </a:cxn>
                </a:cxnLst>
                <a:rect l="0" t="0" r="r" b="b"/>
                <a:pathLst>
                  <a:path w="103" h="124">
                    <a:moveTo>
                      <a:pt x="0" y="101"/>
                    </a:moveTo>
                    <a:cubicBezTo>
                      <a:pt x="0" y="110"/>
                      <a:pt x="0" y="110"/>
                      <a:pt x="0" y="110"/>
                    </a:cubicBezTo>
                    <a:cubicBezTo>
                      <a:pt x="0" y="110"/>
                      <a:pt x="1" y="110"/>
                      <a:pt x="1" y="111"/>
                    </a:cubicBezTo>
                    <a:cubicBezTo>
                      <a:pt x="4" y="111"/>
                      <a:pt x="2" y="106"/>
                      <a:pt x="4" y="105"/>
                    </a:cubicBezTo>
                    <a:cubicBezTo>
                      <a:pt x="4" y="103"/>
                      <a:pt x="2" y="102"/>
                      <a:pt x="0" y="101"/>
                    </a:cubicBezTo>
                    <a:moveTo>
                      <a:pt x="20" y="96"/>
                    </a:moveTo>
                    <a:cubicBezTo>
                      <a:pt x="17" y="97"/>
                      <a:pt x="14" y="98"/>
                      <a:pt x="12" y="99"/>
                    </a:cubicBezTo>
                    <a:cubicBezTo>
                      <a:pt x="13" y="98"/>
                      <a:pt x="10" y="97"/>
                      <a:pt x="7" y="97"/>
                    </a:cubicBezTo>
                    <a:cubicBezTo>
                      <a:pt x="6" y="97"/>
                      <a:pt x="5" y="97"/>
                      <a:pt x="4" y="97"/>
                    </a:cubicBezTo>
                    <a:cubicBezTo>
                      <a:pt x="3" y="97"/>
                      <a:pt x="2" y="97"/>
                      <a:pt x="1" y="97"/>
                    </a:cubicBezTo>
                    <a:cubicBezTo>
                      <a:pt x="1" y="97"/>
                      <a:pt x="0" y="97"/>
                      <a:pt x="0" y="97"/>
                    </a:cubicBezTo>
                    <a:cubicBezTo>
                      <a:pt x="0" y="100"/>
                      <a:pt x="0" y="100"/>
                      <a:pt x="0" y="100"/>
                    </a:cubicBezTo>
                    <a:cubicBezTo>
                      <a:pt x="3" y="101"/>
                      <a:pt x="6" y="105"/>
                      <a:pt x="8" y="107"/>
                    </a:cubicBezTo>
                    <a:cubicBezTo>
                      <a:pt x="10" y="105"/>
                      <a:pt x="6" y="101"/>
                      <a:pt x="4" y="100"/>
                    </a:cubicBezTo>
                    <a:cubicBezTo>
                      <a:pt x="5" y="100"/>
                      <a:pt x="5" y="100"/>
                      <a:pt x="5" y="100"/>
                    </a:cubicBezTo>
                    <a:cubicBezTo>
                      <a:pt x="7" y="100"/>
                      <a:pt x="10" y="103"/>
                      <a:pt x="11" y="105"/>
                    </a:cubicBezTo>
                    <a:cubicBezTo>
                      <a:pt x="11" y="109"/>
                      <a:pt x="8" y="111"/>
                      <a:pt x="7" y="114"/>
                    </a:cubicBezTo>
                    <a:cubicBezTo>
                      <a:pt x="9" y="116"/>
                      <a:pt x="11" y="116"/>
                      <a:pt x="10" y="121"/>
                    </a:cubicBezTo>
                    <a:cubicBezTo>
                      <a:pt x="13" y="121"/>
                      <a:pt x="12" y="117"/>
                      <a:pt x="16" y="117"/>
                    </a:cubicBezTo>
                    <a:cubicBezTo>
                      <a:pt x="16" y="117"/>
                      <a:pt x="16" y="117"/>
                      <a:pt x="16" y="117"/>
                    </a:cubicBezTo>
                    <a:cubicBezTo>
                      <a:pt x="16" y="112"/>
                      <a:pt x="16" y="111"/>
                      <a:pt x="16" y="111"/>
                    </a:cubicBezTo>
                    <a:cubicBezTo>
                      <a:pt x="17" y="111"/>
                      <a:pt x="18" y="117"/>
                      <a:pt x="20" y="120"/>
                    </a:cubicBezTo>
                    <a:cubicBezTo>
                      <a:pt x="23" y="114"/>
                      <a:pt x="16" y="109"/>
                      <a:pt x="14" y="104"/>
                    </a:cubicBezTo>
                    <a:cubicBezTo>
                      <a:pt x="15" y="104"/>
                      <a:pt x="16" y="104"/>
                      <a:pt x="16" y="104"/>
                    </a:cubicBezTo>
                    <a:cubicBezTo>
                      <a:pt x="19" y="104"/>
                      <a:pt x="21" y="103"/>
                      <a:pt x="24" y="103"/>
                    </a:cubicBezTo>
                    <a:cubicBezTo>
                      <a:pt x="25" y="98"/>
                      <a:pt x="19" y="100"/>
                      <a:pt x="20" y="96"/>
                    </a:cubicBezTo>
                    <a:moveTo>
                      <a:pt x="3" y="88"/>
                    </a:moveTo>
                    <a:cubicBezTo>
                      <a:pt x="2" y="88"/>
                      <a:pt x="1" y="88"/>
                      <a:pt x="1" y="88"/>
                    </a:cubicBezTo>
                    <a:cubicBezTo>
                      <a:pt x="1" y="89"/>
                      <a:pt x="0" y="89"/>
                      <a:pt x="0" y="89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2" y="96"/>
                      <a:pt x="4" y="96"/>
                      <a:pt x="4" y="95"/>
                    </a:cubicBezTo>
                    <a:cubicBezTo>
                      <a:pt x="3" y="92"/>
                      <a:pt x="6" y="91"/>
                      <a:pt x="3" y="88"/>
                    </a:cubicBezTo>
                    <a:cubicBezTo>
                      <a:pt x="3" y="88"/>
                      <a:pt x="3" y="88"/>
                      <a:pt x="3" y="88"/>
                    </a:cubicBezTo>
                    <a:moveTo>
                      <a:pt x="32" y="42"/>
                    </a:moveTo>
                    <a:cubicBezTo>
                      <a:pt x="31" y="40"/>
                      <a:pt x="34" y="37"/>
                      <a:pt x="38" y="37"/>
                    </a:cubicBezTo>
                    <a:cubicBezTo>
                      <a:pt x="39" y="37"/>
                      <a:pt x="40" y="38"/>
                      <a:pt x="41" y="38"/>
                    </a:cubicBezTo>
                    <a:cubicBezTo>
                      <a:pt x="39" y="41"/>
                      <a:pt x="34" y="39"/>
                      <a:pt x="32" y="42"/>
                    </a:cubicBezTo>
                    <a:moveTo>
                      <a:pt x="6" y="69"/>
                    </a:moveTo>
                    <a:cubicBezTo>
                      <a:pt x="6" y="65"/>
                      <a:pt x="10" y="57"/>
                      <a:pt x="11" y="48"/>
                    </a:cubicBezTo>
                    <a:cubicBezTo>
                      <a:pt x="12" y="38"/>
                      <a:pt x="9" y="27"/>
                      <a:pt x="17" y="25"/>
                    </a:cubicBezTo>
                    <a:cubicBezTo>
                      <a:pt x="20" y="44"/>
                      <a:pt x="14" y="58"/>
                      <a:pt x="6" y="69"/>
                    </a:cubicBezTo>
                    <a:moveTo>
                      <a:pt x="13" y="24"/>
                    </a:moveTo>
                    <a:cubicBezTo>
                      <a:pt x="10" y="22"/>
                      <a:pt x="16" y="18"/>
                      <a:pt x="17" y="17"/>
                    </a:cubicBezTo>
                    <a:cubicBezTo>
                      <a:pt x="19" y="19"/>
                      <a:pt x="13" y="21"/>
                      <a:pt x="13" y="24"/>
                    </a:cubicBezTo>
                    <a:moveTo>
                      <a:pt x="8" y="28"/>
                    </a:moveTo>
                    <a:cubicBezTo>
                      <a:pt x="5" y="26"/>
                      <a:pt x="4" y="22"/>
                      <a:pt x="1" y="20"/>
                    </a:cubicBezTo>
                    <a:cubicBezTo>
                      <a:pt x="6" y="17"/>
                      <a:pt x="7" y="10"/>
                      <a:pt x="9" y="4"/>
                    </a:cubicBezTo>
                    <a:cubicBezTo>
                      <a:pt x="11" y="6"/>
                      <a:pt x="10" y="10"/>
                      <a:pt x="13" y="12"/>
                    </a:cubicBezTo>
                    <a:cubicBezTo>
                      <a:pt x="11" y="17"/>
                      <a:pt x="6" y="19"/>
                      <a:pt x="8" y="28"/>
                    </a:cubicBezTo>
                    <a:moveTo>
                      <a:pt x="78" y="0"/>
                    </a:moveTo>
                    <a:cubicBezTo>
                      <a:pt x="76" y="0"/>
                      <a:pt x="76" y="0"/>
                      <a:pt x="76" y="0"/>
                    </a:cubicBezTo>
                    <a:cubicBezTo>
                      <a:pt x="76" y="1"/>
                      <a:pt x="76" y="2"/>
                      <a:pt x="76" y="2"/>
                    </a:cubicBezTo>
                    <a:cubicBezTo>
                      <a:pt x="76" y="2"/>
                      <a:pt x="75" y="1"/>
                      <a:pt x="75" y="1"/>
                    </a:cubicBezTo>
                    <a:cubicBezTo>
                      <a:pt x="75" y="1"/>
                      <a:pt x="74" y="1"/>
                      <a:pt x="74" y="1"/>
                    </a:cubicBezTo>
                    <a:cubicBezTo>
                      <a:pt x="73" y="1"/>
                      <a:pt x="73" y="1"/>
                      <a:pt x="73" y="1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69" y="0"/>
                      <a:pt x="69" y="0"/>
                      <a:pt x="69" y="0"/>
                    </a:cubicBezTo>
                    <a:cubicBezTo>
                      <a:pt x="69" y="3"/>
                      <a:pt x="62" y="5"/>
                      <a:pt x="66" y="8"/>
                    </a:cubicBezTo>
                    <a:cubicBezTo>
                      <a:pt x="66" y="6"/>
                      <a:pt x="66" y="6"/>
                      <a:pt x="68" y="5"/>
                    </a:cubicBezTo>
                    <a:cubicBezTo>
                      <a:pt x="71" y="8"/>
                      <a:pt x="67" y="9"/>
                      <a:pt x="68" y="12"/>
                    </a:cubicBezTo>
                    <a:cubicBezTo>
                      <a:pt x="68" y="14"/>
                      <a:pt x="74" y="15"/>
                      <a:pt x="71" y="19"/>
                    </a:cubicBezTo>
                    <a:cubicBezTo>
                      <a:pt x="70" y="16"/>
                      <a:pt x="70" y="14"/>
                      <a:pt x="67" y="14"/>
                    </a:cubicBezTo>
                    <a:cubicBezTo>
                      <a:pt x="67" y="14"/>
                      <a:pt x="67" y="14"/>
                      <a:pt x="67" y="14"/>
                    </a:cubicBezTo>
                    <a:cubicBezTo>
                      <a:pt x="67" y="17"/>
                      <a:pt x="70" y="19"/>
                      <a:pt x="70" y="23"/>
                    </a:cubicBezTo>
                    <a:cubicBezTo>
                      <a:pt x="68" y="22"/>
                      <a:pt x="68" y="19"/>
                      <a:pt x="66" y="19"/>
                    </a:cubicBezTo>
                    <a:cubicBezTo>
                      <a:pt x="65" y="22"/>
                      <a:pt x="69" y="27"/>
                      <a:pt x="66" y="30"/>
                    </a:cubicBezTo>
                    <a:cubicBezTo>
                      <a:pt x="65" y="28"/>
                      <a:pt x="67" y="24"/>
                      <a:pt x="64" y="24"/>
                    </a:cubicBezTo>
                    <a:cubicBezTo>
                      <a:pt x="64" y="24"/>
                      <a:pt x="64" y="24"/>
                      <a:pt x="63" y="24"/>
                    </a:cubicBezTo>
                    <a:cubicBezTo>
                      <a:pt x="64" y="29"/>
                      <a:pt x="66" y="37"/>
                      <a:pt x="60" y="37"/>
                    </a:cubicBezTo>
                    <a:cubicBezTo>
                      <a:pt x="58" y="27"/>
                      <a:pt x="69" y="20"/>
                      <a:pt x="62" y="12"/>
                    </a:cubicBezTo>
                    <a:cubicBezTo>
                      <a:pt x="62" y="12"/>
                      <a:pt x="62" y="12"/>
                      <a:pt x="62" y="12"/>
                    </a:cubicBezTo>
                    <a:cubicBezTo>
                      <a:pt x="57" y="12"/>
                      <a:pt x="54" y="13"/>
                      <a:pt x="54" y="17"/>
                    </a:cubicBezTo>
                    <a:cubicBezTo>
                      <a:pt x="54" y="17"/>
                      <a:pt x="54" y="17"/>
                      <a:pt x="54" y="17"/>
                    </a:cubicBezTo>
                    <a:cubicBezTo>
                      <a:pt x="55" y="17"/>
                      <a:pt x="55" y="17"/>
                      <a:pt x="55" y="17"/>
                    </a:cubicBezTo>
                    <a:cubicBezTo>
                      <a:pt x="56" y="17"/>
                      <a:pt x="58" y="17"/>
                      <a:pt x="58" y="18"/>
                    </a:cubicBezTo>
                    <a:cubicBezTo>
                      <a:pt x="57" y="25"/>
                      <a:pt x="51" y="34"/>
                      <a:pt x="58" y="39"/>
                    </a:cubicBezTo>
                    <a:cubicBezTo>
                      <a:pt x="57" y="40"/>
                      <a:pt x="55" y="40"/>
                      <a:pt x="53" y="40"/>
                    </a:cubicBezTo>
                    <a:cubicBezTo>
                      <a:pt x="50" y="40"/>
                      <a:pt x="47" y="39"/>
                      <a:pt x="45" y="38"/>
                    </a:cubicBezTo>
                    <a:cubicBezTo>
                      <a:pt x="46" y="36"/>
                      <a:pt x="49" y="37"/>
                      <a:pt x="48" y="34"/>
                    </a:cubicBezTo>
                    <a:cubicBezTo>
                      <a:pt x="44" y="32"/>
                      <a:pt x="41" y="34"/>
                      <a:pt x="39" y="30"/>
                    </a:cubicBezTo>
                    <a:cubicBezTo>
                      <a:pt x="40" y="30"/>
                      <a:pt x="41" y="30"/>
                      <a:pt x="42" y="30"/>
                    </a:cubicBezTo>
                    <a:cubicBezTo>
                      <a:pt x="44" y="30"/>
                      <a:pt x="45" y="30"/>
                      <a:pt x="47" y="31"/>
                    </a:cubicBezTo>
                    <a:cubicBezTo>
                      <a:pt x="46" y="27"/>
                      <a:pt x="55" y="27"/>
                      <a:pt x="51" y="23"/>
                    </a:cubicBezTo>
                    <a:cubicBezTo>
                      <a:pt x="50" y="24"/>
                      <a:pt x="49" y="24"/>
                      <a:pt x="48" y="24"/>
                    </a:cubicBezTo>
                    <a:cubicBezTo>
                      <a:pt x="47" y="24"/>
                      <a:pt x="46" y="24"/>
                      <a:pt x="45" y="24"/>
                    </a:cubicBezTo>
                    <a:cubicBezTo>
                      <a:pt x="44" y="24"/>
                      <a:pt x="43" y="23"/>
                      <a:pt x="43" y="23"/>
                    </a:cubicBezTo>
                    <a:cubicBezTo>
                      <a:pt x="43" y="23"/>
                      <a:pt x="43" y="23"/>
                      <a:pt x="43" y="23"/>
                    </a:cubicBezTo>
                    <a:cubicBezTo>
                      <a:pt x="44" y="19"/>
                      <a:pt x="48" y="17"/>
                      <a:pt x="47" y="12"/>
                    </a:cubicBezTo>
                    <a:cubicBezTo>
                      <a:pt x="45" y="10"/>
                      <a:pt x="43" y="12"/>
                      <a:pt x="43" y="7"/>
                    </a:cubicBezTo>
                    <a:cubicBezTo>
                      <a:pt x="40" y="8"/>
                      <a:pt x="40" y="12"/>
                      <a:pt x="37" y="13"/>
                    </a:cubicBezTo>
                    <a:cubicBezTo>
                      <a:pt x="39" y="17"/>
                      <a:pt x="45" y="23"/>
                      <a:pt x="40" y="29"/>
                    </a:cubicBezTo>
                    <a:cubicBezTo>
                      <a:pt x="40" y="25"/>
                      <a:pt x="41" y="26"/>
                      <a:pt x="40" y="22"/>
                    </a:cubicBezTo>
                    <a:cubicBezTo>
                      <a:pt x="39" y="22"/>
                      <a:pt x="39" y="22"/>
                      <a:pt x="38" y="22"/>
                    </a:cubicBezTo>
                    <a:cubicBezTo>
                      <a:pt x="36" y="22"/>
                      <a:pt x="36" y="20"/>
                      <a:pt x="34" y="19"/>
                    </a:cubicBezTo>
                    <a:cubicBezTo>
                      <a:pt x="36" y="24"/>
                      <a:pt x="33" y="24"/>
                      <a:pt x="32" y="27"/>
                    </a:cubicBezTo>
                    <a:cubicBezTo>
                      <a:pt x="34" y="28"/>
                      <a:pt x="37" y="27"/>
                      <a:pt x="37" y="31"/>
                    </a:cubicBezTo>
                    <a:cubicBezTo>
                      <a:pt x="37" y="35"/>
                      <a:pt x="35" y="37"/>
                      <a:pt x="32" y="38"/>
                    </a:cubicBezTo>
                    <a:cubicBezTo>
                      <a:pt x="31" y="36"/>
                      <a:pt x="35" y="34"/>
                      <a:pt x="32" y="33"/>
                    </a:cubicBezTo>
                    <a:cubicBezTo>
                      <a:pt x="30" y="42"/>
                      <a:pt x="23" y="47"/>
                      <a:pt x="18" y="53"/>
                    </a:cubicBezTo>
                    <a:cubicBezTo>
                      <a:pt x="24" y="43"/>
                      <a:pt x="16" y="20"/>
                      <a:pt x="26" y="15"/>
                    </a:cubicBezTo>
                    <a:cubicBezTo>
                      <a:pt x="25" y="9"/>
                      <a:pt x="26" y="8"/>
                      <a:pt x="26" y="1"/>
                    </a:cubicBezTo>
                    <a:cubicBezTo>
                      <a:pt x="25" y="1"/>
                      <a:pt x="24" y="1"/>
                      <a:pt x="24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1"/>
                      <a:pt x="17" y="1"/>
                      <a:pt x="16" y="2"/>
                    </a:cubicBezTo>
                    <a:cubicBezTo>
                      <a:pt x="17" y="4"/>
                      <a:pt x="21" y="3"/>
                      <a:pt x="22" y="5"/>
                    </a:cubicBezTo>
                    <a:cubicBezTo>
                      <a:pt x="21" y="9"/>
                      <a:pt x="19" y="10"/>
                      <a:pt x="17" y="10"/>
                    </a:cubicBezTo>
                    <a:cubicBezTo>
                      <a:pt x="15" y="10"/>
                      <a:pt x="12" y="8"/>
                      <a:pt x="11" y="4"/>
                    </a:cubicBezTo>
                    <a:cubicBezTo>
                      <a:pt x="12" y="2"/>
                      <a:pt x="15" y="2"/>
                      <a:pt x="15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4"/>
                      <a:pt x="1" y="9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3" y="26"/>
                      <a:pt x="5" y="29"/>
                      <a:pt x="6" y="33"/>
                    </a:cubicBezTo>
                    <a:cubicBezTo>
                      <a:pt x="4" y="31"/>
                      <a:pt x="2" y="30"/>
                      <a:pt x="0" y="30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8"/>
                      <a:pt x="1" y="38"/>
                      <a:pt x="1" y="38"/>
                    </a:cubicBezTo>
                    <a:cubicBezTo>
                      <a:pt x="2" y="38"/>
                      <a:pt x="3" y="38"/>
                      <a:pt x="3" y="38"/>
                    </a:cubicBezTo>
                    <a:cubicBezTo>
                      <a:pt x="11" y="48"/>
                      <a:pt x="6" y="59"/>
                      <a:pt x="0" y="69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6" y="76"/>
                      <a:pt x="14" y="69"/>
                      <a:pt x="22" y="69"/>
                    </a:cubicBezTo>
                    <a:cubicBezTo>
                      <a:pt x="25" y="69"/>
                      <a:pt x="28" y="71"/>
                      <a:pt x="31" y="74"/>
                    </a:cubicBezTo>
                    <a:cubicBezTo>
                      <a:pt x="32" y="77"/>
                      <a:pt x="31" y="80"/>
                      <a:pt x="30" y="82"/>
                    </a:cubicBezTo>
                    <a:cubicBezTo>
                      <a:pt x="30" y="82"/>
                      <a:pt x="29" y="82"/>
                      <a:pt x="29" y="82"/>
                    </a:cubicBezTo>
                    <a:cubicBezTo>
                      <a:pt x="27" y="82"/>
                      <a:pt x="26" y="81"/>
                      <a:pt x="24" y="80"/>
                    </a:cubicBezTo>
                    <a:cubicBezTo>
                      <a:pt x="23" y="85"/>
                      <a:pt x="26" y="87"/>
                      <a:pt x="29" y="87"/>
                    </a:cubicBezTo>
                    <a:cubicBezTo>
                      <a:pt x="34" y="87"/>
                      <a:pt x="39" y="82"/>
                      <a:pt x="38" y="77"/>
                    </a:cubicBezTo>
                    <a:cubicBezTo>
                      <a:pt x="43" y="79"/>
                      <a:pt x="46" y="85"/>
                      <a:pt x="47" y="92"/>
                    </a:cubicBezTo>
                    <a:cubicBezTo>
                      <a:pt x="38" y="93"/>
                      <a:pt x="41" y="102"/>
                      <a:pt x="40" y="109"/>
                    </a:cubicBezTo>
                    <a:cubicBezTo>
                      <a:pt x="38" y="109"/>
                      <a:pt x="37" y="107"/>
                      <a:pt x="38" y="105"/>
                    </a:cubicBezTo>
                    <a:cubicBezTo>
                      <a:pt x="35" y="106"/>
                      <a:pt x="34" y="108"/>
                      <a:pt x="34" y="112"/>
                    </a:cubicBezTo>
                    <a:cubicBezTo>
                      <a:pt x="35" y="114"/>
                      <a:pt x="38" y="115"/>
                      <a:pt x="40" y="115"/>
                    </a:cubicBezTo>
                    <a:cubicBezTo>
                      <a:pt x="43" y="115"/>
                      <a:pt x="47" y="114"/>
                      <a:pt x="47" y="111"/>
                    </a:cubicBezTo>
                    <a:cubicBezTo>
                      <a:pt x="48" y="105"/>
                      <a:pt x="46" y="96"/>
                      <a:pt x="52" y="95"/>
                    </a:cubicBezTo>
                    <a:cubicBezTo>
                      <a:pt x="47" y="101"/>
                      <a:pt x="54" y="119"/>
                      <a:pt x="43" y="119"/>
                    </a:cubicBezTo>
                    <a:cubicBezTo>
                      <a:pt x="42" y="119"/>
                      <a:pt x="41" y="119"/>
                      <a:pt x="40" y="119"/>
                    </a:cubicBezTo>
                    <a:cubicBezTo>
                      <a:pt x="42" y="123"/>
                      <a:pt x="44" y="124"/>
                      <a:pt x="46" y="124"/>
                    </a:cubicBezTo>
                    <a:cubicBezTo>
                      <a:pt x="53" y="124"/>
                      <a:pt x="60" y="110"/>
                      <a:pt x="57" y="99"/>
                    </a:cubicBezTo>
                    <a:cubicBezTo>
                      <a:pt x="60" y="105"/>
                      <a:pt x="67" y="109"/>
                      <a:pt x="74" y="109"/>
                    </a:cubicBezTo>
                    <a:cubicBezTo>
                      <a:pt x="79" y="109"/>
                      <a:pt x="83" y="107"/>
                      <a:pt x="85" y="100"/>
                    </a:cubicBezTo>
                    <a:cubicBezTo>
                      <a:pt x="84" y="100"/>
                      <a:pt x="84" y="100"/>
                      <a:pt x="83" y="100"/>
                    </a:cubicBezTo>
                    <a:cubicBezTo>
                      <a:pt x="83" y="100"/>
                      <a:pt x="82" y="100"/>
                      <a:pt x="81" y="101"/>
                    </a:cubicBezTo>
                    <a:cubicBezTo>
                      <a:pt x="81" y="102"/>
                      <a:pt x="80" y="103"/>
                      <a:pt x="79" y="103"/>
                    </a:cubicBezTo>
                    <a:cubicBezTo>
                      <a:pt x="78" y="103"/>
                      <a:pt x="78" y="103"/>
                      <a:pt x="77" y="103"/>
                    </a:cubicBezTo>
                    <a:cubicBezTo>
                      <a:pt x="73" y="102"/>
                      <a:pt x="72" y="99"/>
                      <a:pt x="70" y="96"/>
                    </a:cubicBezTo>
                    <a:cubicBezTo>
                      <a:pt x="65" y="94"/>
                      <a:pt x="57" y="95"/>
                      <a:pt x="55" y="90"/>
                    </a:cubicBezTo>
                    <a:cubicBezTo>
                      <a:pt x="62" y="90"/>
                      <a:pt x="70" y="98"/>
                      <a:pt x="77" y="98"/>
                    </a:cubicBezTo>
                    <a:cubicBezTo>
                      <a:pt x="79" y="98"/>
                      <a:pt x="82" y="97"/>
                      <a:pt x="84" y="94"/>
                    </a:cubicBezTo>
                    <a:cubicBezTo>
                      <a:pt x="84" y="91"/>
                      <a:pt x="82" y="90"/>
                      <a:pt x="81" y="89"/>
                    </a:cubicBezTo>
                    <a:cubicBezTo>
                      <a:pt x="78" y="90"/>
                      <a:pt x="83" y="93"/>
                      <a:pt x="80" y="95"/>
                    </a:cubicBezTo>
                    <a:cubicBezTo>
                      <a:pt x="75" y="92"/>
                      <a:pt x="69" y="83"/>
                      <a:pt x="63" y="83"/>
                    </a:cubicBezTo>
                    <a:cubicBezTo>
                      <a:pt x="61" y="83"/>
                      <a:pt x="59" y="84"/>
                      <a:pt x="57" y="88"/>
                    </a:cubicBezTo>
                    <a:cubicBezTo>
                      <a:pt x="56" y="87"/>
                      <a:pt x="54" y="86"/>
                      <a:pt x="52" y="86"/>
                    </a:cubicBezTo>
                    <a:cubicBezTo>
                      <a:pt x="51" y="86"/>
                      <a:pt x="50" y="87"/>
                      <a:pt x="49" y="88"/>
                    </a:cubicBezTo>
                    <a:cubicBezTo>
                      <a:pt x="47" y="86"/>
                      <a:pt x="49" y="81"/>
                      <a:pt x="45" y="80"/>
                    </a:cubicBezTo>
                    <a:cubicBezTo>
                      <a:pt x="51" y="78"/>
                      <a:pt x="60" y="79"/>
                      <a:pt x="59" y="70"/>
                    </a:cubicBezTo>
                    <a:cubicBezTo>
                      <a:pt x="57" y="74"/>
                      <a:pt x="54" y="75"/>
                      <a:pt x="51" y="77"/>
                    </a:cubicBezTo>
                    <a:cubicBezTo>
                      <a:pt x="46" y="77"/>
                      <a:pt x="44" y="74"/>
                      <a:pt x="40" y="73"/>
                    </a:cubicBezTo>
                    <a:cubicBezTo>
                      <a:pt x="41" y="69"/>
                      <a:pt x="45" y="69"/>
                      <a:pt x="45" y="64"/>
                    </a:cubicBezTo>
                    <a:cubicBezTo>
                      <a:pt x="45" y="64"/>
                      <a:pt x="44" y="63"/>
                      <a:pt x="44" y="63"/>
                    </a:cubicBezTo>
                    <a:cubicBezTo>
                      <a:pt x="42" y="63"/>
                      <a:pt x="41" y="67"/>
                      <a:pt x="39" y="67"/>
                    </a:cubicBezTo>
                    <a:cubicBezTo>
                      <a:pt x="34" y="67"/>
                      <a:pt x="29" y="66"/>
                      <a:pt x="24" y="66"/>
                    </a:cubicBezTo>
                    <a:cubicBezTo>
                      <a:pt x="18" y="66"/>
                      <a:pt x="13" y="67"/>
                      <a:pt x="9" y="70"/>
                    </a:cubicBezTo>
                    <a:cubicBezTo>
                      <a:pt x="19" y="60"/>
                      <a:pt x="25" y="42"/>
                      <a:pt x="43" y="42"/>
                    </a:cubicBezTo>
                    <a:cubicBezTo>
                      <a:pt x="43" y="42"/>
                      <a:pt x="43" y="42"/>
                      <a:pt x="44" y="42"/>
                    </a:cubicBezTo>
                    <a:cubicBezTo>
                      <a:pt x="46" y="42"/>
                      <a:pt x="48" y="42"/>
                      <a:pt x="50" y="43"/>
                    </a:cubicBezTo>
                    <a:cubicBezTo>
                      <a:pt x="52" y="43"/>
                      <a:pt x="54" y="44"/>
                      <a:pt x="56" y="44"/>
                    </a:cubicBezTo>
                    <a:cubicBezTo>
                      <a:pt x="58" y="44"/>
                      <a:pt x="60" y="43"/>
                      <a:pt x="62" y="42"/>
                    </a:cubicBezTo>
                    <a:cubicBezTo>
                      <a:pt x="61" y="46"/>
                      <a:pt x="64" y="46"/>
                      <a:pt x="66" y="48"/>
                    </a:cubicBezTo>
                    <a:cubicBezTo>
                      <a:pt x="66" y="48"/>
                      <a:pt x="67" y="48"/>
                      <a:pt x="67" y="48"/>
                    </a:cubicBezTo>
                    <a:cubicBezTo>
                      <a:pt x="70" y="48"/>
                      <a:pt x="72" y="47"/>
                      <a:pt x="74" y="46"/>
                    </a:cubicBezTo>
                    <a:cubicBezTo>
                      <a:pt x="76" y="45"/>
                      <a:pt x="78" y="44"/>
                      <a:pt x="79" y="44"/>
                    </a:cubicBezTo>
                    <a:cubicBezTo>
                      <a:pt x="81" y="44"/>
                      <a:pt x="82" y="45"/>
                      <a:pt x="83" y="48"/>
                    </a:cubicBezTo>
                    <a:cubicBezTo>
                      <a:pt x="82" y="49"/>
                      <a:pt x="82" y="49"/>
                      <a:pt x="81" y="49"/>
                    </a:cubicBezTo>
                    <a:cubicBezTo>
                      <a:pt x="80" y="49"/>
                      <a:pt x="80" y="47"/>
                      <a:pt x="78" y="46"/>
                    </a:cubicBezTo>
                    <a:cubicBezTo>
                      <a:pt x="76" y="48"/>
                      <a:pt x="78" y="52"/>
                      <a:pt x="82" y="52"/>
                    </a:cubicBezTo>
                    <a:cubicBezTo>
                      <a:pt x="82" y="52"/>
                      <a:pt x="82" y="52"/>
                      <a:pt x="83" y="52"/>
                    </a:cubicBezTo>
                    <a:cubicBezTo>
                      <a:pt x="88" y="51"/>
                      <a:pt x="89" y="45"/>
                      <a:pt x="88" y="43"/>
                    </a:cubicBezTo>
                    <a:cubicBezTo>
                      <a:pt x="87" y="39"/>
                      <a:pt x="84" y="38"/>
                      <a:pt x="81" y="38"/>
                    </a:cubicBezTo>
                    <a:cubicBezTo>
                      <a:pt x="79" y="38"/>
                      <a:pt x="76" y="38"/>
                      <a:pt x="73" y="39"/>
                    </a:cubicBezTo>
                    <a:cubicBezTo>
                      <a:pt x="71" y="39"/>
                      <a:pt x="68" y="39"/>
                      <a:pt x="65" y="39"/>
                    </a:cubicBezTo>
                    <a:cubicBezTo>
                      <a:pt x="65" y="39"/>
                      <a:pt x="64" y="39"/>
                      <a:pt x="63" y="39"/>
                    </a:cubicBezTo>
                    <a:cubicBezTo>
                      <a:pt x="64" y="38"/>
                      <a:pt x="66" y="37"/>
                      <a:pt x="67" y="37"/>
                    </a:cubicBezTo>
                    <a:cubicBezTo>
                      <a:pt x="69" y="37"/>
                      <a:pt x="71" y="38"/>
                      <a:pt x="72" y="38"/>
                    </a:cubicBezTo>
                    <a:cubicBezTo>
                      <a:pt x="71" y="35"/>
                      <a:pt x="73" y="35"/>
                      <a:pt x="75" y="35"/>
                    </a:cubicBezTo>
                    <a:cubicBezTo>
                      <a:pt x="75" y="35"/>
                      <a:pt x="75" y="35"/>
                      <a:pt x="75" y="35"/>
                    </a:cubicBezTo>
                    <a:cubicBezTo>
                      <a:pt x="75" y="35"/>
                      <a:pt x="76" y="35"/>
                      <a:pt x="76" y="35"/>
                    </a:cubicBezTo>
                    <a:cubicBezTo>
                      <a:pt x="77" y="35"/>
                      <a:pt x="78" y="34"/>
                      <a:pt x="77" y="33"/>
                    </a:cubicBezTo>
                    <a:cubicBezTo>
                      <a:pt x="78" y="32"/>
                      <a:pt x="78" y="32"/>
                      <a:pt x="78" y="32"/>
                    </a:cubicBezTo>
                    <a:cubicBezTo>
                      <a:pt x="80" y="32"/>
                      <a:pt x="83" y="34"/>
                      <a:pt x="84" y="35"/>
                    </a:cubicBezTo>
                    <a:cubicBezTo>
                      <a:pt x="84" y="35"/>
                      <a:pt x="84" y="35"/>
                      <a:pt x="84" y="35"/>
                    </a:cubicBezTo>
                    <a:cubicBezTo>
                      <a:pt x="85" y="35"/>
                      <a:pt x="85" y="34"/>
                      <a:pt x="85" y="33"/>
                    </a:cubicBezTo>
                    <a:cubicBezTo>
                      <a:pt x="85" y="32"/>
                      <a:pt x="85" y="32"/>
                      <a:pt x="84" y="32"/>
                    </a:cubicBezTo>
                    <a:cubicBezTo>
                      <a:pt x="83" y="32"/>
                      <a:pt x="83" y="32"/>
                      <a:pt x="83" y="32"/>
                    </a:cubicBezTo>
                    <a:cubicBezTo>
                      <a:pt x="83" y="31"/>
                      <a:pt x="84" y="31"/>
                      <a:pt x="84" y="31"/>
                    </a:cubicBezTo>
                    <a:cubicBezTo>
                      <a:pt x="85" y="31"/>
                      <a:pt x="86" y="32"/>
                      <a:pt x="87" y="34"/>
                    </a:cubicBezTo>
                    <a:cubicBezTo>
                      <a:pt x="88" y="35"/>
                      <a:pt x="89" y="36"/>
                      <a:pt x="90" y="36"/>
                    </a:cubicBezTo>
                    <a:cubicBezTo>
                      <a:pt x="90" y="36"/>
                      <a:pt x="90" y="36"/>
                      <a:pt x="90" y="36"/>
                    </a:cubicBezTo>
                    <a:cubicBezTo>
                      <a:pt x="93" y="36"/>
                      <a:pt x="91" y="32"/>
                      <a:pt x="89" y="32"/>
                    </a:cubicBezTo>
                    <a:cubicBezTo>
                      <a:pt x="89" y="32"/>
                      <a:pt x="89" y="32"/>
                      <a:pt x="89" y="32"/>
                    </a:cubicBezTo>
                    <a:cubicBezTo>
                      <a:pt x="89" y="32"/>
                      <a:pt x="90" y="31"/>
                      <a:pt x="90" y="31"/>
                    </a:cubicBezTo>
                    <a:cubicBezTo>
                      <a:pt x="92" y="31"/>
                      <a:pt x="94" y="35"/>
                      <a:pt x="93" y="38"/>
                    </a:cubicBezTo>
                    <a:cubicBezTo>
                      <a:pt x="92" y="39"/>
                      <a:pt x="91" y="40"/>
                      <a:pt x="90" y="40"/>
                    </a:cubicBezTo>
                    <a:cubicBezTo>
                      <a:pt x="89" y="40"/>
                      <a:pt x="89" y="39"/>
                      <a:pt x="88" y="39"/>
                    </a:cubicBezTo>
                    <a:cubicBezTo>
                      <a:pt x="89" y="42"/>
                      <a:pt x="91" y="43"/>
                      <a:pt x="94" y="43"/>
                    </a:cubicBezTo>
                    <a:cubicBezTo>
                      <a:pt x="95" y="43"/>
                      <a:pt x="95" y="43"/>
                      <a:pt x="96" y="43"/>
                    </a:cubicBezTo>
                    <a:cubicBezTo>
                      <a:pt x="103" y="33"/>
                      <a:pt x="93" y="28"/>
                      <a:pt x="83" y="28"/>
                    </a:cubicBezTo>
                    <a:cubicBezTo>
                      <a:pt x="77" y="28"/>
                      <a:pt x="71" y="30"/>
                      <a:pt x="69" y="34"/>
                    </a:cubicBezTo>
                    <a:cubicBezTo>
                      <a:pt x="69" y="27"/>
                      <a:pt x="85" y="25"/>
                      <a:pt x="91" y="20"/>
                    </a:cubicBezTo>
                    <a:cubicBezTo>
                      <a:pt x="94" y="18"/>
                      <a:pt x="95" y="14"/>
                      <a:pt x="97" y="12"/>
                    </a:cubicBezTo>
                    <a:cubicBezTo>
                      <a:pt x="94" y="8"/>
                      <a:pt x="96" y="7"/>
                      <a:pt x="96" y="1"/>
                    </a:cubicBezTo>
                    <a:cubicBezTo>
                      <a:pt x="92" y="1"/>
                      <a:pt x="91" y="3"/>
                      <a:pt x="90" y="6"/>
                    </a:cubicBezTo>
                    <a:cubicBezTo>
                      <a:pt x="90" y="6"/>
                      <a:pt x="90" y="6"/>
                      <a:pt x="90" y="6"/>
                    </a:cubicBezTo>
                    <a:cubicBezTo>
                      <a:pt x="88" y="6"/>
                      <a:pt x="88" y="5"/>
                      <a:pt x="88" y="4"/>
                    </a:cubicBezTo>
                    <a:cubicBezTo>
                      <a:pt x="85" y="5"/>
                      <a:pt x="84" y="7"/>
                      <a:pt x="85" y="12"/>
                    </a:cubicBezTo>
                    <a:cubicBezTo>
                      <a:pt x="84" y="10"/>
                      <a:pt x="83" y="10"/>
                      <a:pt x="83" y="10"/>
                    </a:cubicBezTo>
                    <a:cubicBezTo>
                      <a:pt x="80" y="10"/>
                      <a:pt x="79" y="15"/>
                      <a:pt x="76" y="17"/>
                    </a:cubicBezTo>
                    <a:cubicBezTo>
                      <a:pt x="77" y="18"/>
                      <a:pt x="78" y="19"/>
                      <a:pt x="79" y="19"/>
                    </a:cubicBezTo>
                    <a:cubicBezTo>
                      <a:pt x="80" y="19"/>
                      <a:pt x="82" y="17"/>
                      <a:pt x="84" y="17"/>
                    </a:cubicBezTo>
                    <a:cubicBezTo>
                      <a:pt x="84" y="21"/>
                      <a:pt x="80" y="21"/>
                      <a:pt x="78" y="23"/>
                    </a:cubicBezTo>
                    <a:cubicBezTo>
                      <a:pt x="76" y="23"/>
                      <a:pt x="80" y="21"/>
                      <a:pt x="78" y="19"/>
                    </a:cubicBezTo>
                    <a:cubicBezTo>
                      <a:pt x="74" y="19"/>
                      <a:pt x="76" y="25"/>
                      <a:pt x="73" y="28"/>
                    </a:cubicBezTo>
                    <a:cubicBezTo>
                      <a:pt x="74" y="22"/>
                      <a:pt x="79" y="13"/>
                      <a:pt x="74" y="5"/>
                    </a:cubicBezTo>
                    <a:cubicBezTo>
                      <a:pt x="74" y="5"/>
                      <a:pt x="74" y="4"/>
                      <a:pt x="74" y="4"/>
                    </a:cubicBezTo>
                    <a:cubicBezTo>
                      <a:pt x="74" y="4"/>
                      <a:pt x="78" y="9"/>
                      <a:pt x="77" y="12"/>
                    </a:cubicBezTo>
                    <a:cubicBezTo>
                      <a:pt x="80" y="10"/>
                      <a:pt x="80" y="2"/>
                      <a:pt x="78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9" name="Freeform 125"/>
              <p:cNvSpPr>
                <a:spLocks/>
              </p:cNvSpPr>
              <p:nvPr/>
            </p:nvSpPr>
            <p:spPr bwMode="auto">
              <a:xfrm>
                <a:off x="456" y="11021"/>
                <a:ext cx="21" cy="21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0"/>
                  </a:cxn>
                  <a:cxn ang="0">
                    <a:pos x="1" y="4"/>
                  </a:cxn>
                  <a:cxn ang="0">
                    <a:pos x="4" y="0"/>
                  </a:cxn>
                </a:cxnLst>
                <a:rect l="0" t="0" r="r" b="b"/>
                <a:pathLst>
                  <a:path w="4" h="4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4"/>
                      <a:pt x="1" y="4"/>
                    </a:cubicBezTo>
                    <a:cubicBezTo>
                      <a:pt x="2" y="2"/>
                      <a:pt x="3" y="1"/>
                      <a:pt x="4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0" name="Freeform 126"/>
              <p:cNvSpPr>
                <a:spLocks/>
              </p:cNvSpPr>
              <p:nvPr/>
            </p:nvSpPr>
            <p:spPr bwMode="auto">
              <a:xfrm>
                <a:off x="430" y="11248"/>
                <a:ext cx="73" cy="97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6" y="1"/>
                  </a:cxn>
                  <a:cxn ang="0">
                    <a:pos x="9" y="13"/>
                  </a:cxn>
                  <a:cxn ang="0">
                    <a:pos x="7" y="14"/>
                  </a:cxn>
                  <a:cxn ang="0">
                    <a:pos x="1" y="11"/>
                  </a:cxn>
                  <a:cxn ang="0">
                    <a:pos x="3" y="19"/>
                  </a:cxn>
                  <a:cxn ang="0">
                    <a:pos x="6" y="19"/>
                  </a:cxn>
                  <a:cxn ang="0">
                    <a:pos x="14" y="10"/>
                  </a:cxn>
                  <a:cxn ang="0">
                    <a:pos x="8" y="0"/>
                  </a:cxn>
                </a:cxnLst>
                <a:rect l="0" t="0" r="r" b="b"/>
                <a:pathLst>
                  <a:path w="14" h="19">
                    <a:moveTo>
                      <a:pt x="8" y="0"/>
                    </a:moveTo>
                    <a:cubicBezTo>
                      <a:pt x="8" y="0"/>
                      <a:pt x="7" y="1"/>
                      <a:pt x="6" y="1"/>
                    </a:cubicBezTo>
                    <a:cubicBezTo>
                      <a:pt x="12" y="4"/>
                      <a:pt x="3" y="12"/>
                      <a:pt x="9" y="13"/>
                    </a:cubicBezTo>
                    <a:cubicBezTo>
                      <a:pt x="9" y="13"/>
                      <a:pt x="8" y="14"/>
                      <a:pt x="7" y="14"/>
                    </a:cubicBezTo>
                    <a:cubicBezTo>
                      <a:pt x="5" y="14"/>
                      <a:pt x="3" y="12"/>
                      <a:pt x="1" y="11"/>
                    </a:cubicBezTo>
                    <a:cubicBezTo>
                      <a:pt x="0" y="15"/>
                      <a:pt x="2" y="17"/>
                      <a:pt x="3" y="19"/>
                    </a:cubicBezTo>
                    <a:cubicBezTo>
                      <a:pt x="4" y="19"/>
                      <a:pt x="5" y="19"/>
                      <a:pt x="6" y="19"/>
                    </a:cubicBezTo>
                    <a:cubicBezTo>
                      <a:pt x="11" y="19"/>
                      <a:pt x="14" y="15"/>
                      <a:pt x="14" y="10"/>
                    </a:cubicBezTo>
                    <a:cubicBezTo>
                      <a:pt x="14" y="5"/>
                      <a:pt x="12" y="0"/>
                      <a:pt x="8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1" name="Freeform 127"/>
              <p:cNvSpPr>
                <a:spLocks/>
              </p:cNvSpPr>
              <p:nvPr/>
            </p:nvSpPr>
            <p:spPr bwMode="auto">
              <a:xfrm>
                <a:off x="430" y="11906"/>
                <a:ext cx="42" cy="31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1"/>
                  </a:cxn>
                  <a:cxn ang="0">
                    <a:pos x="0" y="5"/>
                  </a:cxn>
                  <a:cxn ang="0">
                    <a:pos x="5" y="6"/>
                  </a:cxn>
                  <a:cxn ang="0">
                    <a:pos x="8" y="5"/>
                  </a:cxn>
                  <a:cxn ang="0">
                    <a:pos x="8" y="5"/>
                  </a:cxn>
                  <a:cxn ang="0">
                    <a:pos x="5" y="0"/>
                  </a:cxn>
                  <a:cxn ang="0">
                    <a:pos x="4" y="0"/>
                  </a:cxn>
                </a:cxnLst>
                <a:rect l="0" t="0" r="r" b="b"/>
                <a:pathLst>
                  <a:path w="8" h="6">
                    <a:moveTo>
                      <a:pt x="4" y="0"/>
                    </a:moveTo>
                    <a:cubicBezTo>
                      <a:pt x="2" y="0"/>
                      <a:pt x="1" y="1"/>
                      <a:pt x="0" y="1"/>
                    </a:cubicBezTo>
                    <a:cubicBezTo>
                      <a:pt x="0" y="2"/>
                      <a:pt x="0" y="4"/>
                      <a:pt x="0" y="5"/>
                    </a:cubicBezTo>
                    <a:cubicBezTo>
                      <a:pt x="0" y="5"/>
                      <a:pt x="3" y="6"/>
                      <a:pt x="5" y="6"/>
                    </a:cubicBezTo>
                    <a:cubicBezTo>
                      <a:pt x="7" y="6"/>
                      <a:pt x="8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5" y="5"/>
                      <a:pt x="7" y="1"/>
                      <a:pt x="5" y="0"/>
                    </a:cubicBezTo>
                    <a:cubicBezTo>
                      <a:pt x="5" y="0"/>
                      <a:pt x="4" y="0"/>
                      <a:pt x="4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2" name="Freeform 128"/>
              <p:cNvSpPr>
                <a:spLocks/>
              </p:cNvSpPr>
              <p:nvPr/>
            </p:nvSpPr>
            <p:spPr bwMode="auto">
              <a:xfrm>
                <a:off x="280" y="12425"/>
                <a:ext cx="197" cy="211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6" y="13"/>
                  </a:cxn>
                  <a:cxn ang="0">
                    <a:pos x="11" y="17"/>
                  </a:cxn>
                  <a:cxn ang="0">
                    <a:pos x="13" y="17"/>
                  </a:cxn>
                  <a:cxn ang="0">
                    <a:pos x="23" y="23"/>
                  </a:cxn>
                  <a:cxn ang="0">
                    <a:pos x="16" y="19"/>
                  </a:cxn>
                  <a:cxn ang="0">
                    <a:pos x="16" y="26"/>
                  </a:cxn>
                  <a:cxn ang="0">
                    <a:pos x="25" y="34"/>
                  </a:cxn>
                  <a:cxn ang="0">
                    <a:pos x="22" y="31"/>
                  </a:cxn>
                  <a:cxn ang="0">
                    <a:pos x="23" y="41"/>
                  </a:cxn>
                  <a:cxn ang="0">
                    <a:pos x="24" y="41"/>
                  </a:cxn>
                  <a:cxn ang="0">
                    <a:pos x="27" y="35"/>
                  </a:cxn>
                  <a:cxn ang="0">
                    <a:pos x="38" y="23"/>
                  </a:cxn>
                  <a:cxn ang="0">
                    <a:pos x="34" y="23"/>
                  </a:cxn>
                  <a:cxn ang="0">
                    <a:pos x="31" y="23"/>
                  </a:cxn>
                  <a:cxn ang="0">
                    <a:pos x="27" y="31"/>
                  </a:cxn>
                  <a:cxn ang="0">
                    <a:pos x="35" y="13"/>
                  </a:cxn>
                  <a:cxn ang="0">
                    <a:pos x="34" y="13"/>
                  </a:cxn>
                  <a:cxn ang="0">
                    <a:pos x="31" y="14"/>
                  </a:cxn>
                  <a:cxn ang="0">
                    <a:pos x="29" y="15"/>
                  </a:cxn>
                  <a:cxn ang="0">
                    <a:pos x="28" y="14"/>
                  </a:cxn>
                  <a:cxn ang="0">
                    <a:pos x="25" y="21"/>
                  </a:cxn>
                  <a:cxn ang="0">
                    <a:pos x="26" y="8"/>
                  </a:cxn>
                  <a:cxn ang="0">
                    <a:pos x="18" y="10"/>
                  </a:cxn>
                  <a:cxn ang="0">
                    <a:pos x="13" y="1"/>
                  </a:cxn>
                  <a:cxn ang="0">
                    <a:pos x="13" y="5"/>
                  </a:cxn>
                  <a:cxn ang="0">
                    <a:pos x="6" y="0"/>
                  </a:cxn>
                </a:cxnLst>
                <a:rect l="0" t="0" r="r" b="b"/>
                <a:pathLst>
                  <a:path w="38" h="41">
                    <a:moveTo>
                      <a:pt x="6" y="0"/>
                    </a:moveTo>
                    <a:cubicBezTo>
                      <a:pt x="7" y="2"/>
                      <a:pt x="6" y="2"/>
                      <a:pt x="4" y="2"/>
                    </a:cubicBezTo>
                    <a:cubicBezTo>
                      <a:pt x="3" y="2"/>
                      <a:pt x="3" y="2"/>
                      <a:pt x="2" y="2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1" y="3"/>
                    </a:cubicBezTo>
                    <a:cubicBezTo>
                      <a:pt x="10" y="4"/>
                      <a:pt x="9" y="10"/>
                      <a:pt x="16" y="13"/>
                    </a:cubicBezTo>
                    <a:cubicBezTo>
                      <a:pt x="14" y="14"/>
                      <a:pt x="11" y="14"/>
                      <a:pt x="11" y="17"/>
                    </a:cubicBezTo>
                    <a:cubicBezTo>
                      <a:pt x="11" y="17"/>
                      <a:pt x="12" y="17"/>
                      <a:pt x="13" y="17"/>
                    </a:cubicBezTo>
                    <a:cubicBezTo>
                      <a:pt x="18" y="17"/>
                      <a:pt x="22" y="19"/>
                      <a:pt x="23" y="23"/>
                    </a:cubicBezTo>
                    <a:cubicBezTo>
                      <a:pt x="21" y="21"/>
                      <a:pt x="19" y="20"/>
                      <a:pt x="16" y="19"/>
                    </a:cubicBezTo>
                    <a:cubicBezTo>
                      <a:pt x="16" y="22"/>
                      <a:pt x="18" y="24"/>
                      <a:pt x="16" y="26"/>
                    </a:cubicBezTo>
                    <a:cubicBezTo>
                      <a:pt x="21" y="26"/>
                      <a:pt x="28" y="30"/>
                      <a:pt x="25" y="34"/>
                    </a:cubicBezTo>
                    <a:cubicBezTo>
                      <a:pt x="23" y="34"/>
                      <a:pt x="24" y="31"/>
                      <a:pt x="22" y="31"/>
                    </a:cubicBezTo>
                    <a:cubicBezTo>
                      <a:pt x="22" y="35"/>
                      <a:pt x="24" y="36"/>
                      <a:pt x="23" y="41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7" y="41"/>
                      <a:pt x="26" y="37"/>
                      <a:pt x="27" y="35"/>
                    </a:cubicBezTo>
                    <a:cubicBezTo>
                      <a:pt x="31" y="32"/>
                      <a:pt x="36" y="28"/>
                      <a:pt x="38" y="23"/>
                    </a:cubicBezTo>
                    <a:cubicBezTo>
                      <a:pt x="36" y="23"/>
                      <a:pt x="35" y="23"/>
                      <a:pt x="34" y="23"/>
                    </a:cubicBezTo>
                    <a:cubicBezTo>
                      <a:pt x="33" y="23"/>
                      <a:pt x="32" y="23"/>
                      <a:pt x="31" y="23"/>
                    </a:cubicBezTo>
                    <a:cubicBezTo>
                      <a:pt x="30" y="26"/>
                      <a:pt x="29" y="29"/>
                      <a:pt x="27" y="31"/>
                    </a:cubicBezTo>
                    <a:cubicBezTo>
                      <a:pt x="26" y="22"/>
                      <a:pt x="34" y="20"/>
                      <a:pt x="35" y="13"/>
                    </a:cubicBezTo>
                    <a:cubicBezTo>
                      <a:pt x="35" y="13"/>
                      <a:pt x="34" y="13"/>
                      <a:pt x="34" y="13"/>
                    </a:cubicBezTo>
                    <a:cubicBezTo>
                      <a:pt x="32" y="13"/>
                      <a:pt x="32" y="13"/>
                      <a:pt x="31" y="14"/>
                    </a:cubicBezTo>
                    <a:cubicBezTo>
                      <a:pt x="30" y="14"/>
                      <a:pt x="30" y="15"/>
                      <a:pt x="29" y="15"/>
                    </a:cubicBezTo>
                    <a:cubicBezTo>
                      <a:pt x="29" y="15"/>
                      <a:pt x="28" y="15"/>
                      <a:pt x="28" y="14"/>
                    </a:cubicBezTo>
                    <a:cubicBezTo>
                      <a:pt x="27" y="17"/>
                      <a:pt x="27" y="20"/>
                      <a:pt x="25" y="21"/>
                    </a:cubicBezTo>
                    <a:cubicBezTo>
                      <a:pt x="24" y="16"/>
                      <a:pt x="25" y="12"/>
                      <a:pt x="26" y="8"/>
                    </a:cubicBezTo>
                    <a:cubicBezTo>
                      <a:pt x="22" y="9"/>
                      <a:pt x="21" y="8"/>
                      <a:pt x="18" y="10"/>
                    </a:cubicBezTo>
                    <a:cubicBezTo>
                      <a:pt x="17" y="6"/>
                      <a:pt x="17" y="2"/>
                      <a:pt x="13" y="1"/>
                    </a:cubicBezTo>
                    <a:cubicBezTo>
                      <a:pt x="11" y="4"/>
                      <a:pt x="15" y="5"/>
                      <a:pt x="13" y="5"/>
                    </a:cubicBezTo>
                    <a:cubicBezTo>
                      <a:pt x="11" y="3"/>
                      <a:pt x="10" y="0"/>
                      <a:pt x="6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3" name="Freeform 129"/>
              <p:cNvSpPr>
                <a:spLocks/>
              </p:cNvSpPr>
              <p:nvPr/>
            </p:nvSpPr>
            <p:spPr bwMode="auto">
              <a:xfrm>
                <a:off x="409" y="11021"/>
                <a:ext cx="26" cy="21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2" y="0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5" y="0"/>
                  </a:cxn>
                </a:cxnLst>
                <a:rect l="0" t="0" r="r" b="b"/>
                <a:pathLst>
                  <a:path w="5" h="4">
                    <a:moveTo>
                      <a:pt x="5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1"/>
                      <a:pt x="0" y="2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5" y="4"/>
                      <a:pt x="5" y="2"/>
                      <a:pt x="5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4" name="Freeform 130"/>
              <p:cNvSpPr>
                <a:spLocks noEditPoints="1"/>
              </p:cNvSpPr>
              <p:nvPr/>
            </p:nvSpPr>
            <p:spPr bwMode="auto">
              <a:xfrm>
                <a:off x="259" y="11556"/>
                <a:ext cx="161" cy="216"/>
              </a:xfrm>
              <a:custGeom>
                <a:avLst/>
                <a:gdLst/>
                <a:ahLst/>
                <a:cxnLst>
                  <a:cxn ang="0">
                    <a:pos x="6" y="19"/>
                  </a:cxn>
                  <a:cxn ang="0">
                    <a:pos x="7" y="16"/>
                  </a:cxn>
                  <a:cxn ang="0">
                    <a:pos x="8" y="19"/>
                  </a:cxn>
                  <a:cxn ang="0">
                    <a:pos x="6" y="19"/>
                  </a:cxn>
                  <a:cxn ang="0">
                    <a:pos x="21" y="13"/>
                  </a:cxn>
                  <a:cxn ang="0">
                    <a:pos x="20" y="9"/>
                  </a:cxn>
                  <a:cxn ang="0">
                    <a:pos x="22" y="13"/>
                  </a:cxn>
                  <a:cxn ang="0">
                    <a:pos x="21" y="13"/>
                  </a:cxn>
                  <a:cxn ang="0">
                    <a:pos x="8" y="0"/>
                  </a:cxn>
                  <a:cxn ang="0">
                    <a:pos x="7" y="1"/>
                  </a:cxn>
                  <a:cxn ang="0">
                    <a:pos x="0" y="24"/>
                  </a:cxn>
                  <a:cxn ang="0">
                    <a:pos x="1" y="24"/>
                  </a:cxn>
                  <a:cxn ang="0">
                    <a:pos x="3" y="27"/>
                  </a:cxn>
                  <a:cxn ang="0">
                    <a:pos x="5" y="30"/>
                  </a:cxn>
                  <a:cxn ang="0">
                    <a:pos x="5" y="30"/>
                  </a:cxn>
                  <a:cxn ang="0">
                    <a:pos x="12" y="8"/>
                  </a:cxn>
                  <a:cxn ang="0">
                    <a:pos x="12" y="21"/>
                  </a:cxn>
                  <a:cxn ang="0">
                    <a:pos x="3" y="41"/>
                  </a:cxn>
                  <a:cxn ang="0">
                    <a:pos x="4" y="42"/>
                  </a:cxn>
                  <a:cxn ang="0">
                    <a:pos x="15" y="28"/>
                  </a:cxn>
                  <a:cxn ang="0">
                    <a:pos x="23" y="32"/>
                  </a:cxn>
                  <a:cxn ang="0">
                    <a:pos x="24" y="32"/>
                  </a:cxn>
                  <a:cxn ang="0">
                    <a:pos x="27" y="24"/>
                  </a:cxn>
                  <a:cxn ang="0">
                    <a:pos x="14" y="11"/>
                  </a:cxn>
                  <a:cxn ang="0">
                    <a:pos x="25" y="19"/>
                  </a:cxn>
                  <a:cxn ang="0">
                    <a:pos x="31" y="16"/>
                  </a:cxn>
                  <a:cxn ang="0">
                    <a:pos x="29" y="9"/>
                  </a:cxn>
                  <a:cxn ang="0">
                    <a:pos x="14" y="5"/>
                  </a:cxn>
                  <a:cxn ang="0">
                    <a:pos x="8" y="0"/>
                  </a:cxn>
                </a:cxnLst>
                <a:rect l="0" t="0" r="r" b="b"/>
                <a:pathLst>
                  <a:path w="31" h="42">
                    <a:moveTo>
                      <a:pt x="6" y="19"/>
                    </a:moveTo>
                    <a:cubicBezTo>
                      <a:pt x="6" y="17"/>
                      <a:pt x="7" y="17"/>
                      <a:pt x="7" y="16"/>
                    </a:cubicBezTo>
                    <a:cubicBezTo>
                      <a:pt x="9" y="16"/>
                      <a:pt x="9" y="17"/>
                      <a:pt x="8" y="19"/>
                    </a:cubicBezTo>
                    <a:cubicBezTo>
                      <a:pt x="7" y="19"/>
                      <a:pt x="7" y="19"/>
                      <a:pt x="6" y="19"/>
                    </a:cubicBezTo>
                    <a:moveTo>
                      <a:pt x="21" y="13"/>
                    </a:moveTo>
                    <a:cubicBezTo>
                      <a:pt x="18" y="13"/>
                      <a:pt x="19" y="11"/>
                      <a:pt x="20" y="9"/>
                    </a:cubicBezTo>
                    <a:cubicBezTo>
                      <a:pt x="21" y="10"/>
                      <a:pt x="22" y="11"/>
                      <a:pt x="22" y="13"/>
                    </a:cubicBezTo>
                    <a:cubicBezTo>
                      <a:pt x="22" y="13"/>
                      <a:pt x="21" y="13"/>
                      <a:pt x="21" y="13"/>
                    </a:cubicBezTo>
                    <a:moveTo>
                      <a:pt x="8" y="0"/>
                    </a:moveTo>
                    <a:cubicBezTo>
                      <a:pt x="8" y="0"/>
                      <a:pt x="7" y="0"/>
                      <a:pt x="7" y="1"/>
                    </a:cubicBezTo>
                    <a:cubicBezTo>
                      <a:pt x="9" y="9"/>
                      <a:pt x="2" y="17"/>
                      <a:pt x="0" y="24"/>
                    </a:cubicBezTo>
                    <a:cubicBezTo>
                      <a:pt x="0" y="24"/>
                      <a:pt x="1" y="24"/>
                      <a:pt x="1" y="24"/>
                    </a:cubicBezTo>
                    <a:cubicBezTo>
                      <a:pt x="3" y="24"/>
                      <a:pt x="3" y="25"/>
                      <a:pt x="3" y="27"/>
                    </a:cubicBezTo>
                    <a:cubicBezTo>
                      <a:pt x="3" y="28"/>
                      <a:pt x="3" y="30"/>
                      <a:pt x="5" y="30"/>
                    </a:cubicBezTo>
                    <a:cubicBezTo>
                      <a:pt x="5" y="30"/>
                      <a:pt x="5" y="30"/>
                      <a:pt x="5" y="30"/>
                    </a:cubicBezTo>
                    <a:cubicBezTo>
                      <a:pt x="12" y="28"/>
                      <a:pt x="10" y="18"/>
                      <a:pt x="12" y="8"/>
                    </a:cubicBezTo>
                    <a:cubicBezTo>
                      <a:pt x="13" y="12"/>
                      <a:pt x="13" y="17"/>
                      <a:pt x="12" y="21"/>
                    </a:cubicBezTo>
                    <a:cubicBezTo>
                      <a:pt x="11" y="30"/>
                      <a:pt x="8" y="37"/>
                      <a:pt x="3" y="41"/>
                    </a:cubicBezTo>
                    <a:cubicBezTo>
                      <a:pt x="3" y="42"/>
                      <a:pt x="4" y="42"/>
                      <a:pt x="4" y="42"/>
                    </a:cubicBezTo>
                    <a:cubicBezTo>
                      <a:pt x="10" y="42"/>
                      <a:pt x="12" y="33"/>
                      <a:pt x="15" y="28"/>
                    </a:cubicBezTo>
                    <a:cubicBezTo>
                      <a:pt x="18" y="28"/>
                      <a:pt x="19" y="32"/>
                      <a:pt x="23" y="32"/>
                    </a:cubicBezTo>
                    <a:cubicBezTo>
                      <a:pt x="23" y="32"/>
                      <a:pt x="24" y="32"/>
                      <a:pt x="24" y="32"/>
                    </a:cubicBezTo>
                    <a:cubicBezTo>
                      <a:pt x="21" y="27"/>
                      <a:pt x="26" y="27"/>
                      <a:pt x="27" y="24"/>
                    </a:cubicBezTo>
                    <a:cubicBezTo>
                      <a:pt x="22" y="21"/>
                      <a:pt x="16" y="18"/>
                      <a:pt x="14" y="11"/>
                    </a:cubicBezTo>
                    <a:cubicBezTo>
                      <a:pt x="16" y="15"/>
                      <a:pt x="21" y="19"/>
                      <a:pt x="25" y="19"/>
                    </a:cubicBezTo>
                    <a:cubicBezTo>
                      <a:pt x="27" y="19"/>
                      <a:pt x="29" y="18"/>
                      <a:pt x="31" y="16"/>
                    </a:cubicBezTo>
                    <a:cubicBezTo>
                      <a:pt x="26" y="15"/>
                      <a:pt x="31" y="11"/>
                      <a:pt x="29" y="9"/>
                    </a:cubicBezTo>
                    <a:cubicBezTo>
                      <a:pt x="24" y="7"/>
                      <a:pt x="18" y="7"/>
                      <a:pt x="14" y="5"/>
                    </a:cubicBezTo>
                    <a:cubicBezTo>
                      <a:pt x="12" y="4"/>
                      <a:pt x="10" y="0"/>
                      <a:pt x="8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5" name="Freeform 131"/>
              <p:cNvSpPr>
                <a:spLocks/>
              </p:cNvSpPr>
              <p:nvPr/>
            </p:nvSpPr>
            <p:spPr bwMode="auto">
              <a:xfrm>
                <a:off x="327" y="11716"/>
                <a:ext cx="25" cy="2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1" y="1"/>
                  </a:cxn>
                  <a:cxn ang="0">
                    <a:pos x="4" y="4"/>
                  </a:cxn>
                  <a:cxn ang="0">
                    <a:pos x="5" y="4"/>
                  </a:cxn>
                  <a:cxn ang="0">
                    <a:pos x="3" y="0"/>
                  </a:cxn>
                </a:cxnLst>
                <a:rect l="0" t="0" r="r" b="b"/>
                <a:pathLst>
                  <a:path w="5" h="4">
                    <a:moveTo>
                      <a:pt x="3" y="0"/>
                    </a:moveTo>
                    <a:cubicBezTo>
                      <a:pt x="2" y="0"/>
                      <a:pt x="1" y="0"/>
                      <a:pt x="1" y="1"/>
                    </a:cubicBezTo>
                    <a:cubicBezTo>
                      <a:pt x="0" y="3"/>
                      <a:pt x="2" y="4"/>
                      <a:pt x="4" y="4"/>
                    </a:cubicBezTo>
                    <a:cubicBezTo>
                      <a:pt x="4" y="4"/>
                      <a:pt x="4" y="4"/>
                      <a:pt x="5" y="4"/>
                    </a:cubicBezTo>
                    <a:cubicBezTo>
                      <a:pt x="5" y="1"/>
                      <a:pt x="4" y="0"/>
                      <a:pt x="3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6" name="Freeform 132"/>
              <p:cNvSpPr>
                <a:spLocks/>
              </p:cNvSpPr>
              <p:nvPr/>
            </p:nvSpPr>
            <p:spPr bwMode="auto">
              <a:xfrm>
                <a:off x="316" y="11746"/>
                <a:ext cx="21" cy="11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4" y="0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cubicBezTo>
                      <a:pt x="3" y="0"/>
                      <a:pt x="1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2"/>
                      <a:pt x="3" y="2"/>
                      <a:pt x="4" y="2"/>
                    </a:cubicBezTo>
                    <a:cubicBezTo>
                      <a:pt x="4" y="2"/>
                      <a:pt x="4" y="1"/>
                      <a:pt x="4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7" name="Freeform 133"/>
              <p:cNvSpPr>
                <a:spLocks noEditPoints="1"/>
              </p:cNvSpPr>
              <p:nvPr/>
            </p:nvSpPr>
            <p:spPr bwMode="auto">
              <a:xfrm>
                <a:off x="-5" y="11798"/>
                <a:ext cx="357" cy="838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5" y="32"/>
                  </a:cxn>
                  <a:cxn ang="0">
                    <a:pos x="23" y="108"/>
                  </a:cxn>
                  <a:cxn ang="0">
                    <a:pos x="35" y="52"/>
                  </a:cxn>
                  <a:cxn ang="0">
                    <a:pos x="38" y="51"/>
                  </a:cxn>
                  <a:cxn ang="0">
                    <a:pos x="53" y="28"/>
                  </a:cxn>
                  <a:cxn ang="0">
                    <a:pos x="52" y="32"/>
                  </a:cxn>
                  <a:cxn ang="0">
                    <a:pos x="54" y="31"/>
                  </a:cxn>
                  <a:cxn ang="0">
                    <a:pos x="28" y="2"/>
                  </a:cxn>
                  <a:cxn ang="0">
                    <a:pos x="31" y="12"/>
                  </a:cxn>
                  <a:cxn ang="0">
                    <a:pos x="30" y="16"/>
                  </a:cxn>
                  <a:cxn ang="0">
                    <a:pos x="33" y="31"/>
                  </a:cxn>
                  <a:cxn ang="0">
                    <a:pos x="34" y="35"/>
                  </a:cxn>
                  <a:cxn ang="0">
                    <a:pos x="3" y="33"/>
                  </a:cxn>
                  <a:cxn ang="0">
                    <a:pos x="7" y="35"/>
                  </a:cxn>
                  <a:cxn ang="0">
                    <a:pos x="12" y="37"/>
                  </a:cxn>
                  <a:cxn ang="0">
                    <a:pos x="12" y="44"/>
                  </a:cxn>
                  <a:cxn ang="0">
                    <a:pos x="30" y="56"/>
                  </a:cxn>
                  <a:cxn ang="0">
                    <a:pos x="38" y="94"/>
                  </a:cxn>
                  <a:cxn ang="0">
                    <a:pos x="37" y="96"/>
                  </a:cxn>
                  <a:cxn ang="0">
                    <a:pos x="28" y="90"/>
                  </a:cxn>
                  <a:cxn ang="0">
                    <a:pos x="34" y="77"/>
                  </a:cxn>
                  <a:cxn ang="0">
                    <a:pos x="29" y="66"/>
                  </a:cxn>
                  <a:cxn ang="0">
                    <a:pos x="23" y="75"/>
                  </a:cxn>
                  <a:cxn ang="0">
                    <a:pos x="8" y="64"/>
                  </a:cxn>
                  <a:cxn ang="0">
                    <a:pos x="23" y="78"/>
                  </a:cxn>
                  <a:cxn ang="0">
                    <a:pos x="18" y="81"/>
                  </a:cxn>
                  <a:cxn ang="0">
                    <a:pos x="25" y="83"/>
                  </a:cxn>
                  <a:cxn ang="0">
                    <a:pos x="21" y="91"/>
                  </a:cxn>
                  <a:cxn ang="0">
                    <a:pos x="13" y="93"/>
                  </a:cxn>
                  <a:cxn ang="0">
                    <a:pos x="7" y="103"/>
                  </a:cxn>
                  <a:cxn ang="0">
                    <a:pos x="12" y="110"/>
                  </a:cxn>
                  <a:cxn ang="0">
                    <a:pos x="0" y="124"/>
                  </a:cxn>
                  <a:cxn ang="0">
                    <a:pos x="0" y="129"/>
                  </a:cxn>
                  <a:cxn ang="0">
                    <a:pos x="0" y="147"/>
                  </a:cxn>
                  <a:cxn ang="0">
                    <a:pos x="4" y="157"/>
                  </a:cxn>
                  <a:cxn ang="0">
                    <a:pos x="0" y="160"/>
                  </a:cxn>
                  <a:cxn ang="0">
                    <a:pos x="8" y="162"/>
                  </a:cxn>
                  <a:cxn ang="0">
                    <a:pos x="9" y="155"/>
                  </a:cxn>
                  <a:cxn ang="0">
                    <a:pos x="24" y="127"/>
                  </a:cxn>
                  <a:cxn ang="0">
                    <a:pos x="30" y="140"/>
                  </a:cxn>
                  <a:cxn ang="0">
                    <a:pos x="27" y="138"/>
                  </a:cxn>
                  <a:cxn ang="0">
                    <a:pos x="26" y="148"/>
                  </a:cxn>
                  <a:cxn ang="0">
                    <a:pos x="39" y="126"/>
                  </a:cxn>
                  <a:cxn ang="0">
                    <a:pos x="17" y="120"/>
                  </a:cxn>
                  <a:cxn ang="0">
                    <a:pos x="37" y="101"/>
                  </a:cxn>
                  <a:cxn ang="0">
                    <a:pos x="38" y="100"/>
                  </a:cxn>
                  <a:cxn ang="0">
                    <a:pos x="38" y="100"/>
                  </a:cxn>
                  <a:cxn ang="0">
                    <a:pos x="55" y="65"/>
                  </a:cxn>
                  <a:cxn ang="0">
                    <a:pos x="62" y="63"/>
                  </a:cxn>
                  <a:cxn ang="0">
                    <a:pos x="59" y="62"/>
                  </a:cxn>
                  <a:cxn ang="0">
                    <a:pos x="62" y="52"/>
                  </a:cxn>
                  <a:cxn ang="0">
                    <a:pos x="51" y="53"/>
                  </a:cxn>
                  <a:cxn ang="0">
                    <a:pos x="60" y="28"/>
                  </a:cxn>
                  <a:cxn ang="0">
                    <a:pos x="41" y="48"/>
                  </a:cxn>
                  <a:cxn ang="0">
                    <a:pos x="39" y="3"/>
                  </a:cxn>
                  <a:cxn ang="0">
                    <a:pos x="33" y="0"/>
                  </a:cxn>
                </a:cxnLst>
                <a:rect l="0" t="0" r="r" b="b"/>
                <a:pathLst>
                  <a:path w="69" h="163">
                    <a:moveTo>
                      <a:pt x="1" y="29"/>
                    </a:moveTo>
                    <a:cubicBezTo>
                      <a:pt x="1" y="29"/>
                      <a:pt x="0" y="29"/>
                      <a:pt x="0" y="29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1" y="32"/>
                      <a:pt x="1" y="32"/>
                      <a:pt x="1" y="32"/>
                    </a:cubicBezTo>
                    <a:cubicBezTo>
                      <a:pt x="2" y="32"/>
                      <a:pt x="3" y="32"/>
                      <a:pt x="3" y="32"/>
                    </a:cubicBezTo>
                    <a:cubicBezTo>
                      <a:pt x="4" y="32"/>
                      <a:pt x="5" y="32"/>
                      <a:pt x="5" y="32"/>
                    </a:cubicBezTo>
                    <a:cubicBezTo>
                      <a:pt x="6" y="32"/>
                      <a:pt x="6" y="32"/>
                      <a:pt x="7" y="32"/>
                    </a:cubicBezTo>
                    <a:cubicBezTo>
                      <a:pt x="5" y="30"/>
                      <a:pt x="3" y="29"/>
                      <a:pt x="1" y="29"/>
                    </a:cubicBezTo>
                    <a:moveTo>
                      <a:pt x="23" y="108"/>
                    </a:moveTo>
                    <a:cubicBezTo>
                      <a:pt x="20" y="104"/>
                      <a:pt x="29" y="102"/>
                      <a:pt x="31" y="100"/>
                    </a:cubicBezTo>
                    <a:cubicBezTo>
                      <a:pt x="34" y="104"/>
                      <a:pt x="25" y="105"/>
                      <a:pt x="23" y="108"/>
                    </a:cubicBezTo>
                    <a:moveTo>
                      <a:pt x="35" y="52"/>
                    </a:moveTo>
                    <a:cubicBezTo>
                      <a:pt x="30" y="52"/>
                      <a:pt x="25" y="46"/>
                      <a:pt x="21" y="44"/>
                    </a:cubicBezTo>
                    <a:cubicBezTo>
                      <a:pt x="22" y="43"/>
                      <a:pt x="24" y="43"/>
                      <a:pt x="25" y="43"/>
                    </a:cubicBezTo>
                    <a:cubicBezTo>
                      <a:pt x="30" y="43"/>
                      <a:pt x="34" y="49"/>
                      <a:pt x="38" y="51"/>
                    </a:cubicBezTo>
                    <a:cubicBezTo>
                      <a:pt x="37" y="52"/>
                      <a:pt x="36" y="52"/>
                      <a:pt x="35" y="52"/>
                    </a:cubicBezTo>
                    <a:moveTo>
                      <a:pt x="46" y="48"/>
                    </a:moveTo>
                    <a:cubicBezTo>
                      <a:pt x="42" y="40"/>
                      <a:pt x="49" y="32"/>
                      <a:pt x="53" y="28"/>
                    </a:cubicBezTo>
                    <a:cubicBezTo>
                      <a:pt x="53" y="27"/>
                      <a:pt x="54" y="27"/>
                      <a:pt x="54" y="27"/>
                    </a:cubicBezTo>
                    <a:cubicBezTo>
                      <a:pt x="55" y="27"/>
                      <a:pt x="54" y="29"/>
                      <a:pt x="54" y="30"/>
                    </a:cubicBezTo>
                    <a:cubicBezTo>
                      <a:pt x="53" y="31"/>
                      <a:pt x="52" y="32"/>
                      <a:pt x="52" y="32"/>
                    </a:cubicBezTo>
                    <a:cubicBezTo>
                      <a:pt x="52" y="32"/>
                      <a:pt x="52" y="32"/>
                      <a:pt x="52" y="32"/>
                    </a:cubicBezTo>
                    <a:cubicBezTo>
                      <a:pt x="52" y="32"/>
                      <a:pt x="52" y="33"/>
                      <a:pt x="52" y="33"/>
                    </a:cubicBezTo>
                    <a:cubicBezTo>
                      <a:pt x="53" y="33"/>
                      <a:pt x="54" y="32"/>
                      <a:pt x="54" y="31"/>
                    </a:cubicBezTo>
                    <a:cubicBezTo>
                      <a:pt x="53" y="37"/>
                      <a:pt x="49" y="41"/>
                      <a:pt x="46" y="48"/>
                    </a:cubicBezTo>
                    <a:moveTo>
                      <a:pt x="33" y="0"/>
                    </a:moveTo>
                    <a:cubicBezTo>
                      <a:pt x="30" y="0"/>
                      <a:pt x="29" y="1"/>
                      <a:pt x="28" y="2"/>
                    </a:cubicBezTo>
                    <a:cubicBezTo>
                      <a:pt x="34" y="4"/>
                      <a:pt x="24" y="5"/>
                      <a:pt x="25" y="8"/>
                    </a:cubicBezTo>
                    <a:cubicBezTo>
                      <a:pt x="29" y="10"/>
                      <a:pt x="40" y="11"/>
                      <a:pt x="38" y="17"/>
                    </a:cubicBezTo>
                    <a:cubicBezTo>
                      <a:pt x="37" y="13"/>
                      <a:pt x="34" y="13"/>
                      <a:pt x="31" y="12"/>
                    </a:cubicBezTo>
                    <a:cubicBezTo>
                      <a:pt x="31" y="16"/>
                      <a:pt x="36" y="16"/>
                      <a:pt x="37" y="19"/>
                    </a:cubicBezTo>
                    <a:cubicBezTo>
                      <a:pt x="34" y="19"/>
                      <a:pt x="34" y="16"/>
                      <a:pt x="31" y="16"/>
                    </a:cubicBezTo>
                    <a:cubicBezTo>
                      <a:pt x="31" y="16"/>
                      <a:pt x="31" y="16"/>
                      <a:pt x="30" y="16"/>
                    </a:cubicBezTo>
                    <a:cubicBezTo>
                      <a:pt x="30" y="19"/>
                      <a:pt x="35" y="22"/>
                      <a:pt x="34" y="22"/>
                    </a:cubicBezTo>
                    <a:cubicBezTo>
                      <a:pt x="33" y="22"/>
                      <a:pt x="33" y="22"/>
                      <a:pt x="31" y="21"/>
                    </a:cubicBezTo>
                    <a:cubicBezTo>
                      <a:pt x="31" y="27"/>
                      <a:pt x="38" y="26"/>
                      <a:pt x="33" y="31"/>
                    </a:cubicBezTo>
                    <a:cubicBezTo>
                      <a:pt x="36" y="33"/>
                      <a:pt x="40" y="34"/>
                      <a:pt x="41" y="37"/>
                    </a:cubicBezTo>
                    <a:cubicBezTo>
                      <a:pt x="39" y="37"/>
                      <a:pt x="38" y="35"/>
                      <a:pt x="36" y="35"/>
                    </a:cubicBezTo>
                    <a:cubicBezTo>
                      <a:pt x="36" y="35"/>
                      <a:pt x="35" y="35"/>
                      <a:pt x="34" y="35"/>
                    </a:cubicBezTo>
                    <a:cubicBezTo>
                      <a:pt x="34" y="40"/>
                      <a:pt x="43" y="41"/>
                      <a:pt x="40" y="46"/>
                    </a:cubicBezTo>
                    <a:cubicBezTo>
                      <a:pt x="39" y="41"/>
                      <a:pt x="32" y="42"/>
                      <a:pt x="31" y="36"/>
                    </a:cubicBezTo>
                    <a:cubicBezTo>
                      <a:pt x="21" y="34"/>
                      <a:pt x="13" y="33"/>
                      <a:pt x="3" y="33"/>
                    </a:cubicBezTo>
                    <a:cubicBezTo>
                      <a:pt x="2" y="33"/>
                      <a:pt x="1" y="33"/>
                      <a:pt x="0" y="33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2" y="38"/>
                      <a:pt x="5" y="37"/>
                      <a:pt x="7" y="35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10" y="35"/>
                      <a:pt x="11" y="36"/>
                      <a:pt x="12" y="37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7" y="37"/>
                      <a:pt x="8" y="46"/>
                      <a:pt x="9" y="49"/>
                    </a:cubicBezTo>
                    <a:cubicBezTo>
                      <a:pt x="11" y="49"/>
                      <a:pt x="12" y="49"/>
                      <a:pt x="14" y="49"/>
                    </a:cubicBezTo>
                    <a:cubicBezTo>
                      <a:pt x="16" y="45"/>
                      <a:pt x="11" y="47"/>
                      <a:pt x="12" y="44"/>
                    </a:cubicBezTo>
                    <a:cubicBezTo>
                      <a:pt x="14" y="44"/>
                      <a:pt x="13" y="42"/>
                      <a:pt x="15" y="42"/>
                    </a:cubicBezTo>
                    <a:cubicBezTo>
                      <a:pt x="15" y="42"/>
                      <a:pt x="15" y="42"/>
                      <a:pt x="15" y="42"/>
                    </a:cubicBezTo>
                    <a:cubicBezTo>
                      <a:pt x="20" y="46"/>
                      <a:pt x="23" y="53"/>
                      <a:pt x="30" y="56"/>
                    </a:cubicBezTo>
                    <a:cubicBezTo>
                      <a:pt x="31" y="56"/>
                      <a:pt x="31" y="56"/>
                      <a:pt x="31" y="56"/>
                    </a:cubicBezTo>
                    <a:cubicBezTo>
                      <a:pt x="50" y="56"/>
                      <a:pt x="42" y="84"/>
                      <a:pt x="38" y="94"/>
                    </a:cubicBezTo>
                    <a:cubicBezTo>
                      <a:pt x="38" y="94"/>
                      <a:pt x="38" y="94"/>
                      <a:pt x="38" y="94"/>
                    </a:cubicBezTo>
                    <a:cubicBezTo>
                      <a:pt x="38" y="94"/>
                      <a:pt x="38" y="94"/>
                      <a:pt x="38" y="94"/>
                    </a:cubicBezTo>
                    <a:cubicBezTo>
                      <a:pt x="38" y="94"/>
                      <a:pt x="38" y="94"/>
                      <a:pt x="38" y="94"/>
                    </a:cubicBezTo>
                    <a:cubicBezTo>
                      <a:pt x="37" y="95"/>
                      <a:pt x="37" y="96"/>
                      <a:pt x="37" y="96"/>
                    </a:cubicBezTo>
                    <a:cubicBezTo>
                      <a:pt x="33" y="97"/>
                      <a:pt x="30" y="100"/>
                      <a:pt x="26" y="101"/>
                    </a:cubicBezTo>
                    <a:cubicBezTo>
                      <a:pt x="25" y="96"/>
                      <a:pt x="31" y="91"/>
                      <a:pt x="29" y="89"/>
                    </a:cubicBezTo>
                    <a:cubicBezTo>
                      <a:pt x="29" y="90"/>
                      <a:pt x="29" y="90"/>
                      <a:pt x="28" y="90"/>
                    </a:cubicBezTo>
                    <a:cubicBezTo>
                      <a:pt x="27" y="90"/>
                      <a:pt x="25" y="88"/>
                      <a:pt x="26" y="87"/>
                    </a:cubicBezTo>
                    <a:cubicBezTo>
                      <a:pt x="30" y="84"/>
                      <a:pt x="35" y="82"/>
                      <a:pt x="37" y="77"/>
                    </a:cubicBezTo>
                    <a:cubicBezTo>
                      <a:pt x="35" y="77"/>
                      <a:pt x="34" y="77"/>
                      <a:pt x="34" y="77"/>
                    </a:cubicBezTo>
                    <a:cubicBezTo>
                      <a:pt x="33" y="77"/>
                      <a:pt x="33" y="77"/>
                      <a:pt x="30" y="76"/>
                    </a:cubicBezTo>
                    <a:cubicBezTo>
                      <a:pt x="30" y="79"/>
                      <a:pt x="27" y="81"/>
                      <a:pt x="26" y="83"/>
                    </a:cubicBezTo>
                    <a:cubicBezTo>
                      <a:pt x="25" y="74"/>
                      <a:pt x="33" y="74"/>
                      <a:pt x="29" y="66"/>
                    </a:cubicBezTo>
                    <a:cubicBezTo>
                      <a:pt x="28" y="68"/>
                      <a:pt x="27" y="70"/>
                      <a:pt x="25" y="70"/>
                    </a:cubicBezTo>
                    <a:cubicBezTo>
                      <a:pt x="25" y="70"/>
                      <a:pt x="24" y="70"/>
                      <a:pt x="24" y="70"/>
                    </a:cubicBezTo>
                    <a:cubicBezTo>
                      <a:pt x="23" y="71"/>
                      <a:pt x="25" y="75"/>
                      <a:pt x="23" y="75"/>
                    </a:cubicBezTo>
                    <a:cubicBezTo>
                      <a:pt x="23" y="75"/>
                      <a:pt x="23" y="75"/>
                      <a:pt x="23" y="75"/>
                    </a:cubicBezTo>
                    <a:cubicBezTo>
                      <a:pt x="19" y="71"/>
                      <a:pt x="20" y="66"/>
                      <a:pt x="15" y="62"/>
                    </a:cubicBezTo>
                    <a:cubicBezTo>
                      <a:pt x="13" y="63"/>
                      <a:pt x="9" y="62"/>
                      <a:pt x="8" y="64"/>
                    </a:cubicBezTo>
                    <a:cubicBezTo>
                      <a:pt x="12" y="67"/>
                      <a:pt x="9" y="69"/>
                      <a:pt x="10" y="72"/>
                    </a:cubicBezTo>
                    <a:cubicBezTo>
                      <a:pt x="11" y="72"/>
                      <a:pt x="12" y="72"/>
                      <a:pt x="13" y="72"/>
                    </a:cubicBezTo>
                    <a:cubicBezTo>
                      <a:pt x="19" y="72"/>
                      <a:pt x="20" y="73"/>
                      <a:pt x="23" y="78"/>
                    </a:cubicBezTo>
                    <a:cubicBezTo>
                      <a:pt x="21" y="77"/>
                      <a:pt x="19" y="76"/>
                      <a:pt x="16" y="76"/>
                    </a:cubicBezTo>
                    <a:cubicBezTo>
                      <a:pt x="16" y="76"/>
                      <a:pt x="15" y="76"/>
                      <a:pt x="14" y="76"/>
                    </a:cubicBezTo>
                    <a:cubicBezTo>
                      <a:pt x="14" y="80"/>
                      <a:pt x="16" y="81"/>
                      <a:pt x="18" y="81"/>
                    </a:cubicBezTo>
                    <a:cubicBezTo>
                      <a:pt x="18" y="81"/>
                      <a:pt x="19" y="81"/>
                      <a:pt x="19" y="81"/>
                    </a:cubicBezTo>
                    <a:cubicBezTo>
                      <a:pt x="19" y="81"/>
                      <a:pt x="20" y="81"/>
                      <a:pt x="20" y="81"/>
                    </a:cubicBezTo>
                    <a:cubicBezTo>
                      <a:pt x="22" y="81"/>
                      <a:pt x="24" y="81"/>
                      <a:pt x="25" y="83"/>
                    </a:cubicBezTo>
                    <a:cubicBezTo>
                      <a:pt x="21" y="87"/>
                      <a:pt x="28" y="102"/>
                      <a:pt x="20" y="105"/>
                    </a:cubicBezTo>
                    <a:cubicBezTo>
                      <a:pt x="21" y="101"/>
                      <a:pt x="22" y="95"/>
                      <a:pt x="23" y="91"/>
                    </a:cubicBezTo>
                    <a:cubicBezTo>
                      <a:pt x="22" y="91"/>
                      <a:pt x="22" y="91"/>
                      <a:pt x="21" y="91"/>
                    </a:cubicBezTo>
                    <a:cubicBezTo>
                      <a:pt x="19" y="91"/>
                      <a:pt x="19" y="88"/>
                      <a:pt x="16" y="88"/>
                    </a:cubicBezTo>
                    <a:cubicBezTo>
                      <a:pt x="16" y="90"/>
                      <a:pt x="17" y="93"/>
                      <a:pt x="15" y="93"/>
                    </a:cubicBezTo>
                    <a:cubicBezTo>
                      <a:pt x="14" y="93"/>
                      <a:pt x="14" y="93"/>
                      <a:pt x="13" y="93"/>
                    </a:cubicBezTo>
                    <a:cubicBezTo>
                      <a:pt x="15" y="98"/>
                      <a:pt x="21" y="108"/>
                      <a:pt x="13" y="111"/>
                    </a:cubicBezTo>
                    <a:cubicBezTo>
                      <a:pt x="18" y="100"/>
                      <a:pt x="8" y="96"/>
                      <a:pt x="2" y="94"/>
                    </a:cubicBezTo>
                    <a:cubicBezTo>
                      <a:pt x="4" y="97"/>
                      <a:pt x="5" y="100"/>
                      <a:pt x="7" y="103"/>
                    </a:cubicBezTo>
                    <a:cubicBezTo>
                      <a:pt x="5" y="103"/>
                      <a:pt x="5" y="102"/>
                      <a:pt x="4" y="102"/>
                    </a:cubicBezTo>
                    <a:cubicBezTo>
                      <a:pt x="4" y="102"/>
                      <a:pt x="4" y="102"/>
                      <a:pt x="3" y="102"/>
                    </a:cubicBezTo>
                    <a:cubicBezTo>
                      <a:pt x="3" y="108"/>
                      <a:pt x="9" y="107"/>
                      <a:pt x="12" y="110"/>
                    </a:cubicBezTo>
                    <a:cubicBezTo>
                      <a:pt x="13" y="119"/>
                      <a:pt x="8" y="122"/>
                      <a:pt x="6" y="128"/>
                    </a:cubicBezTo>
                    <a:cubicBezTo>
                      <a:pt x="4" y="125"/>
                      <a:pt x="2" y="121"/>
                      <a:pt x="0" y="118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0" y="129"/>
                      <a:pt x="0" y="129"/>
                      <a:pt x="0" y="129"/>
                    </a:cubicBezTo>
                    <a:cubicBezTo>
                      <a:pt x="1" y="128"/>
                      <a:pt x="1" y="128"/>
                      <a:pt x="1" y="127"/>
                    </a:cubicBezTo>
                    <a:cubicBezTo>
                      <a:pt x="4" y="132"/>
                      <a:pt x="3" y="140"/>
                      <a:pt x="4" y="146"/>
                    </a:cubicBezTo>
                    <a:cubicBezTo>
                      <a:pt x="3" y="146"/>
                      <a:pt x="1" y="147"/>
                      <a:pt x="0" y="147"/>
                    </a:cubicBezTo>
                    <a:cubicBezTo>
                      <a:pt x="0" y="156"/>
                      <a:pt x="0" y="156"/>
                      <a:pt x="0" y="156"/>
                    </a:cubicBezTo>
                    <a:cubicBezTo>
                      <a:pt x="1" y="154"/>
                      <a:pt x="4" y="155"/>
                      <a:pt x="3" y="153"/>
                    </a:cubicBezTo>
                    <a:cubicBezTo>
                      <a:pt x="5" y="153"/>
                      <a:pt x="4" y="156"/>
                      <a:pt x="4" y="157"/>
                    </a:cubicBezTo>
                    <a:cubicBezTo>
                      <a:pt x="3" y="157"/>
                      <a:pt x="2" y="157"/>
                      <a:pt x="0" y="157"/>
                    </a:cubicBezTo>
                    <a:cubicBezTo>
                      <a:pt x="0" y="157"/>
                      <a:pt x="0" y="157"/>
                      <a:pt x="0" y="157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1" y="162"/>
                      <a:pt x="3" y="163"/>
                      <a:pt x="4" y="163"/>
                    </a:cubicBezTo>
                    <a:cubicBezTo>
                      <a:pt x="6" y="163"/>
                      <a:pt x="7" y="162"/>
                      <a:pt x="8" y="162"/>
                    </a:cubicBezTo>
                    <a:cubicBezTo>
                      <a:pt x="9" y="162"/>
                      <a:pt x="11" y="161"/>
                      <a:pt x="12" y="161"/>
                    </a:cubicBezTo>
                    <a:cubicBezTo>
                      <a:pt x="13" y="161"/>
                      <a:pt x="14" y="162"/>
                      <a:pt x="15" y="163"/>
                    </a:cubicBezTo>
                    <a:cubicBezTo>
                      <a:pt x="17" y="159"/>
                      <a:pt x="14" y="155"/>
                      <a:pt x="9" y="155"/>
                    </a:cubicBezTo>
                    <a:cubicBezTo>
                      <a:pt x="8" y="155"/>
                      <a:pt x="7" y="155"/>
                      <a:pt x="7" y="155"/>
                    </a:cubicBezTo>
                    <a:cubicBezTo>
                      <a:pt x="8" y="153"/>
                      <a:pt x="10" y="152"/>
                      <a:pt x="10" y="149"/>
                    </a:cubicBezTo>
                    <a:cubicBezTo>
                      <a:pt x="3" y="140"/>
                      <a:pt x="15" y="127"/>
                      <a:pt x="24" y="127"/>
                    </a:cubicBezTo>
                    <a:cubicBezTo>
                      <a:pt x="29" y="127"/>
                      <a:pt x="32" y="131"/>
                      <a:pt x="32" y="139"/>
                    </a:cubicBezTo>
                    <a:cubicBezTo>
                      <a:pt x="32" y="139"/>
                      <a:pt x="32" y="139"/>
                      <a:pt x="32" y="139"/>
                    </a:cubicBezTo>
                    <a:cubicBezTo>
                      <a:pt x="31" y="139"/>
                      <a:pt x="31" y="139"/>
                      <a:pt x="30" y="140"/>
                    </a:cubicBezTo>
                    <a:cubicBezTo>
                      <a:pt x="30" y="140"/>
                      <a:pt x="29" y="140"/>
                      <a:pt x="28" y="140"/>
                    </a:cubicBezTo>
                    <a:cubicBezTo>
                      <a:pt x="28" y="140"/>
                      <a:pt x="28" y="140"/>
                      <a:pt x="28" y="140"/>
                    </a:cubicBezTo>
                    <a:cubicBezTo>
                      <a:pt x="28" y="139"/>
                      <a:pt x="27" y="139"/>
                      <a:pt x="27" y="138"/>
                    </a:cubicBezTo>
                    <a:cubicBezTo>
                      <a:pt x="27" y="137"/>
                      <a:pt x="29" y="137"/>
                      <a:pt x="29" y="136"/>
                    </a:cubicBezTo>
                    <a:cubicBezTo>
                      <a:pt x="28" y="135"/>
                      <a:pt x="27" y="135"/>
                      <a:pt x="26" y="135"/>
                    </a:cubicBezTo>
                    <a:cubicBezTo>
                      <a:pt x="20" y="135"/>
                      <a:pt x="20" y="146"/>
                      <a:pt x="26" y="148"/>
                    </a:cubicBezTo>
                    <a:cubicBezTo>
                      <a:pt x="33" y="148"/>
                      <a:pt x="38" y="146"/>
                      <a:pt x="39" y="139"/>
                    </a:cubicBezTo>
                    <a:cubicBezTo>
                      <a:pt x="40" y="139"/>
                      <a:pt x="41" y="139"/>
                      <a:pt x="42" y="139"/>
                    </a:cubicBezTo>
                    <a:cubicBezTo>
                      <a:pt x="42" y="132"/>
                      <a:pt x="38" y="132"/>
                      <a:pt x="39" y="126"/>
                    </a:cubicBezTo>
                    <a:cubicBezTo>
                      <a:pt x="36" y="124"/>
                      <a:pt x="32" y="124"/>
                      <a:pt x="31" y="120"/>
                    </a:cubicBezTo>
                    <a:cubicBezTo>
                      <a:pt x="26" y="120"/>
                      <a:pt x="24" y="121"/>
                      <a:pt x="22" y="121"/>
                    </a:cubicBezTo>
                    <a:cubicBezTo>
                      <a:pt x="21" y="121"/>
                      <a:pt x="19" y="121"/>
                      <a:pt x="17" y="120"/>
                    </a:cubicBezTo>
                    <a:cubicBezTo>
                      <a:pt x="15" y="122"/>
                      <a:pt x="12" y="128"/>
                      <a:pt x="9" y="128"/>
                    </a:cubicBezTo>
                    <a:cubicBezTo>
                      <a:pt x="9" y="128"/>
                      <a:pt x="9" y="128"/>
                      <a:pt x="9" y="127"/>
                    </a:cubicBezTo>
                    <a:cubicBezTo>
                      <a:pt x="14" y="115"/>
                      <a:pt x="27" y="109"/>
                      <a:pt x="37" y="101"/>
                    </a:cubicBezTo>
                    <a:cubicBezTo>
                      <a:pt x="37" y="101"/>
                      <a:pt x="37" y="101"/>
                      <a:pt x="37" y="101"/>
                    </a:cubicBezTo>
                    <a:cubicBezTo>
                      <a:pt x="37" y="101"/>
                      <a:pt x="37" y="101"/>
                      <a:pt x="37" y="101"/>
                    </a:cubicBezTo>
                    <a:cubicBezTo>
                      <a:pt x="37" y="100"/>
                      <a:pt x="37" y="100"/>
                      <a:pt x="38" y="100"/>
                    </a:cubicBezTo>
                    <a:cubicBezTo>
                      <a:pt x="38" y="100"/>
                      <a:pt x="38" y="100"/>
                      <a:pt x="38" y="100"/>
                    </a:cubicBezTo>
                    <a:cubicBezTo>
                      <a:pt x="38" y="100"/>
                      <a:pt x="38" y="100"/>
                      <a:pt x="38" y="100"/>
                    </a:cubicBezTo>
                    <a:cubicBezTo>
                      <a:pt x="38" y="100"/>
                      <a:pt x="38" y="100"/>
                      <a:pt x="38" y="100"/>
                    </a:cubicBezTo>
                    <a:cubicBezTo>
                      <a:pt x="40" y="98"/>
                      <a:pt x="42" y="97"/>
                      <a:pt x="43" y="95"/>
                    </a:cubicBezTo>
                    <a:cubicBezTo>
                      <a:pt x="44" y="92"/>
                      <a:pt x="41" y="92"/>
                      <a:pt x="41" y="90"/>
                    </a:cubicBezTo>
                    <a:cubicBezTo>
                      <a:pt x="48" y="84"/>
                      <a:pt x="43" y="66"/>
                      <a:pt x="55" y="65"/>
                    </a:cubicBezTo>
                    <a:cubicBezTo>
                      <a:pt x="56" y="64"/>
                      <a:pt x="58" y="60"/>
                      <a:pt x="60" y="60"/>
                    </a:cubicBezTo>
                    <a:cubicBezTo>
                      <a:pt x="61" y="60"/>
                      <a:pt x="62" y="60"/>
                      <a:pt x="62" y="62"/>
                    </a:cubicBezTo>
                    <a:cubicBezTo>
                      <a:pt x="62" y="63"/>
                      <a:pt x="62" y="63"/>
                      <a:pt x="62" y="63"/>
                    </a:cubicBezTo>
                    <a:cubicBezTo>
                      <a:pt x="62" y="63"/>
                      <a:pt x="61" y="63"/>
                      <a:pt x="61" y="62"/>
                    </a:cubicBezTo>
                    <a:cubicBezTo>
                      <a:pt x="60" y="62"/>
                      <a:pt x="60" y="62"/>
                      <a:pt x="59" y="62"/>
                    </a:cubicBezTo>
                    <a:cubicBezTo>
                      <a:pt x="59" y="62"/>
                      <a:pt x="59" y="62"/>
                      <a:pt x="59" y="62"/>
                    </a:cubicBezTo>
                    <a:cubicBezTo>
                      <a:pt x="60" y="64"/>
                      <a:pt x="61" y="65"/>
                      <a:pt x="62" y="65"/>
                    </a:cubicBezTo>
                    <a:cubicBezTo>
                      <a:pt x="66" y="65"/>
                      <a:pt x="69" y="54"/>
                      <a:pt x="63" y="52"/>
                    </a:cubicBezTo>
                    <a:cubicBezTo>
                      <a:pt x="63" y="52"/>
                      <a:pt x="62" y="52"/>
                      <a:pt x="62" y="52"/>
                    </a:cubicBezTo>
                    <a:cubicBezTo>
                      <a:pt x="60" y="52"/>
                      <a:pt x="59" y="53"/>
                      <a:pt x="57" y="53"/>
                    </a:cubicBezTo>
                    <a:cubicBezTo>
                      <a:pt x="56" y="54"/>
                      <a:pt x="55" y="54"/>
                      <a:pt x="54" y="54"/>
                    </a:cubicBezTo>
                    <a:cubicBezTo>
                      <a:pt x="53" y="54"/>
                      <a:pt x="52" y="54"/>
                      <a:pt x="51" y="53"/>
                    </a:cubicBezTo>
                    <a:cubicBezTo>
                      <a:pt x="49" y="55"/>
                      <a:pt x="49" y="59"/>
                      <a:pt x="45" y="59"/>
                    </a:cubicBezTo>
                    <a:cubicBezTo>
                      <a:pt x="45" y="59"/>
                      <a:pt x="45" y="59"/>
                      <a:pt x="45" y="59"/>
                    </a:cubicBezTo>
                    <a:cubicBezTo>
                      <a:pt x="45" y="46"/>
                      <a:pt x="63" y="40"/>
                      <a:pt x="60" y="28"/>
                    </a:cubicBezTo>
                    <a:cubicBezTo>
                      <a:pt x="60" y="25"/>
                      <a:pt x="56" y="21"/>
                      <a:pt x="52" y="19"/>
                    </a:cubicBezTo>
                    <a:cubicBezTo>
                      <a:pt x="50" y="24"/>
                      <a:pt x="49" y="29"/>
                      <a:pt x="45" y="31"/>
                    </a:cubicBezTo>
                    <a:cubicBezTo>
                      <a:pt x="43" y="36"/>
                      <a:pt x="45" y="45"/>
                      <a:pt x="41" y="48"/>
                    </a:cubicBezTo>
                    <a:cubicBezTo>
                      <a:pt x="41" y="40"/>
                      <a:pt x="48" y="28"/>
                      <a:pt x="44" y="23"/>
                    </a:cubicBezTo>
                    <a:cubicBezTo>
                      <a:pt x="42" y="25"/>
                      <a:pt x="42" y="30"/>
                      <a:pt x="40" y="33"/>
                    </a:cubicBezTo>
                    <a:cubicBezTo>
                      <a:pt x="43" y="21"/>
                      <a:pt x="43" y="13"/>
                      <a:pt x="39" y="3"/>
                    </a:cubicBezTo>
                    <a:cubicBezTo>
                      <a:pt x="36" y="4"/>
                      <a:pt x="40" y="8"/>
                      <a:pt x="38" y="8"/>
                    </a:cubicBezTo>
                    <a:cubicBezTo>
                      <a:pt x="32" y="6"/>
                      <a:pt x="37" y="3"/>
                      <a:pt x="33" y="0"/>
                    </a:cubicBezTo>
                    <a:cubicBezTo>
                      <a:pt x="33" y="0"/>
                      <a:pt x="33" y="0"/>
                      <a:pt x="33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8" name="Freeform 134"/>
              <p:cNvSpPr>
                <a:spLocks/>
              </p:cNvSpPr>
              <p:nvPr/>
            </p:nvSpPr>
            <p:spPr bwMode="auto">
              <a:xfrm>
                <a:off x="212" y="12271"/>
                <a:ext cx="47" cy="72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7" y="14"/>
                  </a:cxn>
                  <a:cxn ang="0">
                    <a:pos x="7" y="14"/>
                  </a:cxn>
                  <a:cxn ang="0">
                    <a:pos x="9" y="10"/>
                  </a:cxn>
                  <a:cxn ang="0">
                    <a:pos x="7" y="2"/>
                  </a:cxn>
                  <a:cxn ang="0">
                    <a:pos x="4" y="0"/>
                  </a:cxn>
                </a:cxnLst>
                <a:rect l="0" t="0" r="r" b="b"/>
                <a:pathLst>
                  <a:path w="9" h="14">
                    <a:moveTo>
                      <a:pt x="4" y="0"/>
                    </a:moveTo>
                    <a:cubicBezTo>
                      <a:pt x="2" y="4"/>
                      <a:pt x="0" y="14"/>
                      <a:pt x="7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8" y="12"/>
                      <a:pt x="9" y="12"/>
                      <a:pt x="9" y="10"/>
                    </a:cubicBezTo>
                    <a:cubicBezTo>
                      <a:pt x="4" y="7"/>
                      <a:pt x="7" y="7"/>
                      <a:pt x="7" y="2"/>
                    </a:cubicBezTo>
                    <a:cubicBezTo>
                      <a:pt x="6" y="2"/>
                      <a:pt x="6" y="0"/>
                      <a:pt x="4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9" name="Freeform 135"/>
              <p:cNvSpPr>
                <a:spLocks/>
              </p:cNvSpPr>
              <p:nvPr/>
            </p:nvSpPr>
            <p:spPr bwMode="auto">
              <a:xfrm>
                <a:off x="218" y="11870"/>
                <a:ext cx="31" cy="51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2" y="9"/>
                  </a:cxn>
                  <a:cxn ang="0">
                    <a:pos x="3" y="10"/>
                  </a:cxn>
                  <a:cxn ang="0">
                    <a:pos x="6" y="7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0">
                    <a:moveTo>
                      <a:pt x="6" y="0"/>
                    </a:moveTo>
                    <a:cubicBezTo>
                      <a:pt x="2" y="0"/>
                      <a:pt x="0" y="6"/>
                      <a:pt x="2" y="9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5" y="10"/>
                      <a:pt x="5" y="7"/>
                      <a:pt x="6" y="7"/>
                    </a:cubicBezTo>
                    <a:cubicBezTo>
                      <a:pt x="4" y="3"/>
                      <a:pt x="5" y="5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0" name="Freeform 136"/>
              <p:cNvSpPr>
                <a:spLocks/>
              </p:cNvSpPr>
              <p:nvPr/>
            </p:nvSpPr>
            <p:spPr bwMode="auto">
              <a:xfrm>
                <a:off x="207" y="11829"/>
                <a:ext cx="26" cy="51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0"/>
                  </a:cxn>
                  <a:cxn ang="0">
                    <a:pos x="4" y="10"/>
                  </a:cxn>
                  <a:cxn ang="0">
                    <a:pos x="3" y="0"/>
                  </a:cxn>
                </a:cxnLst>
                <a:rect l="0" t="0" r="r" b="b"/>
                <a:pathLst>
                  <a:path w="5" h="10">
                    <a:moveTo>
                      <a:pt x="3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1" y="4"/>
                      <a:pt x="2" y="8"/>
                      <a:pt x="4" y="10"/>
                    </a:cubicBezTo>
                    <a:cubicBezTo>
                      <a:pt x="5" y="6"/>
                      <a:pt x="4" y="3"/>
                      <a:pt x="3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1" name="Freeform 137"/>
              <p:cNvSpPr>
                <a:spLocks/>
              </p:cNvSpPr>
              <p:nvPr/>
            </p:nvSpPr>
            <p:spPr bwMode="auto">
              <a:xfrm>
                <a:off x="181" y="12312"/>
                <a:ext cx="26" cy="31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5" y="0"/>
                  </a:cxn>
                </a:cxnLst>
                <a:rect l="0" t="0" r="r" b="b"/>
                <a:pathLst>
                  <a:path w="5" h="6">
                    <a:moveTo>
                      <a:pt x="5" y="0"/>
                    </a:moveTo>
                    <a:cubicBezTo>
                      <a:pt x="4" y="0"/>
                      <a:pt x="3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2"/>
                      <a:pt x="1" y="5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5" y="6"/>
                      <a:pt x="5" y="3"/>
                      <a:pt x="5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2" name="Freeform 138"/>
              <p:cNvSpPr>
                <a:spLocks noEditPoints="1"/>
              </p:cNvSpPr>
              <p:nvPr/>
            </p:nvSpPr>
            <p:spPr bwMode="auto">
              <a:xfrm>
                <a:off x="124" y="11726"/>
                <a:ext cx="78" cy="92"/>
              </a:xfrm>
              <a:custGeom>
                <a:avLst/>
                <a:gdLst/>
                <a:ahLst/>
                <a:cxnLst>
                  <a:cxn ang="0">
                    <a:pos x="8" y="8"/>
                  </a:cxn>
                  <a:cxn ang="0">
                    <a:pos x="7" y="5"/>
                  </a:cxn>
                  <a:cxn ang="0">
                    <a:pos x="8" y="8"/>
                  </a:cxn>
                  <a:cxn ang="0">
                    <a:pos x="11" y="0"/>
                  </a:cxn>
                  <a:cxn ang="0">
                    <a:pos x="6" y="4"/>
                  </a:cxn>
                  <a:cxn ang="0">
                    <a:pos x="5" y="2"/>
                  </a:cxn>
                  <a:cxn ang="0">
                    <a:pos x="4" y="3"/>
                  </a:cxn>
                  <a:cxn ang="0">
                    <a:pos x="3" y="3"/>
                  </a:cxn>
                  <a:cxn ang="0">
                    <a:pos x="2" y="2"/>
                  </a:cxn>
                  <a:cxn ang="0">
                    <a:pos x="1" y="10"/>
                  </a:cxn>
                  <a:cxn ang="0">
                    <a:pos x="0" y="9"/>
                  </a:cxn>
                  <a:cxn ang="0">
                    <a:pos x="0" y="10"/>
                  </a:cxn>
                  <a:cxn ang="0">
                    <a:pos x="2" y="13"/>
                  </a:cxn>
                  <a:cxn ang="0">
                    <a:pos x="5" y="12"/>
                  </a:cxn>
                  <a:cxn ang="0">
                    <a:pos x="13" y="18"/>
                  </a:cxn>
                  <a:cxn ang="0">
                    <a:pos x="11" y="13"/>
                  </a:cxn>
                  <a:cxn ang="0">
                    <a:pos x="13" y="14"/>
                  </a:cxn>
                  <a:cxn ang="0">
                    <a:pos x="15" y="13"/>
                  </a:cxn>
                  <a:cxn ang="0">
                    <a:pos x="15" y="8"/>
                  </a:cxn>
                  <a:cxn ang="0">
                    <a:pos x="13" y="8"/>
                  </a:cxn>
                  <a:cxn ang="0">
                    <a:pos x="9" y="11"/>
                  </a:cxn>
                  <a:cxn ang="0">
                    <a:pos x="13" y="5"/>
                  </a:cxn>
                  <a:cxn ang="0">
                    <a:pos x="12" y="0"/>
                  </a:cxn>
                  <a:cxn ang="0">
                    <a:pos x="11" y="0"/>
                  </a:cxn>
                </a:cxnLst>
                <a:rect l="0" t="0" r="r" b="b"/>
                <a:pathLst>
                  <a:path w="15" h="18">
                    <a:moveTo>
                      <a:pt x="8" y="8"/>
                    </a:moveTo>
                    <a:cubicBezTo>
                      <a:pt x="7" y="8"/>
                      <a:pt x="6" y="7"/>
                      <a:pt x="7" y="5"/>
                    </a:cubicBezTo>
                    <a:cubicBezTo>
                      <a:pt x="9" y="7"/>
                      <a:pt x="8" y="8"/>
                      <a:pt x="8" y="8"/>
                    </a:cubicBezTo>
                    <a:moveTo>
                      <a:pt x="11" y="0"/>
                    </a:moveTo>
                    <a:cubicBezTo>
                      <a:pt x="8" y="0"/>
                      <a:pt x="8" y="3"/>
                      <a:pt x="6" y="4"/>
                    </a:cubicBezTo>
                    <a:cubicBezTo>
                      <a:pt x="6" y="3"/>
                      <a:pt x="5" y="2"/>
                      <a:pt x="5" y="2"/>
                    </a:cubicBezTo>
                    <a:cubicBezTo>
                      <a:pt x="5" y="2"/>
                      <a:pt x="4" y="3"/>
                      <a:pt x="4" y="3"/>
                    </a:cubicBezTo>
                    <a:cubicBezTo>
                      <a:pt x="4" y="3"/>
                      <a:pt x="4" y="3"/>
                      <a:pt x="3" y="3"/>
                    </a:cubicBezTo>
                    <a:cubicBezTo>
                      <a:pt x="3" y="3"/>
                      <a:pt x="2" y="3"/>
                      <a:pt x="2" y="2"/>
                    </a:cubicBezTo>
                    <a:cubicBezTo>
                      <a:pt x="1" y="6"/>
                      <a:pt x="5" y="9"/>
                      <a:pt x="1" y="10"/>
                    </a:cubicBezTo>
                    <a:cubicBezTo>
                      <a:pt x="1" y="9"/>
                      <a:pt x="1" y="9"/>
                      <a:pt x="0" y="9"/>
                    </a:cubicBezTo>
                    <a:cubicBezTo>
                      <a:pt x="0" y="9"/>
                      <a:pt x="0" y="9"/>
                      <a:pt x="0" y="10"/>
                    </a:cubicBezTo>
                    <a:cubicBezTo>
                      <a:pt x="1" y="10"/>
                      <a:pt x="1" y="12"/>
                      <a:pt x="2" y="13"/>
                    </a:cubicBezTo>
                    <a:cubicBezTo>
                      <a:pt x="3" y="13"/>
                      <a:pt x="4" y="12"/>
                      <a:pt x="5" y="12"/>
                    </a:cubicBezTo>
                    <a:cubicBezTo>
                      <a:pt x="10" y="12"/>
                      <a:pt x="10" y="17"/>
                      <a:pt x="13" y="18"/>
                    </a:cubicBezTo>
                    <a:cubicBezTo>
                      <a:pt x="14" y="15"/>
                      <a:pt x="10" y="16"/>
                      <a:pt x="11" y="13"/>
                    </a:cubicBezTo>
                    <a:cubicBezTo>
                      <a:pt x="11" y="13"/>
                      <a:pt x="12" y="14"/>
                      <a:pt x="13" y="14"/>
                    </a:cubicBezTo>
                    <a:cubicBezTo>
                      <a:pt x="13" y="14"/>
                      <a:pt x="14" y="13"/>
                      <a:pt x="15" y="13"/>
                    </a:cubicBezTo>
                    <a:cubicBezTo>
                      <a:pt x="15" y="11"/>
                      <a:pt x="15" y="10"/>
                      <a:pt x="15" y="8"/>
                    </a:cubicBezTo>
                    <a:cubicBezTo>
                      <a:pt x="14" y="8"/>
                      <a:pt x="14" y="8"/>
                      <a:pt x="13" y="8"/>
                    </a:cubicBezTo>
                    <a:cubicBezTo>
                      <a:pt x="11" y="8"/>
                      <a:pt x="11" y="10"/>
                      <a:pt x="9" y="11"/>
                    </a:cubicBezTo>
                    <a:cubicBezTo>
                      <a:pt x="9" y="7"/>
                      <a:pt x="10" y="6"/>
                      <a:pt x="13" y="5"/>
                    </a:cubicBezTo>
                    <a:cubicBezTo>
                      <a:pt x="14" y="2"/>
                      <a:pt x="11" y="3"/>
                      <a:pt x="12" y="0"/>
                    </a:cubicBezTo>
                    <a:cubicBezTo>
                      <a:pt x="11" y="0"/>
                      <a:pt x="11" y="0"/>
                      <a:pt x="11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3" name="Freeform 139"/>
              <p:cNvSpPr>
                <a:spLocks/>
              </p:cNvSpPr>
              <p:nvPr/>
            </p:nvSpPr>
            <p:spPr bwMode="auto">
              <a:xfrm>
                <a:off x="161" y="12261"/>
                <a:ext cx="31" cy="25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1" y="0"/>
                  </a:cxn>
                  <a:cxn ang="0">
                    <a:pos x="0" y="4"/>
                  </a:cxn>
                  <a:cxn ang="0">
                    <a:pos x="3" y="5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3" y="0"/>
                  </a:cxn>
                </a:cxnLst>
                <a:rect l="0" t="0" r="r" b="b"/>
                <a:pathLst>
                  <a:path w="6" h="5">
                    <a:moveTo>
                      <a:pt x="3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1"/>
                      <a:pt x="0" y="2"/>
                      <a:pt x="0" y="4"/>
                    </a:cubicBezTo>
                    <a:cubicBezTo>
                      <a:pt x="1" y="5"/>
                      <a:pt x="2" y="5"/>
                      <a:pt x="3" y="5"/>
                    </a:cubicBezTo>
                    <a:cubicBezTo>
                      <a:pt x="4" y="5"/>
                      <a:pt x="5" y="5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1"/>
                      <a:pt x="5" y="0"/>
                      <a:pt x="3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4" name="Freeform 140"/>
              <p:cNvSpPr>
                <a:spLocks/>
              </p:cNvSpPr>
              <p:nvPr/>
            </p:nvSpPr>
            <p:spPr bwMode="auto">
              <a:xfrm>
                <a:off x="166" y="11253"/>
                <a:ext cx="26" cy="1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2" y="3"/>
                  </a:cxn>
                  <a:cxn ang="0">
                    <a:pos x="5" y="1"/>
                  </a:cxn>
                  <a:cxn ang="0">
                    <a:pos x="1" y="0"/>
                  </a:cxn>
                </a:cxnLst>
                <a:rect l="0" t="0" r="r" b="b"/>
                <a:pathLst>
                  <a:path w="5" h="3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2"/>
                      <a:pt x="0" y="3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3" y="3"/>
                      <a:pt x="4" y="2"/>
                      <a:pt x="5" y="1"/>
                    </a:cubicBezTo>
                    <a:cubicBezTo>
                      <a:pt x="3" y="1"/>
                      <a:pt x="3" y="0"/>
                      <a:pt x="1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5" name="Freeform 141"/>
              <p:cNvSpPr>
                <a:spLocks/>
              </p:cNvSpPr>
              <p:nvPr/>
            </p:nvSpPr>
            <p:spPr bwMode="auto">
              <a:xfrm>
                <a:off x="140" y="11263"/>
                <a:ext cx="26" cy="26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2" y="0"/>
                  </a:cxn>
                  <a:cxn ang="0">
                    <a:pos x="3" y="5"/>
                  </a:cxn>
                  <a:cxn ang="0">
                    <a:pos x="5" y="4"/>
                  </a:cxn>
                  <a:cxn ang="0">
                    <a:pos x="3" y="0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cubicBezTo>
                      <a:pt x="3" y="0"/>
                      <a:pt x="2" y="0"/>
                      <a:pt x="2" y="0"/>
                    </a:cubicBezTo>
                    <a:cubicBezTo>
                      <a:pt x="0" y="2"/>
                      <a:pt x="1" y="5"/>
                      <a:pt x="3" y="5"/>
                    </a:cubicBezTo>
                    <a:cubicBezTo>
                      <a:pt x="4" y="5"/>
                      <a:pt x="5" y="5"/>
                      <a:pt x="5" y="4"/>
                    </a:cubicBezTo>
                    <a:cubicBezTo>
                      <a:pt x="5" y="2"/>
                      <a:pt x="5" y="0"/>
                      <a:pt x="3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6" name="Freeform 142"/>
              <p:cNvSpPr>
                <a:spLocks noEditPoints="1"/>
              </p:cNvSpPr>
              <p:nvPr/>
            </p:nvSpPr>
            <p:spPr bwMode="auto">
              <a:xfrm>
                <a:off x="21" y="11813"/>
                <a:ext cx="150" cy="160"/>
              </a:xfrm>
              <a:custGeom>
                <a:avLst/>
                <a:gdLst/>
                <a:ahLst/>
                <a:cxnLst>
                  <a:cxn ang="0">
                    <a:pos x="15" y="24"/>
                  </a:cxn>
                  <a:cxn ang="0">
                    <a:pos x="6" y="18"/>
                  </a:cxn>
                  <a:cxn ang="0">
                    <a:pos x="8" y="18"/>
                  </a:cxn>
                  <a:cxn ang="0">
                    <a:pos x="15" y="24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2" y="10"/>
                  </a:cxn>
                  <a:cxn ang="0">
                    <a:pos x="7" y="15"/>
                  </a:cxn>
                  <a:cxn ang="0">
                    <a:pos x="1" y="25"/>
                  </a:cxn>
                  <a:cxn ang="0">
                    <a:pos x="6" y="27"/>
                  </a:cxn>
                  <a:cxn ang="0">
                    <a:pos x="6" y="27"/>
                  </a:cxn>
                  <a:cxn ang="0">
                    <a:pos x="7" y="23"/>
                  </a:cxn>
                  <a:cxn ang="0">
                    <a:pos x="11" y="29"/>
                  </a:cxn>
                  <a:cxn ang="0">
                    <a:pos x="13" y="29"/>
                  </a:cxn>
                  <a:cxn ang="0">
                    <a:pos x="18" y="30"/>
                  </a:cxn>
                  <a:cxn ang="0">
                    <a:pos x="22" y="31"/>
                  </a:cxn>
                  <a:cxn ang="0">
                    <a:pos x="25" y="30"/>
                  </a:cxn>
                  <a:cxn ang="0">
                    <a:pos x="17" y="20"/>
                  </a:cxn>
                  <a:cxn ang="0">
                    <a:pos x="7" y="9"/>
                  </a:cxn>
                  <a:cxn ang="0">
                    <a:pos x="10" y="4"/>
                  </a:cxn>
                  <a:cxn ang="0">
                    <a:pos x="11" y="4"/>
                  </a:cxn>
                  <a:cxn ang="0">
                    <a:pos x="18" y="8"/>
                  </a:cxn>
                  <a:cxn ang="0">
                    <a:pos x="13" y="6"/>
                  </a:cxn>
                  <a:cxn ang="0">
                    <a:pos x="11" y="8"/>
                  </a:cxn>
                  <a:cxn ang="0">
                    <a:pos x="18" y="13"/>
                  </a:cxn>
                  <a:cxn ang="0">
                    <a:pos x="15" y="12"/>
                  </a:cxn>
                  <a:cxn ang="0">
                    <a:pos x="15" y="12"/>
                  </a:cxn>
                  <a:cxn ang="0">
                    <a:pos x="22" y="19"/>
                  </a:cxn>
                  <a:cxn ang="0">
                    <a:pos x="17" y="17"/>
                  </a:cxn>
                  <a:cxn ang="0">
                    <a:pos x="16" y="18"/>
                  </a:cxn>
                  <a:cxn ang="0">
                    <a:pos x="23" y="25"/>
                  </a:cxn>
                  <a:cxn ang="0">
                    <a:pos x="21" y="24"/>
                  </a:cxn>
                  <a:cxn ang="0">
                    <a:pos x="21" y="26"/>
                  </a:cxn>
                  <a:cxn ang="0">
                    <a:pos x="29" y="31"/>
                  </a:cxn>
                  <a:cxn ang="0">
                    <a:pos x="11" y="0"/>
                  </a:cxn>
                </a:cxnLst>
                <a:rect l="0" t="0" r="r" b="b"/>
                <a:pathLst>
                  <a:path w="29" h="31">
                    <a:moveTo>
                      <a:pt x="15" y="24"/>
                    </a:moveTo>
                    <a:cubicBezTo>
                      <a:pt x="11" y="23"/>
                      <a:pt x="9" y="20"/>
                      <a:pt x="6" y="18"/>
                    </a:cubicBezTo>
                    <a:cubicBezTo>
                      <a:pt x="7" y="18"/>
                      <a:pt x="7" y="18"/>
                      <a:pt x="8" y="18"/>
                    </a:cubicBezTo>
                    <a:cubicBezTo>
                      <a:pt x="11" y="18"/>
                      <a:pt x="15" y="20"/>
                      <a:pt x="15" y="24"/>
                    </a:cubicBezTo>
                    <a:moveTo>
                      <a:pt x="11" y="0"/>
                    </a:moveTo>
                    <a:cubicBezTo>
                      <a:pt x="10" y="0"/>
                      <a:pt x="10" y="0"/>
                      <a:pt x="9" y="0"/>
                    </a:cubicBezTo>
                    <a:cubicBezTo>
                      <a:pt x="5" y="1"/>
                      <a:pt x="2" y="4"/>
                      <a:pt x="2" y="10"/>
                    </a:cubicBezTo>
                    <a:cubicBezTo>
                      <a:pt x="3" y="12"/>
                      <a:pt x="5" y="14"/>
                      <a:pt x="7" y="15"/>
                    </a:cubicBezTo>
                    <a:cubicBezTo>
                      <a:pt x="3" y="17"/>
                      <a:pt x="0" y="18"/>
                      <a:pt x="1" y="25"/>
                    </a:cubicBezTo>
                    <a:cubicBezTo>
                      <a:pt x="2" y="25"/>
                      <a:pt x="3" y="27"/>
                      <a:pt x="6" y="27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4"/>
                      <a:pt x="4" y="23"/>
                      <a:pt x="7" y="23"/>
                    </a:cubicBezTo>
                    <a:cubicBezTo>
                      <a:pt x="10" y="23"/>
                      <a:pt x="10" y="27"/>
                      <a:pt x="11" y="29"/>
                    </a:cubicBezTo>
                    <a:cubicBezTo>
                      <a:pt x="12" y="29"/>
                      <a:pt x="13" y="29"/>
                      <a:pt x="13" y="29"/>
                    </a:cubicBezTo>
                    <a:cubicBezTo>
                      <a:pt x="15" y="29"/>
                      <a:pt x="16" y="29"/>
                      <a:pt x="18" y="30"/>
                    </a:cubicBezTo>
                    <a:cubicBezTo>
                      <a:pt x="19" y="30"/>
                      <a:pt x="20" y="31"/>
                      <a:pt x="22" y="31"/>
                    </a:cubicBezTo>
                    <a:cubicBezTo>
                      <a:pt x="23" y="31"/>
                      <a:pt x="24" y="30"/>
                      <a:pt x="25" y="30"/>
                    </a:cubicBezTo>
                    <a:cubicBezTo>
                      <a:pt x="20" y="29"/>
                      <a:pt x="17" y="26"/>
                      <a:pt x="17" y="20"/>
                    </a:cubicBezTo>
                    <a:cubicBezTo>
                      <a:pt x="11" y="16"/>
                      <a:pt x="9" y="15"/>
                      <a:pt x="7" y="9"/>
                    </a:cubicBezTo>
                    <a:cubicBezTo>
                      <a:pt x="8" y="7"/>
                      <a:pt x="8" y="5"/>
                      <a:pt x="10" y="4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5" y="4"/>
                      <a:pt x="17" y="5"/>
                      <a:pt x="18" y="8"/>
                    </a:cubicBezTo>
                    <a:cubicBezTo>
                      <a:pt x="17" y="7"/>
                      <a:pt x="15" y="6"/>
                      <a:pt x="13" y="6"/>
                    </a:cubicBezTo>
                    <a:cubicBezTo>
                      <a:pt x="12" y="6"/>
                      <a:pt x="11" y="7"/>
                      <a:pt x="11" y="8"/>
                    </a:cubicBezTo>
                    <a:cubicBezTo>
                      <a:pt x="13" y="10"/>
                      <a:pt x="17" y="10"/>
                      <a:pt x="18" y="13"/>
                    </a:cubicBezTo>
                    <a:cubicBezTo>
                      <a:pt x="16" y="13"/>
                      <a:pt x="16" y="12"/>
                      <a:pt x="15" y="12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5" y="16"/>
                      <a:pt x="20" y="16"/>
                      <a:pt x="22" y="19"/>
                    </a:cubicBezTo>
                    <a:cubicBezTo>
                      <a:pt x="21" y="19"/>
                      <a:pt x="19" y="17"/>
                      <a:pt x="17" y="17"/>
                    </a:cubicBezTo>
                    <a:cubicBezTo>
                      <a:pt x="17" y="17"/>
                      <a:pt x="16" y="17"/>
                      <a:pt x="16" y="18"/>
                    </a:cubicBezTo>
                    <a:cubicBezTo>
                      <a:pt x="17" y="21"/>
                      <a:pt x="22" y="21"/>
                      <a:pt x="23" y="25"/>
                    </a:cubicBezTo>
                    <a:cubicBezTo>
                      <a:pt x="22" y="25"/>
                      <a:pt x="22" y="24"/>
                      <a:pt x="21" y="24"/>
                    </a:cubicBezTo>
                    <a:cubicBezTo>
                      <a:pt x="21" y="24"/>
                      <a:pt x="21" y="24"/>
                      <a:pt x="21" y="26"/>
                    </a:cubicBezTo>
                    <a:cubicBezTo>
                      <a:pt x="22" y="29"/>
                      <a:pt x="27" y="29"/>
                      <a:pt x="29" y="31"/>
                    </a:cubicBezTo>
                    <a:cubicBezTo>
                      <a:pt x="24" y="22"/>
                      <a:pt x="23" y="0"/>
                      <a:pt x="11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7" name="Freeform 143"/>
              <p:cNvSpPr>
                <a:spLocks/>
              </p:cNvSpPr>
              <p:nvPr/>
            </p:nvSpPr>
            <p:spPr bwMode="auto">
              <a:xfrm>
                <a:off x="119" y="11284"/>
                <a:ext cx="21" cy="2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3"/>
                  </a:cxn>
                  <a:cxn ang="0">
                    <a:pos x="3" y="5"/>
                  </a:cxn>
                  <a:cxn ang="0">
                    <a:pos x="4" y="4"/>
                  </a:cxn>
                  <a:cxn ang="0">
                    <a:pos x="2" y="0"/>
                  </a:cxn>
                </a:cxnLst>
                <a:rect l="0" t="0" r="r" b="b"/>
                <a:pathLst>
                  <a:path w="4" h="5">
                    <a:moveTo>
                      <a:pt x="2" y="0"/>
                    </a:moveTo>
                    <a:cubicBezTo>
                      <a:pt x="2" y="2"/>
                      <a:pt x="0" y="2"/>
                      <a:pt x="0" y="3"/>
                    </a:cubicBezTo>
                    <a:cubicBezTo>
                      <a:pt x="1" y="4"/>
                      <a:pt x="2" y="5"/>
                      <a:pt x="3" y="5"/>
                    </a:cubicBezTo>
                    <a:cubicBezTo>
                      <a:pt x="3" y="5"/>
                      <a:pt x="4" y="5"/>
                      <a:pt x="4" y="4"/>
                    </a:cubicBezTo>
                    <a:cubicBezTo>
                      <a:pt x="4" y="2"/>
                      <a:pt x="4" y="0"/>
                      <a:pt x="2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8" name="Freeform 144"/>
              <p:cNvSpPr>
                <a:spLocks noEditPoints="1"/>
              </p:cNvSpPr>
              <p:nvPr/>
            </p:nvSpPr>
            <p:spPr bwMode="auto">
              <a:xfrm>
                <a:off x="2001" y="9427"/>
                <a:ext cx="332" cy="1414"/>
              </a:xfrm>
              <a:custGeom>
                <a:avLst/>
                <a:gdLst/>
                <a:ahLst/>
                <a:cxnLst>
                  <a:cxn ang="0">
                    <a:pos x="64" y="258"/>
                  </a:cxn>
                  <a:cxn ang="0">
                    <a:pos x="56" y="258"/>
                  </a:cxn>
                  <a:cxn ang="0">
                    <a:pos x="55" y="259"/>
                  </a:cxn>
                  <a:cxn ang="0">
                    <a:pos x="55" y="253"/>
                  </a:cxn>
                  <a:cxn ang="0">
                    <a:pos x="54" y="247"/>
                  </a:cxn>
                  <a:cxn ang="0">
                    <a:pos x="49" y="246"/>
                  </a:cxn>
                  <a:cxn ang="0">
                    <a:pos x="41" y="250"/>
                  </a:cxn>
                  <a:cxn ang="0">
                    <a:pos x="45" y="251"/>
                  </a:cxn>
                  <a:cxn ang="0">
                    <a:pos x="44" y="258"/>
                  </a:cxn>
                  <a:cxn ang="0">
                    <a:pos x="52" y="259"/>
                  </a:cxn>
                  <a:cxn ang="0">
                    <a:pos x="44" y="274"/>
                  </a:cxn>
                  <a:cxn ang="0">
                    <a:pos x="50" y="270"/>
                  </a:cxn>
                  <a:cxn ang="0">
                    <a:pos x="55" y="259"/>
                  </a:cxn>
                  <a:cxn ang="0">
                    <a:pos x="48" y="274"/>
                  </a:cxn>
                  <a:cxn ang="0">
                    <a:pos x="62" y="268"/>
                  </a:cxn>
                  <a:cxn ang="0">
                    <a:pos x="64" y="261"/>
                  </a:cxn>
                  <a:cxn ang="0">
                    <a:pos x="59" y="252"/>
                  </a:cxn>
                  <a:cxn ang="0">
                    <a:pos x="56" y="245"/>
                  </a:cxn>
                  <a:cxn ang="0">
                    <a:pos x="48" y="237"/>
                  </a:cxn>
                  <a:cxn ang="0">
                    <a:pos x="46" y="234"/>
                  </a:cxn>
                  <a:cxn ang="0">
                    <a:pos x="64" y="237"/>
                  </a:cxn>
                  <a:cxn ang="0">
                    <a:pos x="64" y="229"/>
                  </a:cxn>
                  <a:cxn ang="0">
                    <a:pos x="60" y="203"/>
                  </a:cxn>
                  <a:cxn ang="0">
                    <a:pos x="64" y="209"/>
                  </a:cxn>
                  <a:cxn ang="0">
                    <a:pos x="57" y="104"/>
                  </a:cxn>
                  <a:cxn ang="0">
                    <a:pos x="64" y="114"/>
                  </a:cxn>
                  <a:cxn ang="0">
                    <a:pos x="59" y="107"/>
                  </a:cxn>
                  <a:cxn ang="0">
                    <a:pos x="59" y="91"/>
                  </a:cxn>
                  <a:cxn ang="0">
                    <a:pos x="47" y="94"/>
                  </a:cxn>
                  <a:cxn ang="0">
                    <a:pos x="47" y="94"/>
                  </a:cxn>
                  <a:cxn ang="0">
                    <a:pos x="24" y="66"/>
                  </a:cxn>
                  <a:cxn ang="0">
                    <a:pos x="26" y="72"/>
                  </a:cxn>
                  <a:cxn ang="0">
                    <a:pos x="23" y="72"/>
                  </a:cxn>
                  <a:cxn ang="0">
                    <a:pos x="20" y="72"/>
                  </a:cxn>
                  <a:cxn ang="0">
                    <a:pos x="12" y="68"/>
                  </a:cxn>
                  <a:cxn ang="0">
                    <a:pos x="8" y="76"/>
                  </a:cxn>
                  <a:cxn ang="0">
                    <a:pos x="2" y="80"/>
                  </a:cxn>
                  <a:cxn ang="0">
                    <a:pos x="5" y="95"/>
                  </a:cxn>
                  <a:cxn ang="0">
                    <a:pos x="9" y="84"/>
                  </a:cxn>
                  <a:cxn ang="0">
                    <a:pos x="14" y="84"/>
                  </a:cxn>
                  <a:cxn ang="0">
                    <a:pos x="30" y="74"/>
                  </a:cxn>
                  <a:cxn ang="0">
                    <a:pos x="36" y="74"/>
                  </a:cxn>
                  <a:cxn ang="0">
                    <a:pos x="35" y="75"/>
                  </a:cxn>
                  <a:cxn ang="0">
                    <a:pos x="30" y="82"/>
                  </a:cxn>
                  <a:cxn ang="0">
                    <a:pos x="58" y="80"/>
                  </a:cxn>
                  <a:cxn ang="0">
                    <a:pos x="43" y="82"/>
                  </a:cxn>
                  <a:cxn ang="0">
                    <a:pos x="41" y="91"/>
                  </a:cxn>
                  <a:cxn ang="0">
                    <a:pos x="37" y="96"/>
                  </a:cxn>
                  <a:cxn ang="0">
                    <a:pos x="39" y="97"/>
                  </a:cxn>
                  <a:cxn ang="0">
                    <a:pos x="43" y="103"/>
                  </a:cxn>
                  <a:cxn ang="0">
                    <a:pos x="61" y="84"/>
                  </a:cxn>
                  <a:cxn ang="0">
                    <a:pos x="64" y="76"/>
                  </a:cxn>
                  <a:cxn ang="0">
                    <a:pos x="61" y="75"/>
                  </a:cxn>
                  <a:cxn ang="0">
                    <a:pos x="59" y="74"/>
                  </a:cxn>
                  <a:cxn ang="0">
                    <a:pos x="56" y="77"/>
                  </a:cxn>
                  <a:cxn ang="0">
                    <a:pos x="48" y="73"/>
                  </a:cxn>
                  <a:cxn ang="0">
                    <a:pos x="35" y="72"/>
                  </a:cxn>
                  <a:cxn ang="0">
                    <a:pos x="48" y="59"/>
                  </a:cxn>
                  <a:cxn ang="0">
                    <a:pos x="64" y="70"/>
                  </a:cxn>
                  <a:cxn ang="0">
                    <a:pos x="64" y="60"/>
                  </a:cxn>
                  <a:cxn ang="0">
                    <a:pos x="64" y="26"/>
                  </a:cxn>
                  <a:cxn ang="0">
                    <a:pos x="64" y="26"/>
                  </a:cxn>
                  <a:cxn ang="0">
                    <a:pos x="64" y="6"/>
                  </a:cxn>
                </a:cxnLst>
                <a:rect l="0" t="0" r="r" b="b"/>
                <a:pathLst>
                  <a:path w="64" h="275">
                    <a:moveTo>
                      <a:pt x="64" y="247"/>
                    </a:moveTo>
                    <a:cubicBezTo>
                      <a:pt x="63" y="250"/>
                      <a:pt x="62" y="252"/>
                      <a:pt x="62" y="255"/>
                    </a:cubicBezTo>
                    <a:cubicBezTo>
                      <a:pt x="62" y="256"/>
                      <a:pt x="63" y="257"/>
                      <a:pt x="64" y="258"/>
                    </a:cubicBezTo>
                    <a:cubicBezTo>
                      <a:pt x="64" y="247"/>
                      <a:pt x="64" y="247"/>
                      <a:pt x="64" y="247"/>
                    </a:cubicBezTo>
                    <a:moveTo>
                      <a:pt x="55" y="259"/>
                    </a:moveTo>
                    <a:cubicBezTo>
                      <a:pt x="55" y="258"/>
                      <a:pt x="56" y="258"/>
                      <a:pt x="56" y="258"/>
                    </a:cubicBezTo>
                    <a:cubicBezTo>
                      <a:pt x="56" y="257"/>
                      <a:pt x="56" y="257"/>
                      <a:pt x="56" y="257"/>
                    </a:cubicBezTo>
                    <a:cubicBezTo>
                      <a:pt x="56" y="258"/>
                      <a:pt x="56" y="258"/>
                      <a:pt x="56" y="258"/>
                    </a:cubicBezTo>
                    <a:cubicBezTo>
                      <a:pt x="56" y="258"/>
                      <a:pt x="55" y="258"/>
                      <a:pt x="55" y="259"/>
                    </a:cubicBezTo>
                    <a:moveTo>
                      <a:pt x="54" y="247"/>
                    </a:moveTo>
                    <a:cubicBezTo>
                      <a:pt x="57" y="247"/>
                      <a:pt x="58" y="247"/>
                      <a:pt x="59" y="245"/>
                    </a:cubicBezTo>
                    <a:cubicBezTo>
                      <a:pt x="60" y="246"/>
                      <a:pt x="58" y="253"/>
                      <a:pt x="55" y="253"/>
                    </a:cubicBezTo>
                    <a:cubicBezTo>
                      <a:pt x="55" y="253"/>
                      <a:pt x="55" y="253"/>
                      <a:pt x="55" y="253"/>
                    </a:cubicBezTo>
                    <a:cubicBezTo>
                      <a:pt x="56" y="250"/>
                      <a:pt x="53" y="250"/>
                      <a:pt x="54" y="247"/>
                    </a:cubicBezTo>
                    <a:cubicBezTo>
                      <a:pt x="54" y="247"/>
                      <a:pt x="54" y="247"/>
                      <a:pt x="54" y="247"/>
                    </a:cubicBezTo>
                    <a:moveTo>
                      <a:pt x="46" y="234"/>
                    </a:moveTo>
                    <a:cubicBezTo>
                      <a:pt x="44" y="234"/>
                      <a:pt x="42" y="234"/>
                      <a:pt x="41" y="236"/>
                    </a:cubicBezTo>
                    <a:cubicBezTo>
                      <a:pt x="38" y="244"/>
                      <a:pt x="48" y="241"/>
                      <a:pt x="49" y="246"/>
                    </a:cubicBezTo>
                    <a:cubicBezTo>
                      <a:pt x="47" y="245"/>
                      <a:pt x="44" y="244"/>
                      <a:pt x="41" y="244"/>
                    </a:cubicBezTo>
                    <a:cubicBezTo>
                      <a:pt x="39" y="244"/>
                      <a:pt x="36" y="245"/>
                      <a:pt x="34" y="246"/>
                    </a:cubicBezTo>
                    <a:cubicBezTo>
                      <a:pt x="36" y="249"/>
                      <a:pt x="38" y="250"/>
                      <a:pt x="41" y="250"/>
                    </a:cubicBezTo>
                    <a:cubicBezTo>
                      <a:pt x="43" y="250"/>
                      <a:pt x="46" y="249"/>
                      <a:pt x="49" y="248"/>
                    </a:cubicBezTo>
                    <a:cubicBezTo>
                      <a:pt x="49" y="251"/>
                      <a:pt x="48" y="251"/>
                      <a:pt x="47" y="251"/>
                    </a:cubicBezTo>
                    <a:cubicBezTo>
                      <a:pt x="46" y="251"/>
                      <a:pt x="46" y="251"/>
                      <a:pt x="45" y="251"/>
                    </a:cubicBezTo>
                    <a:cubicBezTo>
                      <a:pt x="45" y="251"/>
                      <a:pt x="44" y="251"/>
                      <a:pt x="44" y="251"/>
                    </a:cubicBezTo>
                    <a:cubicBezTo>
                      <a:pt x="43" y="251"/>
                      <a:pt x="41" y="252"/>
                      <a:pt x="41" y="254"/>
                    </a:cubicBezTo>
                    <a:cubicBezTo>
                      <a:pt x="40" y="257"/>
                      <a:pt x="41" y="258"/>
                      <a:pt x="44" y="258"/>
                    </a:cubicBezTo>
                    <a:cubicBezTo>
                      <a:pt x="44" y="258"/>
                      <a:pt x="45" y="258"/>
                      <a:pt x="45" y="258"/>
                    </a:cubicBezTo>
                    <a:cubicBezTo>
                      <a:pt x="43" y="254"/>
                      <a:pt x="51" y="256"/>
                      <a:pt x="53" y="253"/>
                    </a:cubicBezTo>
                    <a:cubicBezTo>
                      <a:pt x="55" y="254"/>
                      <a:pt x="52" y="257"/>
                      <a:pt x="52" y="259"/>
                    </a:cubicBezTo>
                    <a:cubicBezTo>
                      <a:pt x="51" y="259"/>
                      <a:pt x="51" y="259"/>
                      <a:pt x="51" y="259"/>
                    </a:cubicBezTo>
                    <a:cubicBezTo>
                      <a:pt x="49" y="259"/>
                      <a:pt x="49" y="257"/>
                      <a:pt x="47" y="257"/>
                    </a:cubicBezTo>
                    <a:cubicBezTo>
                      <a:pt x="47" y="265"/>
                      <a:pt x="40" y="267"/>
                      <a:pt x="44" y="274"/>
                    </a:cubicBezTo>
                    <a:cubicBezTo>
                      <a:pt x="44" y="274"/>
                      <a:pt x="45" y="274"/>
                      <a:pt x="45" y="274"/>
                    </a:cubicBezTo>
                    <a:cubicBezTo>
                      <a:pt x="46" y="274"/>
                      <a:pt x="47" y="273"/>
                      <a:pt x="47" y="272"/>
                    </a:cubicBezTo>
                    <a:cubicBezTo>
                      <a:pt x="48" y="271"/>
                      <a:pt x="49" y="270"/>
                      <a:pt x="50" y="270"/>
                    </a:cubicBezTo>
                    <a:cubicBezTo>
                      <a:pt x="50" y="270"/>
                      <a:pt x="50" y="270"/>
                      <a:pt x="50" y="270"/>
                    </a:cubicBezTo>
                    <a:cubicBezTo>
                      <a:pt x="51" y="266"/>
                      <a:pt x="52" y="267"/>
                      <a:pt x="50" y="263"/>
                    </a:cubicBezTo>
                    <a:cubicBezTo>
                      <a:pt x="51" y="263"/>
                      <a:pt x="53" y="261"/>
                      <a:pt x="55" y="259"/>
                    </a:cubicBezTo>
                    <a:cubicBezTo>
                      <a:pt x="55" y="261"/>
                      <a:pt x="54" y="263"/>
                      <a:pt x="53" y="263"/>
                    </a:cubicBezTo>
                    <a:cubicBezTo>
                      <a:pt x="53" y="266"/>
                      <a:pt x="53" y="268"/>
                      <a:pt x="53" y="270"/>
                    </a:cubicBezTo>
                    <a:cubicBezTo>
                      <a:pt x="53" y="273"/>
                      <a:pt x="50" y="273"/>
                      <a:pt x="48" y="274"/>
                    </a:cubicBezTo>
                    <a:cubicBezTo>
                      <a:pt x="50" y="275"/>
                      <a:pt x="51" y="275"/>
                      <a:pt x="52" y="275"/>
                    </a:cubicBezTo>
                    <a:cubicBezTo>
                      <a:pt x="56" y="275"/>
                      <a:pt x="59" y="271"/>
                      <a:pt x="58" y="266"/>
                    </a:cubicBezTo>
                    <a:cubicBezTo>
                      <a:pt x="59" y="267"/>
                      <a:pt x="60" y="268"/>
                      <a:pt x="62" y="268"/>
                    </a:cubicBezTo>
                    <a:cubicBezTo>
                      <a:pt x="62" y="268"/>
                      <a:pt x="63" y="268"/>
                      <a:pt x="63" y="268"/>
                    </a:cubicBezTo>
                    <a:cubicBezTo>
                      <a:pt x="64" y="268"/>
                      <a:pt x="64" y="268"/>
                      <a:pt x="64" y="268"/>
                    </a:cubicBezTo>
                    <a:cubicBezTo>
                      <a:pt x="64" y="261"/>
                      <a:pt x="64" y="261"/>
                      <a:pt x="64" y="261"/>
                    </a:cubicBezTo>
                    <a:cubicBezTo>
                      <a:pt x="63" y="261"/>
                      <a:pt x="63" y="262"/>
                      <a:pt x="62" y="262"/>
                    </a:cubicBezTo>
                    <a:cubicBezTo>
                      <a:pt x="61" y="262"/>
                      <a:pt x="61" y="262"/>
                      <a:pt x="61" y="262"/>
                    </a:cubicBezTo>
                    <a:cubicBezTo>
                      <a:pt x="63" y="258"/>
                      <a:pt x="62" y="255"/>
                      <a:pt x="59" y="252"/>
                    </a:cubicBezTo>
                    <a:cubicBezTo>
                      <a:pt x="59" y="248"/>
                      <a:pt x="62" y="246"/>
                      <a:pt x="64" y="243"/>
                    </a:cubicBezTo>
                    <a:cubicBezTo>
                      <a:pt x="64" y="240"/>
                      <a:pt x="64" y="240"/>
                      <a:pt x="64" y="240"/>
                    </a:cubicBezTo>
                    <a:cubicBezTo>
                      <a:pt x="61" y="242"/>
                      <a:pt x="59" y="244"/>
                      <a:pt x="56" y="245"/>
                    </a:cubicBezTo>
                    <a:cubicBezTo>
                      <a:pt x="52" y="243"/>
                      <a:pt x="50" y="240"/>
                      <a:pt x="45" y="239"/>
                    </a:cubicBezTo>
                    <a:cubicBezTo>
                      <a:pt x="45" y="237"/>
                      <a:pt x="46" y="237"/>
                      <a:pt x="46" y="237"/>
                    </a:cubicBezTo>
                    <a:cubicBezTo>
                      <a:pt x="47" y="237"/>
                      <a:pt x="47" y="237"/>
                      <a:pt x="48" y="237"/>
                    </a:cubicBezTo>
                    <a:cubicBezTo>
                      <a:pt x="48" y="238"/>
                      <a:pt x="49" y="238"/>
                      <a:pt x="50" y="238"/>
                    </a:cubicBezTo>
                    <a:cubicBezTo>
                      <a:pt x="50" y="238"/>
                      <a:pt x="50" y="238"/>
                      <a:pt x="50" y="238"/>
                    </a:cubicBezTo>
                    <a:cubicBezTo>
                      <a:pt x="50" y="235"/>
                      <a:pt x="48" y="234"/>
                      <a:pt x="46" y="234"/>
                    </a:cubicBezTo>
                    <a:moveTo>
                      <a:pt x="60" y="197"/>
                    </a:moveTo>
                    <a:cubicBezTo>
                      <a:pt x="48" y="198"/>
                      <a:pt x="48" y="219"/>
                      <a:pt x="57" y="224"/>
                    </a:cubicBezTo>
                    <a:cubicBezTo>
                      <a:pt x="52" y="229"/>
                      <a:pt x="58" y="236"/>
                      <a:pt x="64" y="237"/>
                    </a:cubicBezTo>
                    <a:cubicBezTo>
                      <a:pt x="64" y="230"/>
                      <a:pt x="64" y="230"/>
                      <a:pt x="64" y="230"/>
                    </a:cubicBezTo>
                    <a:cubicBezTo>
                      <a:pt x="63" y="230"/>
                      <a:pt x="62" y="228"/>
                      <a:pt x="62" y="227"/>
                    </a:cubicBezTo>
                    <a:cubicBezTo>
                      <a:pt x="63" y="227"/>
                      <a:pt x="63" y="228"/>
                      <a:pt x="64" y="229"/>
                    </a:cubicBezTo>
                    <a:cubicBezTo>
                      <a:pt x="64" y="225"/>
                      <a:pt x="64" y="225"/>
                      <a:pt x="64" y="225"/>
                    </a:cubicBezTo>
                    <a:cubicBezTo>
                      <a:pt x="59" y="220"/>
                      <a:pt x="57" y="213"/>
                      <a:pt x="58" y="203"/>
                    </a:cubicBezTo>
                    <a:cubicBezTo>
                      <a:pt x="59" y="203"/>
                      <a:pt x="59" y="203"/>
                      <a:pt x="60" y="203"/>
                    </a:cubicBezTo>
                    <a:cubicBezTo>
                      <a:pt x="63" y="203"/>
                      <a:pt x="64" y="206"/>
                      <a:pt x="62" y="209"/>
                    </a:cubicBezTo>
                    <a:cubicBezTo>
                      <a:pt x="63" y="209"/>
                      <a:pt x="63" y="209"/>
                      <a:pt x="64" y="209"/>
                    </a:cubicBezTo>
                    <a:cubicBezTo>
                      <a:pt x="64" y="209"/>
                      <a:pt x="64" y="209"/>
                      <a:pt x="64" y="209"/>
                    </a:cubicBezTo>
                    <a:cubicBezTo>
                      <a:pt x="64" y="199"/>
                      <a:pt x="64" y="199"/>
                      <a:pt x="64" y="199"/>
                    </a:cubicBezTo>
                    <a:cubicBezTo>
                      <a:pt x="63" y="198"/>
                      <a:pt x="62" y="197"/>
                      <a:pt x="60" y="197"/>
                    </a:cubicBezTo>
                    <a:moveTo>
                      <a:pt x="57" y="104"/>
                    </a:moveTo>
                    <a:cubicBezTo>
                      <a:pt x="52" y="106"/>
                      <a:pt x="58" y="111"/>
                      <a:pt x="59" y="114"/>
                    </a:cubicBezTo>
                    <a:cubicBezTo>
                      <a:pt x="60" y="115"/>
                      <a:pt x="61" y="115"/>
                      <a:pt x="62" y="115"/>
                    </a:cubicBezTo>
                    <a:cubicBezTo>
                      <a:pt x="62" y="115"/>
                      <a:pt x="63" y="115"/>
                      <a:pt x="64" y="114"/>
                    </a:cubicBezTo>
                    <a:cubicBezTo>
                      <a:pt x="64" y="104"/>
                      <a:pt x="64" y="104"/>
                      <a:pt x="64" y="104"/>
                    </a:cubicBezTo>
                    <a:cubicBezTo>
                      <a:pt x="63" y="105"/>
                      <a:pt x="62" y="106"/>
                      <a:pt x="60" y="107"/>
                    </a:cubicBezTo>
                    <a:cubicBezTo>
                      <a:pt x="60" y="107"/>
                      <a:pt x="60" y="107"/>
                      <a:pt x="59" y="107"/>
                    </a:cubicBezTo>
                    <a:cubicBezTo>
                      <a:pt x="56" y="107"/>
                      <a:pt x="61" y="104"/>
                      <a:pt x="57" y="104"/>
                    </a:cubicBezTo>
                    <a:moveTo>
                      <a:pt x="64" y="87"/>
                    </a:moveTo>
                    <a:cubicBezTo>
                      <a:pt x="63" y="88"/>
                      <a:pt x="63" y="90"/>
                      <a:pt x="59" y="91"/>
                    </a:cubicBezTo>
                    <a:cubicBezTo>
                      <a:pt x="59" y="94"/>
                      <a:pt x="62" y="94"/>
                      <a:pt x="64" y="96"/>
                    </a:cubicBezTo>
                    <a:cubicBezTo>
                      <a:pt x="64" y="87"/>
                      <a:pt x="64" y="87"/>
                      <a:pt x="64" y="87"/>
                    </a:cubicBezTo>
                    <a:moveTo>
                      <a:pt x="47" y="94"/>
                    </a:moveTo>
                    <a:cubicBezTo>
                      <a:pt x="43" y="94"/>
                      <a:pt x="46" y="88"/>
                      <a:pt x="47" y="88"/>
                    </a:cubicBezTo>
                    <a:cubicBezTo>
                      <a:pt x="49" y="88"/>
                      <a:pt x="47" y="90"/>
                      <a:pt x="46" y="90"/>
                    </a:cubicBezTo>
                    <a:cubicBezTo>
                      <a:pt x="46" y="92"/>
                      <a:pt x="47" y="92"/>
                      <a:pt x="47" y="94"/>
                    </a:cubicBezTo>
                    <a:cubicBezTo>
                      <a:pt x="47" y="94"/>
                      <a:pt x="47" y="94"/>
                      <a:pt x="47" y="94"/>
                    </a:cubicBezTo>
                    <a:moveTo>
                      <a:pt x="25" y="62"/>
                    </a:moveTo>
                    <a:cubicBezTo>
                      <a:pt x="21" y="62"/>
                      <a:pt x="27" y="66"/>
                      <a:pt x="24" y="66"/>
                    </a:cubicBezTo>
                    <a:cubicBezTo>
                      <a:pt x="23" y="66"/>
                      <a:pt x="23" y="66"/>
                      <a:pt x="23" y="66"/>
                    </a:cubicBezTo>
                    <a:cubicBezTo>
                      <a:pt x="23" y="69"/>
                      <a:pt x="25" y="70"/>
                      <a:pt x="28" y="70"/>
                    </a:cubicBezTo>
                    <a:cubicBezTo>
                      <a:pt x="28" y="71"/>
                      <a:pt x="27" y="72"/>
                      <a:pt x="26" y="72"/>
                    </a:cubicBezTo>
                    <a:cubicBezTo>
                      <a:pt x="26" y="72"/>
                      <a:pt x="25" y="72"/>
                      <a:pt x="25" y="72"/>
                    </a:cubicBezTo>
                    <a:cubicBezTo>
                      <a:pt x="24" y="72"/>
                      <a:pt x="24" y="71"/>
                      <a:pt x="23" y="71"/>
                    </a:cubicBezTo>
                    <a:cubicBezTo>
                      <a:pt x="23" y="71"/>
                      <a:pt x="23" y="71"/>
                      <a:pt x="23" y="72"/>
                    </a:cubicBezTo>
                    <a:cubicBezTo>
                      <a:pt x="23" y="65"/>
                      <a:pt x="19" y="64"/>
                      <a:pt x="14" y="63"/>
                    </a:cubicBezTo>
                    <a:cubicBezTo>
                      <a:pt x="13" y="67"/>
                      <a:pt x="18" y="67"/>
                      <a:pt x="15" y="69"/>
                    </a:cubicBezTo>
                    <a:cubicBezTo>
                      <a:pt x="16" y="71"/>
                      <a:pt x="18" y="72"/>
                      <a:pt x="20" y="72"/>
                    </a:cubicBezTo>
                    <a:cubicBezTo>
                      <a:pt x="21" y="72"/>
                      <a:pt x="21" y="72"/>
                      <a:pt x="22" y="72"/>
                    </a:cubicBezTo>
                    <a:cubicBezTo>
                      <a:pt x="21" y="73"/>
                      <a:pt x="20" y="74"/>
                      <a:pt x="19" y="74"/>
                    </a:cubicBezTo>
                    <a:cubicBezTo>
                      <a:pt x="16" y="74"/>
                      <a:pt x="14" y="69"/>
                      <a:pt x="12" y="68"/>
                    </a:cubicBezTo>
                    <a:cubicBezTo>
                      <a:pt x="11" y="70"/>
                      <a:pt x="10" y="71"/>
                      <a:pt x="7" y="71"/>
                    </a:cubicBezTo>
                    <a:cubicBezTo>
                      <a:pt x="7" y="71"/>
                      <a:pt x="6" y="71"/>
                      <a:pt x="5" y="70"/>
                    </a:cubicBezTo>
                    <a:cubicBezTo>
                      <a:pt x="6" y="73"/>
                      <a:pt x="11" y="73"/>
                      <a:pt x="8" y="76"/>
                    </a:cubicBezTo>
                    <a:cubicBezTo>
                      <a:pt x="10" y="76"/>
                      <a:pt x="10" y="75"/>
                      <a:pt x="13" y="75"/>
                    </a:cubicBezTo>
                    <a:cubicBezTo>
                      <a:pt x="13" y="75"/>
                      <a:pt x="13" y="75"/>
                      <a:pt x="14" y="75"/>
                    </a:cubicBezTo>
                    <a:cubicBezTo>
                      <a:pt x="13" y="80"/>
                      <a:pt x="5" y="77"/>
                      <a:pt x="2" y="80"/>
                    </a:cubicBezTo>
                    <a:cubicBezTo>
                      <a:pt x="4" y="84"/>
                      <a:pt x="0" y="86"/>
                      <a:pt x="1" y="92"/>
                    </a:cubicBezTo>
                    <a:cubicBezTo>
                      <a:pt x="2" y="93"/>
                      <a:pt x="3" y="95"/>
                      <a:pt x="5" y="95"/>
                    </a:cubicBezTo>
                    <a:cubicBezTo>
                      <a:pt x="5" y="95"/>
                      <a:pt x="5" y="95"/>
                      <a:pt x="5" y="95"/>
                    </a:cubicBezTo>
                    <a:cubicBezTo>
                      <a:pt x="7" y="94"/>
                      <a:pt x="3" y="90"/>
                      <a:pt x="4" y="86"/>
                    </a:cubicBezTo>
                    <a:cubicBezTo>
                      <a:pt x="5" y="87"/>
                      <a:pt x="6" y="87"/>
                      <a:pt x="6" y="87"/>
                    </a:cubicBezTo>
                    <a:cubicBezTo>
                      <a:pt x="7" y="87"/>
                      <a:pt x="8" y="85"/>
                      <a:pt x="9" y="84"/>
                    </a:cubicBezTo>
                    <a:cubicBezTo>
                      <a:pt x="10" y="82"/>
                      <a:pt x="12" y="80"/>
                      <a:pt x="14" y="80"/>
                    </a:cubicBezTo>
                    <a:cubicBezTo>
                      <a:pt x="14" y="80"/>
                      <a:pt x="14" y="80"/>
                      <a:pt x="14" y="80"/>
                    </a:cubicBezTo>
                    <a:cubicBezTo>
                      <a:pt x="14" y="82"/>
                      <a:pt x="14" y="83"/>
                      <a:pt x="14" y="84"/>
                    </a:cubicBezTo>
                    <a:cubicBezTo>
                      <a:pt x="16" y="80"/>
                      <a:pt x="18" y="75"/>
                      <a:pt x="25" y="74"/>
                    </a:cubicBezTo>
                    <a:cubicBezTo>
                      <a:pt x="24" y="74"/>
                      <a:pt x="19" y="79"/>
                      <a:pt x="18" y="82"/>
                    </a:cubicBezTo>
                    <a:cubicBezTo>
                      <a:pt x="25" y="82"/>
                      <a:pt x="27" y="77"/>
                      <a:pt x="30" y="74"/>
                    </a:cubicBezTo>
                    <a:cubicBezTo>
                      <a:pt x="30" y="74"/>
                      <a:pt x="31" y="74"/>
                      <a:pt x="32" y="74"/>
                    </a:cubicBezTo>
                    <a:cubicBezTo>
                      <a:pt x="32" y="74"/>
                      <a:pt x="33" y="74"/>
                      <a:pt x="34" y="74"/>
                    </a:cubicBezTo>
                    <a:cubicBezTo>
                      <a:pt x="35" y="74"/>
                      <a:pt x="35" y="74"/>
                      <a:pt x="36" y="74"/>
                    </a:cubicBezTo>
                    <a:cubicBezTo>
                      <a:pt x="38" y="74"/>
                      <a:pt x="39" y="74"/>
                      <a:pt x="39" y="76"/>
                    </a:cubicBezTo>
                    <a:cubicBezTo>
                      <a:pt x="38" y="76"/>
                      <a:pt x="38" y="76"/>
                      <a:pt x="37" y="76"/>
                    </a:cubicBezTo>
                    <a:cubicBezTo>
                      <a:pt x="36" y="76"/>
                      <a:pt x="35" y="76"/>
                      <a:pt x="35" y="75"/>
                    </a:cubicBezTo>
                    <a:cubicBezTo>
                      <a:pt x="34" y="75"/>
                      <a:pt x="33" y="75"/>
                      <a:pt x="32" y="75"/>
                    </a:cubicBezTo>
                    <a:cubicBezTo>
                      <a:pt x="31" y="77"/>
                      <a:pt x="32" y="80"/>
                      <a:pt x="29" y="82"/>
                    </a:cubicBezTo>
                    <a:cubicBezTo>
                      <a:pt x="30" y="82"/>
                      <a:pt x="30" y="82"/>
                      <a:pt x="30" y="82"/>
                    </a:cubicBezTo>
                    <a:cubicBezTo>
                      <a:pt x="37" y="82"/>
                      <a:pt x="38" y="78"/>
                      <a:pt x="43" y="76"/>
                    </a:cubicBezTo>
                    <a:cubicBezTo>
                      <a:pt x="49" y="77"/>
                      <a:pt x="51" y="80"/>
                      <a:pt x="58" y="80"/>
                    </a:cubicBezTo>
                    <a:cubicBezTo>
                      <a:pt x="58" y="80"/>
                      <a:pt x="58" y="80"/>
                      <a:pt x="58" y="80"/>
                    </a:cubicBezTo>
                    <a:cubicBezTo>
                      <a:pt x="55" y="82"/>
                      <a:pt x="55" y="87"/>
                      <a:pt x="50" y="88"/>
                    </a:cubicBezTo>
                    <a:cubicBezTo>
                      <a:pt x="51" y="85"/>
                      <a:pt x="52" y="83"/>
                      <a:pt x="52" y="79"/>
                    </a:cubicBezTo>
                    <a:cubicBezTo>
                      <a:pt x="48" y="80"/>
                      <a:pt x="46" y="81"/>
                      <a:pt x="43" y="82"/>
                    </a:cubicBezTo>
                    <a:cubicBezTo>
                      <a:pt x="43" y="85"/>
                      <a:pt x="45" y="85"/>
                      <a:pt x="44" y="88"/>
                    </a:cubicBezTo>
                    <a:cubicBezTo>
                      <a:pt x="43" y="89"/>
                      <a:pt x="39" y="88"/>
                      <a:pt x="38" y="90"/>
                    </a:cubicBezTo>
                    <a:cubicBezTo>
                      <a:pt x="38" y="91"/>
                      <a:pt x="40" y="91"/>
                      <a:pt x="41" y="91"/>
                    </a:cubicBezTo>
                    <a:cubicBezTo>
                      <a:pt x="38" y="95"/>
                      <a:pt x="31" y="96"/>
                      <a:pt x="26" y="97"/>
                    </a:cubicBezTo>
                    <a:cubicBezTo>
                      <a:pt x="25" y="100"/>
                      <a:pt x="28" y="99"/>
                      <a:pt x="28" y="100"/>
                    </a:cubicBezTo>
                    <a:cubicBezTo>
                      <a:pt x="32" y="100"/>
                      <a:pt x="35" y="99"/>
                      <a:pt x="37" y="96"/>
                    </a:cubicBezTo>
                    <a:cubicBezTo>
                      <a:pt x="39" y="98"/>
                      <a:pt x="32" y="101"/>
                      <a:pt x="31" y="104"/>
                    </a:cubicBezTo>
                    <a:cubicBezTo>
                      <a:pt x="33" y="107"/>
                      <a:pt x="34" y="111"/>
                      <a:pt x="35" y="114"/>
                    </a:cubicBezTo>
                    <a:cubicBezTo>
                      <a:pt x="39" y="112"/>
                      <a:pt x="36" y="102"/>
                      <a:pt x="39" y="97"/>
                    </a:cubicBezTo>
                    <a:cubicBezTo>
                      <a:pt x="40" y="97"/>
                      <a:pt x="41" y="99"/>
                      <a:pt x="41" y="100"/>
                    </a:cubicBezTo>
                    <a:cubicBezTo>
                      <a:pt x="41" y="101"/>
                      <a:pt x="41" y="103"/>
                      <a:pt x="43" y="103"/>
                    </a:cubicBezTo>
                    <a:cubicBezTo>
                      <a:pt x="43" y="103"/>
                      <a:pt x="43" y="103"/>
                      <a:pt x="43" y="103"/>
                    </a:cubicBezTo>
                    <a:cubicBezTo>
                      <a:pt x="44" y="96"/>
                      <a:pt x="55" y="99"/>
                      <a:pt x="54" y="90"/>
                    </a:cubicBezTo>
                    <a:cubicBezTo>
                      <a:pt x="54" y="90"/>
                      <a:pt x="55" y="90"/>
                      <a:pt x="56" y="90"/>
                    </a:cubicBezTo>
                    <a:cubicBezTo>
                      <a:pt x="59" y="90"/>
                      <a:pt x="60" y="87"/>
                      <a:pt x="61" y="84"/>
                    </a:cubicBezTo>
                    <a:cubicBezTo>
                      <a:pt x="61" y="84"/>
                      <a:pt x="61" y="84"/>
                      <a:pt x="61" y="84"/>
                    </a:cubicBezTo>
                    <a:cubicBezTo>
                      <a:pt x="62" y="84"/>
                      <a:pt x="63" y="85"/>
                      <a:pt x="64" y="85"/>
                    </a:cubicBezTo>
                    <a:cubicBezTo>
                      <a:pt x="64" y="76"/>
                      <a:pt x="64" y="76"/>
                      <a:pt x="64" y="76"/>
                    </a:cubicBezTo>
                    <a:cubicBezTo>
                      <a:pt x="64" y="76"/>
                      <a:pt x="63" y="76"/>
                      <a:pt x="63" y="76"/>
                    </a:cubicBezTo>
                    <a:cubicBezTo>
                      <a:pt x="63" y="78"/>
                      <a:pt x="63" y="80"/>
                      <a:pt x="63" y="82"/>
                    </a:cubicBezTo>
                    <a:cubicBezTo>
                      <a:pt x="60" y="82"/>
                      <a:pt x="61" y="78"/>
                      <a:pt x="61" y="75"/>
                    </a:cubicBezTo>
                    <a:cubicBezTo>
                      <a:pt x="61" y="74"/>
                      <a:pt x="61" y="74"/>
                      <a:pt x="61" y="74"/>
                    </a:cubicBezTo>
                    <a:cubicBezTo>
                      <a:pt x="60" y="74"/>
                      <a:pt x="60" y="74"/>
                      <a:pt x="60" y="74"/>
                    </a:cubicBezTo>
                    <a:cubicBezTo>
                      <a:pt x="59" y="74"/>
                      <a:pt x="59" y="74"/>
                      <a:pt x="59" y="74"/>
                    </a:cubicBezTo>
                    <a:cubicBezTo>
                      <a:pt x="58" y="74"/>
                      <a:pt x="57" y="74"/>
                      <a:pt x="58" y="72"/>
                    </a:cubicBezTo>
                    <a:cubicBezTo>
                      <a:pt x="57" y="72"/>
                      <a:pt x="55" y="77"/>
                      <a:pt x="57" y="77"/>
                    </a:cubicBezTo>
                    <a:cubicBezTo>
                      <a:pt x="57" y="77"/>
                      <a:pt x="56" y="77"/>
                      <a:pt x="56" y="77"/>
                    </a:cubicBezTo>
                    <a:cubicBezTo>
                      <a:pt x="52" y="77"/>
                      <a:pt x="47" y="71"/>
                      <a:pt x="48" y="63"/>
                    </a:cubicBezTo>
                    <a:cubicBezTo>
                      <a:pt x="48" y="63"/>
                      <a:pt x="48" y="63"/>
                      <a:pt x="48" y="63"/>
                    </a:cubicBezTo>
                    <a:cubicBezTo>
                      <a:pt x="44" y="63"/>
                      <a:pt x="46" y="72"/>
                      <a:pt x="48" y="73"/>
                    </a:cubicBezTo>
                    <a:cubicBezTo>
                      <a:pt x="47" y="73"/>
                      <a:pt x="46" y="74"/>
                      <a:pt x="45" y="74"/>
                    </a:cubicBezTo>
                    <a:cubicBezTo>
                      <a:pt x="41" y="74"/>
                      <a:pt x="40" y="66"/>
                      <a:pt x="37" y="64"/>
                    </a:cubicBezTo>
                    <a:cubicBezTo>
                      <a:pt x="33" y="67"/>
                      <a:pt x="37" y="71"/>
                      <a:pt x="35" y="72"/>
                    </a:cubicBezTo>
                    <a:cubicBezTo>
                      <a:pt x="30" y="69"/>
                      <a:pt x="31" y="62"/>
                      <a:pt x="25" y="62"/>
                    </a:cubicBezTo>
                    <a:moveTo>
                      <a:pt x="50" y="46"/>
                    </a:moveTo>
                    <a:cubicBezTo>
                      <a:pt x="48" y="49"/>
                      <a:pt x="39" y="56"/>
                      <a:pt x="48" y="59"/>
                    </a:cubicBezTo>
                    <a:cubicBezTo>
                      <a:pt x="49" y="59"/>
                      <a:pt x="49" y="59"/>
                      <a:pt x="49" y="59"/>
                    </a:cubicBezTo>
                    <a:cubicBezTo>
                      <a:pt x="52" y="59"/>
                      <a:pt x="48" y="57"/>
                      <a:pt x="50" y="56"/>
                    </a:cubicBezTo>
                    <a:cubicBezTo>
                      <a:pt x="54" y="61"/>
                      <a:pt x="58" y="67"/>
                      <a:pt x="64" y="70"/>
                    </a:cubicBezTo>
                    <a:cubicBezTo>
                      <a:pt x="64" y="65"/>
                      <a:pt x="64" y="65"/>
                      <a:pt x="64" y="65"/>
                    </a:cubicBezTo>
                    <a:cubicBezTo>
                      <a:pt x="59" y="63"/>
                      <a:pt x="56" y="60"/>
                      <a:pt x="56" y="53"/>
                    </a:cubicBezTo>
                    <a:cubicBezTo>
                      <a:pt x="59" y="57"/>
                      <a:pt x="62" y="58"/>
                      <a:pt x="64" y="60"/>
                    </a:cubicBezTo>
                    <a:cubicBezTo>
                      <a:pt x="64" y="54"/>
                      <a:pt x="64" y="54"/>
                      <a:pt x="64" y="54"/>
                    </a:cubicBezTo>
                    <a:cubicBezTo>
                      <a:pt x="60" y="50"/>
                      <a:pt x="57" y="46"/>
                      <a:pt x="50" y="46"/>
                    </a:cubicBezTo>
                    <a:moveTo>
                      <a:pt x="64" y="26"/>
                    </a:moveTo>
                    <a:cubicBezTo>
                      <a:pt x="63" y="27"/>
                      <a:pt x="63" y="27"/>
                      <a:pt x="62" y="28"/>
                    </a:cubicBezTo>
                    <a:cubicBezTo>
                      <a:pt x="63" y="28"/>
                      <a:pt x="63" y="29"/>
                      <a:pt x="64" y="29"/>
                    </a:cubicBezTo>
                    <a:cubicBezTo>
                      <a:pt x="64" y="26"/>
                      <a:pt x="64" y="26"/>
                      <a:pt x="64" y="26"/>
                    </a:cubicBezTo>
                    <a:moveTo>
                      <a:pt x="63" y="0"/>
                    </a:moveTo>
                    <a:cubicBezTo>
                      <a:pt x="62" y="0"/>
                      <a:pt x="61" y="1"/>
                      <a:pt x="60" y="2"/>
                    </a:cubicBezTo>
                    <a:cubicBezTo>
                      <a:pt x="60" y="5"/>
                      <a:pt x="62" y="5"/>
                      <a:pt x="64" y="6"/>
                    </a:cubicBezTo>
                    <a:cubicBezTo>
                      <a:pt x="64" y="1"/>
                      <a:pt x="64" y="1"/>
                      <a:pt x="64" y="1"/>
                    </a:cubicBezTo>
                    <a:cubicBezTo>
                      <a:pt x="64" y="0"/>
                      <a:pt x="63" y="0"/>
                      <a:pt x="63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9" name="Freeform 145"/>
              <p:cNvSpPr>
                <a:spLocks/>
              </p:cNvSpPr>
              <p:nvPr/>
            </p:nvSpPr>
            <p:spPr bwMode="auto">
              <a:xfrm>
                <a:off x="2261" y="9643"/>
                <a:ext cx="72" cy="46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0" y="3"/>
                  </a:cxn>
                  <a:cxn ang="0">
                    <a:pos x="1" y="3"/>
                  </a:cxn>
                  <a:cxn ang="0">
                    <a:pos x="14" y="9"/>
                  </a:cxn>
                  <a:cxn ang="0">
                    <a:pos x="14" y="2"/>
                  </a:cxn>
                  <a:cxn ang="0">
                    <a:pos x="7" y="0"/>
                  </a:cxn>
                </a:cxnLst>
                <a:rect l="0" t="0" r="r" b="b"/>
                <a:pathLst>
                  <a:path w="14" h="9">
                    <a:moveTo>
                      <a:pt x="7" y="0"/>
                    </a:moveTo>
                    <a:cubicBezTo>
                      <a:pt x="5" y="0"/>
                      <a:pt x="2" y="1"/>
                      <a:pt x="0" y="3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7" y="3"/>
                      <a:pt x="10" y="6"/>
                      <a:pt x="14" y="9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2" y="1"/>
                      <a:pt x="10" y="0"/>
                      <a:pt x="7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0" name="Freeform 146"/>
              <p:cNvSpPr>
                <a:spLocks/>
              </p:cNvSpPr>
              <p:nvPr/>
            </p:nvSpPr>
            <p:spPr bwMode="auto">
              <a:xfrm>
                <a:off x="2276" y="9576"/>
                <a:ext cx="57" cy="6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3"/>
                  </a:cxn>
                  <a:cxn ang="0">
                    <a:pos x="3" y="11"/>
                  </a:cxn>
                  <a:cxn ang="0">
                    <a:pos x="6" y="11"/>
                  </a:cxn>
                  <a:cxn ang="0">
                    <a:pos x="11" y="12"/>
                  </a:cxn>
                  <a:cxn ang="0">
                    <a:pos x="11" y="3"/>
                  </a:cxn>
                  <a:cxn ang="0">
                    <a:pos x="6" y="0"/>
                  </a:cxn>
                </a:cxnLst>
                <a:rect l="0" t="0" r="r" b="b"/>
                <a:pathLst>
                  <a:path w="11" h="12">
                    <a:moveTo>
                      <a:pt x="6" y="0"/>
                    </a:moveTo>
                    <a:cubicBezTo>
                      <a:pt x="5" y="2"/>
                      <a:pt x="3" y="3"/>
                      <a:pt x="0" y="3"/>
                    </a:cubicBezTo>
                    <a:cubicBezTo>
                      <a:pt x="3" y="7"/>
                      <a:pt x="3" y="8"/>
                      <a:pt x="3" y="11"/>
                    </a:cubicBezTo>
                    <a:cubicBezTo>
                      <a:pt x="4" y="11"/>
                      <a:pt x="5" y="11"/>
                      <a:pt x="6" y="11"/>
                    </a:cubicBezTo>
                    <a:cubicBezTo>
                      <a:pt x="8" y="11"/>
                      <a:pt x="9" y="11"/>
                      <a:pt x="11" y="12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9" y="2"/>
                      <a:pt x="8" y="1"/>
                      <a:pt x="6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1" name="Freeform 147"/>
              <p:cNvSpPr>
                <a:spLocks/>
              </p:cNvSpPr>
              <p:nvPr/>
            </p:nvSpPr>
            <p:spPr bwMode="auto">
              <a:xfrm>
                <a:off x="2121" y="9401"/>
                <a:ext cx="212" cy="191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20" y="0"/>
                  </a:cxn>
                  <a:cxn ang="0">
                    <a:pos x="20" y="3"/>
                  </a:cxn>
                  <a:cxn ang="0">
                    <a:pos x="16" y="0"/>
                  </a:cxn>
                  <a:cxn ang="0">
                    <a:pos x="10" y="0"/>
                  </a:cxn>
                  <a:cxn ang="0">
                    <a:pos x="4" y="6"/>
                  </a:cxn>
                  <a:cxn ang="0">
                    <a:pos x="16" y="4"/>
                  </a:cxn>
                  <a:cxn ang="0">
                    <a:pos x="15" y="7"/>
                  </a:cxn>
                  <a:cxn ang="0">
                    <a:pos x="18" y="7"/>
                  </a:cxn>
                  <a:cxn ang="0">
                    <a:pos x="27" y="12"/>
                  </a:cxn>
                  <a:cxn ang="0">
                    <a:pos x="18" y="9"/>
                  </a:cxn>
                  <a:cxn ang="0">
                    <a:pos x="14" y="10"/>
                  </a:cxn>
                  <a:cxn ang="0">
                    <a:pos x="14" y="15"/>
                  </a:cxn>
                  <a:cxn ang="0">
                    <a:pos x="16" y="37"/>
                  </a:cxn>
                  <a:cxn ang="0">
                    <a:pos x="21" y="36"/>
                  </a:cxn>
                  <a:cxn ang="0">
                    <a:pos x="22" y="28"/>
                  </a:cxn>
                  <a:cxn ang="0">
                    <a:pos x="21" y="28"/>
                  </a:cxn>
                  <a:cxn ang="0">
                    <a:pos x="20" y="30"/>
                  </a:cxn>
                  <a:cxn ang="0">
                    <a:pos x="18" y="33"/>
                  </a:cxn>
                  <a:cxn ang="0">
                    <a:pos x="18" y="33"/>
                  </a:cxn>
                  <a:cxn ang="0">
                    <a:pos x="25" y="18"/>
                  </a:cxn>
                  <a:cxn ang="0">
                    <a:pos x="25" y="18"/>
                  </a:cxn>
                  <a:cxn ang="0">
                    <a:pos x="35" y="24"/>
                  </a:cxn>
                  <a:cxn ang="0">
                    <a:pos x="39" y="31"/>
                  </a:cxn>
                  <a:cxn ang="0">
                    <a:pos x="40" y="30"/>
                  </a:cxn>
                  <a:cxn ang="0">
                    <a:pos x="35" y="14"/>
                  </a:cxn>
                  <a:cxn ang="0">
                    <a:pos x="41" y="18"/>
                  </a:cxn>
                  <a:cxn ang="0">
                    <a:pos x="41" y="17"/>
                  </a:cxn>
                  <a:cxn ang="0">
                    <a:pos x="41" y="16"/>
                  </a:cxn>
                  <a:cxn ang="0">
                    <a:pos x="41" y="12"/>
                  </a:cxn>
                  <a:cxn ang="0">
                    <a:pos x="40" y="11"/>
                  </a:cxn>
                  <a:cxn ang="0">
                    <a:pos x="36" y="12"/>
                  </a:cxn>
                  <a:cxn ang="0">
                    <a:pos x="26" y="0"/>
                  </a:cxn>
                </a:cxnLst>
                <a:rect l="0" t="0" r="r" b="b"/>
                <a:pathLst>
                  <a:path w="41" h="37">
                    <a:moveTo>
                      <a:pt x="26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22" y="3"/>
                      <a:pt x="21" y="3"/>
                      <a:pt x="20" y="3"/>
                    </a:cubicBezTo>
                    <a:cubicBezTo>
                      <a:pt x="18" y="3"/>
                      <a:pt x="16" y="2"/>
                      <a:pt x="16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4"/>
                      <a:pt x="3" y="1"/>
                      <a:pt x="4" y="6"/>
                    </a:cubicBezTo>
                    <a:cubicBezTo>
                      <a:pt x="8" y="6"/>
                      <a:pt x="11" y="4"/>
                      <a:pt x="16" y="4"/>
                    </a:cubicBezTo>
                    <a:cubicBezTo>
                      <a:pt x="15" y="5"/>
                      <a:pt x="15" y="5"/>
                      <a:pt x="15" y="7"/>
                    </a:cubicBezTo>
                    <a:cubicBezTo>
                      <a:pt x="16" y="7"/>
                      <a:pt x="17" y="7"/>
                      <a:pt x="18" y="7"/>
                    </a:cubicBezTo>
                    <a:cubicBezTo>
                      <a:pt x="23" y="7"/>
                      <a:pt x="27" y="8"/>
                      <a:pt x="27" y="12"/>
                    </a:cubicBezTo>
                    <a:cubicBezTo>
                      <a:pt x="25" y="11"/>
                      <a:pt x="22" y="9"/>
                      <a:pt x="18" y="9"/>
                    </a:cubicBezTo>
                    <a:cubicBezTo>
                      <a:pt x="17" y="9"/>
                      <a:pt x="15" y="10"/>
                      <a:pt x="14" y="10"/>
                    </a:cubicBezTo>
                    <a:cubicBezTo>
                      <a:pt x="13" y="13"/>
                      <a:pt x="13" y="12"/>
                      <a:pt x="14" y="15"/>
                    </a:cubicBezTo>
                    <a:cubicBezTo>
                      <a:pt x="0" y="17"/>
                      <a:pt x="5" y="37"/>
                      <a:pt x="16" y="37"/>
                    </a:cubicBezTo>
                    <a:cubicBezTo>
                      <a:pt x="17" y="37"/>
                      <a:pt x="19" y="37"/>
                      <a:pt x="21" y="36"/>
                    </a:cubicBezTo>
                    <a:cubicBezTo>
                      <a:pt x="22" y="34"/>
                      <a:pt x="22" y="31"/>
                      <a:pt x="22" y="28"/>
                    </a:cubicBezTo>
                    <a:cubicBezTo>
                      <a:pt x="22" y="28"/>
                      <a:pt x="22" y="28"/>
                      <a:pt x="21" y="28"/>
                    </a:cubicBezTo>
                    <a:cubicBezTo>
                      <a:pt x="20" y="28"/>
                      <a:pt x="20" y="29"/>
                      <a:pt x="20" y="30"/>
                    </a:cubicBezTo>
                    <a:cubicBezTo>
                      <a:pt x="20" y="32"/>
                      <a:pt x="19" y="33"/>
                      <a:pt x="18" y="33"/>
                    </a:cubicBezTo>
                    <a:cubicBezTo>
                      <a:pt x="18" y="33"/>
                      <a:pt x="18" y="33"/>
                      <a:pt x="18" y="33"/>
                    </a:cubicBezTo>
                    <a:cubicBezTo>
                      <a:pt x="7" y="27"/>
                      <a:pt x="16" y="18"/>
                      <a:pt x="25" y="18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30" y="18"/>
                      <a:pt x="33" y="21"/>
                      <a:pt x="35" y="24"/>
                    </a:cubicBezTo>
                    <a:cubicBezTo>
                      <a:pt x="36" y="26"/>
                      <a:pt x="35" y="31"/>
                      <a:pt x="39" y="31"/>
                    </a:cubicBezTo>
                    <a:cubicBezTo>
                      <a:pt x="39" y="31"/>
                      <a:pt x="40" y="31"/>
                      <a:pt x="40" y="30"/>
                    </a:cubicBezTo>
                    <a:cubicBezTo>
                      <a:pt x="39" y="24"/>
                      <a:pt x="36" y="21"/>
                      <a:pt x="35" y="14"/>
                    </a:cubicBezTo>
                    <a:cubicBezTo>
                      <a:pt x="37" y="16"/>
                      <a:pt x="39" y="17"/>
                      <a:pt x="41" y="18"/>
                    </a:cubicBezTo>
                    <a:cubicBezTo>
                      <a:pt x="41" y="17"/>
                      <a:pt x="41" y="17"/>
                      <a:pt x="41" y="17"/>
                    </a:cubicBezTo>
                    <a:cubicBezTo>
                      <a:pt x="41" y="17"/>
                      <a:pt x="41" y="17"/>
                      <a:pt x="41" y="16"/>
                    </a:cubicBezTo>
                    <a:cubicBezTo>
                      <a:pt x="41" y="12"/>
                      <a:pt x="41" y="12"/>
                      <a:pt x="41" y="12"/>
                    </a:cubicBezTo>
                    <a:cubicBezTo>
                      <a:pt x="41" y="12"/>
                      <a:pt x="41" y="11"/>
                      <a:pt x="40" y="11"/>
                    </a:cubicBezTo>
                    <a:cubicBezTo>
                      <a:pt x="39" y="12"/>
                      <a:pt x="37" y="12"/>
                      <a:pt x="36" y="12"/>
                    </a:cubicBezTo>
                    <a:cubicBezTo>
                      <a:pt x="30" y="12"/>
                      <a:pt x="27" y="8"/>
                      <a:pt x="26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2" name="Freeform 148"/>
              <p:cNvSpPr>
                <a:spLocks/>
              </p:cNvSpPr>
              <p:nvPr/>
            </p:nvSpPr>
            <p:spPr bwMode="auto">
              <a:xfrm>
                <a:off x="2058" y="10106"/>
                <a:ext cx="197" cy="123"/>
              </a:xfrm>
              <a:custGeom>
                <a:avLst/>
                <a:gdLst/>
                <a:ahLst/>
                <a:cxnLst>
                  <a:cxn ang="0">
                    <a:pos x="33" y="0"/>
                  </a:cxn>
                  <a:cxn ang="0">
                    <a:pos x="29" y="3"/>
                  </a:cxn>
                  <a:cxn ang="0">
                    <a:pos x="30" y="4"/>
                  </a:cxn>
                  <a:cxn ang="0">
                    <a:pos x="31" y="3"/>
                  </a:cxn>
                  <a:cxn ang="0">
                    <a:pos x="32" y="3"/>
                  </a:cxn>
                  <a:cxn ang="0">
                    <a:pos x="33" y="4"/>
                  </a:cxn>
                  <a:cxn ang="0">
                    <a:pos x="7" y="14"/>
                  </a:cxn>
                  <a:cxn ang="0">
                    <a:pos x="5" y="24"/>
                  </a:cxn>
                  <a:cxn ang="0">
                    <a:pos x="13" y="18"/>
                  </a:cxn>
                  <a:cxn ang="0">
                    <a:pos x="18" y="21"/>
                  </a:cxn>
                  <a:cxn ang="0">
                    <a:pos x="19" y="21"/>
                  </a:cxn>
                  <a:cxn ang="0">
                    <a:pos x="20" y="16"/>
                  </a:cxn>
                  <a:cxn ang="0">
                    <a:pos x="26" y="19"/>
                  </a:cxn>
                  <a:cxn ang="0">
                    <a:pos x="27" y="19"/>
                  </a:cxn>
                  <a:cxn ang="0">
                    <a:pos x="32" y="15"/>
                  </a:cxn>
                  <a:cxn ang="0">
                    <a:pos x="31" y="10"/>
                  </a:cxn>
                  <a:cxn ang="0">
                    <a:pos x="32" y="10"/>
                  </a:cxn>
                  <a:cxn ang="0">
                    <a:pos x="37" y="1"/>
                  </a:cxn>
                  <a:cxn ang="0">
                    <a:pos x="33" y="0"/>
                  </a:cxn>
                </a:cxnLst>
                <a:rect l="0" t="0" r="r" b="b"/>
                <a:pathLst>
                  <a:path w="38" h="24">
                    <a:moveTo>
                      <a:pt x="33" y="0"/>
                    </a:moveTo>
                    <a:cubicBezTo>
                      <a:pt x="31" y="0"/>
                      <a:pt x="29" y="1"/>
                      <a:pt x="29" y="3"/>
                    </a:cubicBezTo>
                    <a:cubicBezTo>
                      <a:pt x="29" y="4"/>
                      <a:pt x="30" y="4"/>
                      <a:pt x="30" y="4"/>
                    </a:cubicBezTo>
                    <a:cubicBezTo>
                      <a:pt x="31" y="4"/>
                      <a:pt x="31" y="4"/>
                      <a:pt x="31" y="3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3" y="3"/>
                      <a:pt x="33" y="3"/>
                      <a:pt x="33" y="4"/>
                    </a:cubicBezTo>
                    <a:cubicBezTo>
                      <a:pt x="26" y="7"/>
                      <a:pt x="9" y="2"/>
                      <a:pt x="7" y="14"/>
                    </a:cubicBezTo>
                    <a:cubicBezTo>
                      <a:pt x="14" y="16"/>
                      <a:pt x="0" y="20"/>
                      <a:pt x="5" y="24"/>
                    </a:cubicBezTo>
                    <a:cubicBezTo>
                      <a:pt x="7" y="21"/>
                      <a:pt x="9" y="19"/>
                      <a:pt x="13" y="18"/>
                    </a:cubicBezTo>
                    <a:cubicBezTo>
                      <a:pt x="14" y="19"/>
                      <a:pt x="15" y="21"/>
                      <a:pt x="18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22" y="20"/>
                      <a:pt x="18" y="16"/>
                      <a:pt x="20" y="16"/>
                    </a:cubicBezTo>
                    <a:cubicBezTo>
                      <a:pt x="21" y="18"/>
                      <a:pt x="23" y="19"/>
                      <a:pt x="26" y="19"/>
                    </a:cubicBezTo>
                    <a:cubicBezTo>
                      <a:pt x="26" y="19"/>
                      <a:pt x="27" y="19"/>
                      <a:pt x="27" y="19"/>
                    </a:cubicBezTo>
                    <a:cubicBezTo>
                      <a:pt x="25" y="14"/>
                      <a:pt x="31" y="17"/>
                      <a:pt x="32" y="15"/>
                    </a:cubicBezTo>
                    <a:cubicBezTo>
                      <a:pt x="32" y="13"/>
                      <a:pt x="31" y="12"/>
                      <a:pt x="31" y="10"/>
                    </a:cubicBezTo>
                    <a:cubicBezTo>
                      <a:pt x="31" y="10"/>
                      <a:pt x="31" y="10"/>
                      <a:pt x="32" y="10"/>
                    </a:cubicBezTo>
                    <a:cubicBezTo>
                      <a:pt x="37" y="10"/>
                      <a:pt x="38" y="6"/>
                      <a:pt x="37" y="1"/>
                    </a:cubicBezTo>
                    <a:cubicBezTo>
                      <a:pt x="36" y="0"/>
                      <a:pt x="35" y="0"/>
                      <a:pt x="33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3" name="Freeform 149"/>
              <p:cNvSpPr>
                <a:spLocks/>
              </p:cNvSpPr>
              <p:nvPr/>
            </p:nvSpPr>
            <p:spPr bwMode="auto">
              <a:xfrm>
                <a:off x="2219" y="10990"/>
                <a:ext cx="36" cy="31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5" y="6"/>
                  </a:cxn>
                  <a:cxn ang="0">
                    <a:pos x="7" y="4"/>
                  </a:cxn>
                  <a:cxn ang="0">
                    <a:pos x="3" y="0"/>
                  </a:cxn>
                </a:cxnLst>
                <a:rect l="0" t="0" r="r" b="b"/>
                <a:pathLst>
                  <a:path w="7" h="6">
                    <a:moveTo>
                      <a:pt x="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3" y="4"/>
                      <a:pt x="0" y="3"/>
                      <a:pt x="0" y="4"/>
                    </a:cubicBezTo>
                    <a:cubicBezTo>
                      <a:pt x="0" y="5"/>
                      <a:pt x="3" y="6"/>
                      <a:pt x="5" y="6"/>
                    </a:cubicBezTo>
                    <a:cubicBezTo>
                      <a:pt x="6" y="6"/>
                      <a:pt x="7" y="5"/>
                      <a:pt x="7" y="4"/>
                    </a:cubicBezTo>
                    <a:cubicBezTo>
                      <a:pt x="5" y="3"/>
                      <a:pt x="6" y="0"/>
                      <a:pt x="3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4" name="Freeform 150"/>
              <p:cNvSpPr>
                <a:spLocks/>
              </p:cNvSpPr>
              <p:nvPr/>
            </p:nvSpPr>
            <p:spPr bwMode="auto">
              <a:xfrm>
                <a:off x="2193" y="10759"/>
                <a:ext cx="36" cy="41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8"/>
                  </a:cxn>
                  <a:cxn ang="0">
                    <a:pos x="7" y="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7" h="8">
                    <a:moveTo>
                      <a:pt x="6" y="0"/>
                    </a:moveTo>
                    <a:cubicBezTo>
                      <a:pt x="1" y="0"/>
                      <a:pt x="0" y="3"/>
                      <a:pt x="0" y="8"/>
                    </a:cubicBezTo>
                    <a:cubicBezTo>
                      <a:pt x="4" y="7"/>
                      <a:pt x="7" y="6"/>
                      <a:pt x="7" y="2"/>
                    </a:cubicBezTo>
                    <a:cubicBezTo>
                      <a:pt x="7" y="1"/>
                      <a:pt x="6" y="1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5" name="Freeform 151"/>
              <p:cNvSpPr>
                <a:spLocks/>
              </p:cNvSpPr>
              <p:nvPr/>
            </p:nvSpPr>
            <p:spPr bwMode="auto">
              <a:xfrm>
                <a:off x="2141" y="10965"/>
                <a:ext cx="57" cy="5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10"/>
                  </a:cxn>
                  <a:cxn ang="0">
                    <a:pos x="11" y="9"/>
                  </a:cxn>
                  <a:cxn ang="0">
                    <a:pos x="0" y="0"/>
                  </a:cxn>
                </a:cxnLst>
                <a:rect l="0" t="0" r="r" b="b"/>
                <a:pathLst>
                  <a:path w="11" h="10">
                    <a:moveTo>
                      <a:pt x="0" y="0"/>
                    </a:moveTo>
                    <a:cubicBezTo>
                      <a:pt x="0" y="5"/>
                      <a:pt x="3" y="10"/>
                      <a:pt x="7" y="10"/>
                    </a:cubicBezTo>
                    <a:cubicBezTo>
                      <a:pt x="8" y="10"/>
                      <a:pt x="9" y="10"/>
                      <a:pt x="11" y="9"/>
                    </a:cubicBezTo>
                    <a:cubicBezTo>
                      <a:pt x="8" y="5"/>
                      <a:pt x="2" y="4"/>
                      <a:pt x="0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6" name="Freeform 152"/>
              <p:cNvSpPr>
                <a:spLocks/>
              </p:cNvSpPr>
              <p:nvPr/>
            </p:nvSpPr>
            <p:spPr bwMode="auto">
              <a:xfrm>
                <a:off x="2136" y="10306"/>
                <a:ext cx="21" cy="2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5"/>
                  </a:cxn>
                  <a:cxn ang="0">
                    <a:pos x="4" y="5"/>
                  </a:cxn>
                  <a:cxn ang="0">
                    <a:pos x="2" y="0"/>
                  </a:cxn>
                </a:cxnLst>
                <a:rect l="0" t="0" r="r" b="b"/>
                <a:pathLst>
                  <a:path w="4" h="5">
                    <a:moveTo>
                      <a:pt x="2" y="0"/>
                    </a:moveTo>
                    <a:cubicBezTo>
                      <a:pt x="2" y="2"/>
                      <a:pt x="0" y="2"/>
                      <a:pt x="1" y="5"/>
                    </a:cubicBezTo>
                    <a:cubicBezTo>
                      <a:pt x="2" y="5"/>
                      <a:pt x="3" y="5"/>
                      <a:pt x="4" y="5"/>
                    </a:cubicBezTo>
                    <a:cubicBezTo>
                      <a:pt x="4" y="2"/>
                      <a:pt x="4" y="0"/>
                      <a:pt x="2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7" name="Freeform 153"/>
              <p:cNvSpPr>
                <a:spLocks/>
              </p:cNvSpPr>
              <p:nvPr/>
            </p:nvSpPr>
            <p:spPr bwMode="auto">
              <a:xfrm>
                <a:off x="2048" y="10317"/>
                <a:ext cx="109" cy="92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6"/>
                  </a:cxn>
                  <a:cxn ang="0">
                    <a:pos x="4" y="5"/>
                  </a:cxn>
                  <a:cxn ang="0">
                    <a:pos x="18" y="18"/>
                  </a:cxn>
                  <a:cxn ang="0">
                    <a:pos x="21" y="10"/>
                  </a:cxn>
                  <a:cxn ang="0">
                    <a:pos x="11" y="0"/>
                  </a:cxn>
                </a:cxnLst>
                <a:rect l="0" t="0" r="r" b="b"/>
                <a:pathLst>
                  <a:path w="21" h="18">
                    <a:moveTo>
                      <a:pt x="11" y="0"/>
                    </a:moveTo>
                    <a:cubicBezTo>
                      <a:pt x="7" y="1"/>
                      <a:pt x="2" y="2"/>
                      <a:pt x="0" y="6"/>
                    </a:cubicBezTo>
                    <a:cubicBezTo>
                      <a:pt x="1" y="5"/>
                      <a:pt x="3" y="5"/>
                      <a:pt x="4" y="5"/>
                    </a:cubicBezTo>
                    <a:cubicBezTo>
                      <a:pt x="13" y="5"/>
                      <a:pt x="19" y="11"/>
                      <a:pt x="18" y="18"/>
                    </a:cubicBezTo>
                    <a:cubicBezTo>
                      <a:pt x="21" y="14"/>
                      <a:pt x="21" y="13"/>
                      <a:pt x="21" y="10"/>
                    </a:cubicBezTo>
                    <a:cubicBezTo>
                      <a:pt x="20" y="4"/>
                      <a:pt x="12" y="6"/>
                      <a:pt x="11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8" name="Freeform 154"/>
              <p:cNvSpPr>
                <a:spLocks/>
              </p:cNvSpPr>
              <p:nvPr/>
            </p:nvSpPr>
            <p:spPr bwMode="auto">
              <a:xfrm>
                <a:off x="2105" y="9484"/>
                <a:ext cx="36" cy="30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2"/>
                  </a:cxn>
                  <a:cxn ang="0">
                    <a:pos x="3" y="6"/>
                  </a:cxn>
                  <a:cxn ang="0">
                    <a:pos x="6" y="1"/>
                  </a:cxn>
                  <a:cxn ang="0">
                    <a:pos x="4" y="0"/>
                  </a:cxn>
                </a:cxnLst>
                <a:rect l="0" t="0" r="r" b="b"/>
                <a:pathLst>
                  <a:path w="7" h="6">
                    <a:moveTo>
                      <a:pt x="4" y="0"/>
                    </a:moveTo>
                    <a:cubicBezTo>
                      <a:pt x="3" y="0"/>
                      <a:pt x="1" y="1"/>
                      <a:pt x="0" y="2"/>
                    </a:cubicBezTo>
                    <a:cubicBezTo>
                      <a:pt x="0" y="5"/>
                      <a:pt x="1" y="6"/>
                      <a:pt x="3" y="6"/>
                    </a:cubicBezTo>
                    <a:cubicBezTo>
                      <a:pt x="5" y="6"/>
                      <a:pt x="7" y="4"/>
                      <a:pt x="6" y="1"/>
                    </a:cubicBezTo>
                    <a:cubicBezTo>
                      <a:pt x="5" y="0"/>
                      <a:pt x="5" y="0"/>
                      <a:pt x="4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9" name="Freeform 155"/>
              <p:cNvSpPr>
                <a:spLocks/>
              </p:cNvSpPr>
              <p:nvPr/>
            </p:nvSpPr>
            <p:spPr bwMode="auto">
              <a:xfrm>
                <a:off x="2110" y="10291"/>
                <a:ext cx="21" cy="21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4"/>
                  </a:cxn>
                  <a:cxn ang="0">
                    <a:pos x="4" y="4"/>
                  </a:cxn>
                  <a:cxn ang="0">
                    <a:pos x="2" y="0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cubicBezTo>
                      <a:pt x="1" y="1"/>
                      <a:pt x="0" y="2"/>
                      <a:pt x="1" y="4"/>
                    </a:cubicBezTo>
                    <a:cubicBezTo>
                      <a:pt x="2" y="4"/>
                      <a:pt x="3" y="4"/>
                      <a:pt x="4" y="4"/>
                    </a:cubicBezTo>
                    <a:cubicBezTo>
                      <a:pt x="4" y="2"/>
                      <a:pt x="3" y="0"/>
                      <a:pt x="2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0" name="Freeform 156"/>
              <p:cNvSpPr>
                <a:spLocks/>
              </p:cNvSpPr>
              <p:nvPr/>
            </p:nvSpPr>
            <p:spPr bwMode="auto">
              <a:xfrm>
                <a:off x="2048" y="9514"/>
                <a:ext cx="83" cy="62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5" y="2"/>
                  </a:cxn>
                  <a:cxn ang="0">
                    <a:pos x="7" y="6"/>
                  </a:cxn>
                  <a:cxn ang="0">
                    <a:pos x="3" y="6"/>
                  </a:cxn>
                  <a:cxn ang="0">
                    <a:pos x="0" y="10"/>
                  </a:cxn>
                  <a:cxn ang="0">
                    <a:pos x="2" y="11"/>
                  </a:cxn>
                  <a:cxn ang="0">
                    <a:pos x="5" y="8"/>
                  </a:cxn>
                  <a:cxn ang="0">
                    <a:pos x="9" y="6"/>
                  </a:cxn>
                  <a:cxn ang="0">
                    <a:pos x="10" y="12"/>
                  </a:cxn>
                  <a:cxn ang="0">
                    <a:pos x="12" y="12"/>
                  </a:cxn>
                  <a:cxn ang="0">
                    <a:pos x="16" y="10"/>
                  </a:cxn>
                  <a:cxn ang="0">
                    <a:pos x="10" y="0"/>
                  </a:cxn>
                  <a:cxn ang="0">
                    <a:pos x="10" y="0"/>
                  </a:cxn>
                </a:cxnLst>
                <a:rect l="0" t="0" r="r" b="b"/>
                <a:pathLst>
                  <a:path w="16" h="12">
                    <a:moveTo>
                      <a:pt x="10" y="0"/>
                    </a:moveTo>
                    <a:cubicBezTo>
                      <a:pt x="8" y="0"/>
                      <a:pt x="7" y="2"/>
                      <a:pt x="5" y="2"/>
                    </a:cubicBezTo>
                    <a:cubicBezTo>
                      <a:pt x="4" y="6"/>
                      <a:pt x="8" y="3"/>
                      <a:pt x="7" y="6"/>
                    </a:cubicBezTo>
                    <a:cubicBezTo>
                      <a:pt x="6" y="6"/>
                      <a:pt x="4" y="6"/>
                      <a:pt x="3" y="6"/>
                    </a:cubicBezTo>
                    <a:cubicBezTo>
                      <a:pt x="1" y="6"/>
                      <a:pt x="0" y="7"/>
                      <a:pt x="0" y="10"/>
                    </a:cubicBezTo>
                    <a:cubicBezTo>
                      <a:pt x="1" y="10"/>
                      <a:pt x="1" y="11"/>
                      <a:pt x="2" y="11"/>
                    </a:cubicBezTo>
                    <a:cubicBezTo>
                      <a:pt x="3" y="11"/>
                      <a:pt x="4" y="10"/>
                      <a:pt x="5" y="8"/>
                    </a:cubicBezTo>
                    <a:cubicBezTo>
                      <a:pt x="6" y="7"/>
                      <a:pt x="8" y="6"/>
                      <a:pt x="9" y="6"/>
                    </a:cubicBezTo>
                    <a:cubicBezTo>
                      <a:pt x="9" y="9"/>
                      <a:pt x="9" y="10"/>
                      <a:pt x="10" y="12"/>
                    </a:cubicBezTo>
                    <a:cubicBezTo>
                      <a:pt x="11" y="12"/>
                      <a:pt x="11" y="12"/>
                      <a:pt x="12" y="12"/>
                    </a:cubicBezTo>
                    <a:cubicBezTo>
                      <a:pt x="14" y="12"/>
                      <a:pt x="14" y="10"/>
                      <a:pt x="16" y="10"/>
                    </a:cubicBezTo>
                    <a:cubicBezTo>
                      <a:pt x="15" y="5"/>
                      <a:pt x="10" y="5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1" name="Freeform 157"/>
              <p:cNvSpPr>
                <a:spLocks noEditPoints="1"/>
              </p:cNvSpPr>
              <p:nvPr/>
            </p:nvSpPr>
            <p:spPr bwMode="auto">
              <a:xfrm>
                <a:off x="1426" y="9401"/>
                <a:ext cx="726" cy="1445"/>
              </a:xfrm>
              <a:custGeom>
                <a:avLst/>
                <a:gdLst/>
                <a:ahLst/>
                <a:cxnLst>
                  <a:cxn ang="0">
                    <a:pos x="42" y="227"/>
                  </a:cxn>
                  <a:cxn ang="0">
                    <a:pos x="30" y="166"/>
                  </a:cxn>
                  <a:cxn ang="0">
                    <a:pos x="27" y="160"/>
                  </a:cxn>
                  <a:cxn ang="0">
                    <a:pos x="36" y="154"/>
                  </a:cxn>
                  <a:cxn ang="0">
                    <a:pos x="60" y="102"/>
                  </a:cxn>
                  <a:cxn ang="0">
                    <a:pos x="91" y="25"/>
                  </a:cxn>
                  <a:cxn ang="0">
                    <a:pos x="71" y="12"/>
                  </a:cxn>
                  <a:cxn ang="0">
                    <a:pos x="73" y="22"/>
                  </a:cxn>
                  <a:cxn ang="0">
                    <a:pos x="63" y="29"/>
                  </a:cxn>
                  <a:cxn ang="0">
                    <a:pos x="46" y="27"/>
                  </a:cxn>
                  <a:cxn ang="0">
                    <a:pos x="46" y="43"/>
                  </a:cxn>
                  <a:cxn ang="0">
                    <a:pos x="66" y="83"/>
                  </a:cxn>
                  <a:cxn ang="0">
                    <a:pos x="68" y="70"/>
                  </a:cxn>
                  <a:cxn ang="0">
                    <a:pos x="45" y="57"/>
                  </a:cxn>
                  <a:cxn ang="0">
                    <a:pos x="56" y="75"/>
                  </a:cxn>
                  <a:cxn ang="0">
                    <a:pos x="50" y="105"/>
                  </a:cxn>
                  <a:cxn ang="0">
                    <a:pos x="49" y="103"/>
                  </a:cxn>
                  <a:cxn ang="0">
                    <a:pos x="36" y="116"/>
                  </a:cxn>
                  <a:cxn ang="0">
                    <a:pos x="26" y="159"/>
                  </a:cxn>
                  <a:cxn ang="0">
                    <a:pos x="20" y="162"/>
                  </a:cxn>
                  <a:cxn ang="0">
                    <a:pos x="27" y="173"/>
                  </a:cxn>
                  <a:cxn ang="0">
                    <a:pos x="12" y="169"/>
                  </a:cxn>
                  <a:cxn ang="0">
                    <a:pos x="40" y="196"/>
                  </a:cxn>
                  <a:cxn ang="0">
                    <a:pos x="1" y="220"/>
                  </a:cxn>
                  <a:cxn ang="0">
                    <a:pos x="16" y="242"/>
                  </a:cxn>
                  <a:cxn ang="0">
                    <a:pos x="33" y="258"/>
                  </a:cxn>
                  <a:cxn ang="0">
                    <a:pos x="41" y="258"/>
                  </a:cxn>
                  <a:cxn ang="0">
                    <a:pos x="56" y="277"/>
                  </a:cxn>
                  <a:cxn ang="0">
                    <a:pos x="38" y="255"/>
                  </a:cxn>
                  <a:cxn ang="0">
                    <a:pos x="29" y="253"/>
                  </a:cxn>
                  <a:cxn ang="0">
                    <a:pos x="66" y="240"/>
                  </a:cxn>
                  <a:cxn ang="0">
                    <a:pos x="77" y="273"/>
                  </a:cxn>
                  <a:cxn ang="0">
                    <a:pos x="122" y="258"/>
                  </a:cxn>
                  <a:cxn ang="0">
                    <a:pos x="121" y="251"/>
                  </a:cxn>
                  <a:cxn ang="0">
                    <a:pos x="96" y="228"/>
                  </a:cxn>
                  <a:cxn ang="0">
                    <a:pos x="80" y="199"/>
                  </a:cxn>
                  <a:cxn ang="0">
                    <a:pos x="116" y="201"/>
                  </a:cxn>
                  <a:cxn ang="0">
                    <a:pos x="110" y="196"/>
                  </a:cxn>
                  <a:cxn ang="0">
                    <a:pos x="114" y="190"/>
                  </a:cxn>
                  <a:cxn ang="0">
                    <a:pos x="124" y="191"/>
                  </a:cxn>
                  <a:cxn ang="0">
                    <a:pos x="125" y="197"/>
                  </a:cxn>
                  <a:cxn ang="0">
                    <a:pos x="127" y="163"/>
                  </a:cxn>
                  <a:cxn ang="0">
                    <a:pos x="115" y="181"/>
                  </a:cxn>
                  <a:cxn ang="0">
                    <a:pos x="102" y="165"/>
                  </a:cxn>
                  <a:cxn ang="0">
                    <a:pos x="103" y="187"/>
                  </a:cxn>
                  <a:cxn ang="0">
                    <a:pos x="93" y="174"/>
                  </a:cxn>
                  <a:cxn ang="0">
                    <a:pos x="85" y="192"/>
                  </a:cxn>
                  <a:cxn ang="0">
                    <a:pos x="81" y="182"/>
                  </a:cxn>
                  <a:cxn ang="0">
                    <a:pos x="73" y="176"/>
                  </a:cxn>
                  <a:cxn ang="0">
                    <a:pos x="56" y="211"/>
                  </a:cxn>
                  <a:cxn ang="0">
                    <a:pos x="54" y="168"/>
                  </a:cxn>
                  <a:cxn ang="0">
                    <a:pos x="66" y="134"/>
                  </a:cxn>
                  <a:cxn ang="0">
                    <a:pos x="67" y="114"/>
                  </a:cxn>
                  <a:cxn ang="0">
                    <a:pos x="75" y="94"/>
                  </a:cxn>
                  <a:cxn ang="0">
                    <a:pos x="99" y="57"/>
                  </a:cxn>
                  <a:cxn ang="0">
                    <a:pos x="82" y="25"/>
                  </a:cxn>
                </a:cxnLst>
                <a:rect l="0" t="0" r="r" b="b"/>
                <a:pathLst>
                  <a:path w="140" h="281">
                    <a:moveTo>
                      <a:pt x="69" y="199"/>
                    </a:moveTo>
                    <a:cubicBezTo>
                      <a:pt x="68" y="197"/>
                      <a:pt x="71" y="194"/>
                      <a:pt x="75" y="194"/>
                    </a:cubicBezTo>
                    <a:cubicBezTo>
                      <a:pt x="76" y="194"/>
                      <a:pt x="77" y="195"/>
                      <a:pt x="78" y="196"/>
                    </a:cubicBezTo>
                    <a:cubicBezTo>
                      <a:pt x="76" y="198"/>
                      <a:pt x="70" y="196"/>
                      <a:pt x="69" y="199"/>
                    </a:cubicBezTo>
                    <a:moveTo>
                      <a:pt x="42" y="227"/>
                    </a:moveTo>
                    <a:cubicBezTo>
                      <a:pt x="42" y="222"/>
                      <a:pt x="47" y="215"/>
                      <a:pt x="48" y="205"/>
                    </a:cubicBezTo>
                    <a:cubicBezTo>
                      <a:pt x="49" y="195"/>
                      <a:pt x="45" y="184"/>
                      <a:pt x="54" y="183"/>
                    </a:cubicBezTo>
                    <a:cubicBezTo>
                      <a:pt x="57" y="201"/>
                      <a:pt x="50" y="215"/>
                      <a:pt x="42" y="227"/>
                    </a:cubicBezTo>
                    <a:moveTo>
                      <a:pt x="50" y="182"/>
                    </a:moveTo>
                    <a:cubicBezTo>
                      <a:pt x="47" y="179"/>
                      <a:pt x="53" y="176"/>
                      <a:pt x="54" y="174"/>
                    </a:cubicBezTo>
                    <a:cubicBezTo>
                      <a:pt x="56" y="176"/>
                      <a:pt x="50" y="178"/>
                      <a:pt x="50" y="182"/>
                    </a:cubicBezTo>
                    <a:moveTo>
                      <a:pt x="30" y="166"/>
                    </a:moveTo>
                    <a:cubicBezTo>
                      <a:pt x="28" y="166"/>
                      <a:pt x="29" y="163"/>
                      <a:pt x="27" y="163"/>
                    </a:cubicBezTo>
                    <a:cubicBezTo>
                      <a:pt x="28" y="162"/>
                      <a:pt x="29" y="162"/>
                      <a:pt x="31" y="162"/>
                    </a:cubicBezTo>
                    <a:cubicBezTo>
                      <a:pt x="31" y="163"/>
                      <a:pt x="31" y="164"/>
                      <a:pt x="31" y="166"/>
                    </a:cubicBezTo>
                    <a:cubicBezTo>
                      <a:pt x="30" y="166"/>
                      <a:pt x="30" y="166"/>
                      <a:pt x="30" y="166"/>
                    </a:cubicBezTo>
                    <a:moveTo>
                      <a:pt x="45" y="185"/>
                    </a:moveTo>
                    <a:cubicBezTo>
                      <a:pt x="42" y="183"/>
                      <a:pt x="41" y="179"/>
                      <a:pt x="38" y="177"/>
                    </a:cubicBezTo>
                    <a:cubicBezTo>
                      <a:pt x="43" y="175"/>
                      <a:pt x="43" y="167"/>
                      <a:pt x="46" y="161"/>
                    </a:cubicBezTo>
                    <a:cubicBezTo>
                      <a:pt x="47" y="163"/>
                      <a:pt x="47" y="167"/>
                      <a:pt x="50" y="169"/>
                    </a:cubicBezTo>
                    <a:cubicBezTo>
                      <a:pt x="48" y="174"/>
                      <a:pt x="43" y="176"/>
                      <a:pt x="45" y="185"/>
                    </a:cubicBezTo>
                    <a:moveTo>
                      <a:pt x="27" y="160"/>
                    </a:moveTo>
                    <a:cubicBezTo>
                      <a:pt x="27" y="160"/>
                      <a:pt x="26" y="160"/>
                      <a:pt x="26" y="159"/>
                    </a:cubicBezTo>
                    <a:cubicBezTo>
                      <a:pt x="27" y="160"/>
                      <a:pt x="27" y="160"/>
                      <a:pt x="27" y="160"/>
                    </a:cubicBezTo>
                    <a:moveTo>
                      <a:pt x="46" y="158"/>
                    </a:moveTo>
                    <a:cubicBezTo>
                      <a:pt x="46" y="157"/>
                      <a:pt x="46" y="156"/>
                      <a:pt x="46" y="155"/>
                    </a:cubicBezTo>
                    <a:cubicBezTo>
                      <a:pt x="47" y="155"/>
                      <a:pt x="48" y="155"/>
                      <a:pt x="49" y="155"/>
                    </a:cubicBezTo>
                    <a:cubicBezTo>
                      <a:pt x="49" y="157"/>
                      <a:pt x="48" y="157"/>
                      <a:pt x="48" y="158"/>
                    </a:cubicBezTo>
                    <a:cubicBezTo>
                      <a:pt x="47" y="158"/>
                      <a:pt x="46" y="158"/>
                      <a:pt x="46" y="158"/>
                    </a:cubicBezTo>
                    <a:moveTo>
                      <a:pt x="36" y="171"/>
                    </a:moveTo>
                    <a:cubicBezTo>
                      <a:pt x="34" y="165"/>
                      <a:pt x="39" y="158"/>
                      <a:pt x="34" y="156"/>
                    </a:cubicBezTo>
                    <a:cubicBezTo>
                      <a:pt x="34" y="155"/>
                      <a:pt x="36" y="155"/>
                      <a:pt x="36" y="154"/>
                    </a:cubicBezTo>
                    <a:cubicBezTo>
                      <a:pt x="40" y="156"/>
                      <a:pt x="38" y="168"/>
                      <a:pt x="36" y="171"/>
                    </a:cubicBezTo>
                    <a:moveTo>
                      <a:pt x="37" y="152"/>
                    </a:moveTo>
                    <a:cubicBezTo>
                      <a:pt x="36" y="148"/>
                      <a:pt x="41" y="150"/>
                      <a:pt x="40" y="147"/>
                    </a:cubicBezTo>
                    <a:cubicBezTo>
                      <a:pt x="42" y="148"/>
                      <a:pt x="41" y="150"/>
                      <a:pt x="41" y="152"/>
                    </a:cubicBezTo>
                    <a:cubicBezTo>
                      <a:pt x="40" y="152"/>
                      <a:pt x="39" y="152"/>
                      <a:pt x="37" y="152"/>
                    </a:cubicBezTo>
                    <a:moveTo>
                      <a:pt x="60" y="102"/>
                    </a:moveTo>
                    <a:cubicBezTo>
                      <a:pt x="57" y="98"/>
                      <a:pt x="66" y="96"/>
                      <a:pt x="68" y="94"/>
                    </a:cubicBezTo>
                    <a:cubicBezTo>
                      <a:pt x="71" y="98"/>
                      <a:pt x="62" y="99"/>
                      <a:pt x="60" y="102"/>
                    </a:cubicBezTo>
                    <a:moveTo>
                      <a:pt x="83" y="42"/>
                    </a:moveTo>
                    <a:cubicBezTo>
                      <a:pt x="79" y="34"/>
                      <a:pt x="86" y="26"/>
                      <a:pt x="90" y="22"/>
                    </a:cubicBezTo>
                    <a:cubicBezTo>
                      <a:pt x="90" y="22"/>
                      <a:pt x="90" y="22"/>
                      <a:pt x="91" y="22"/>
                    </a:cubicBezTo>
                    <a:cubicBezTo>
                      <a:pt x="91" y="22"/>
                      <a:pt x="91" y="23"/>
                      <a:pt x="91" y="24"/>
                    </a:cubicBezTo>
                    <a:cubicBezTo>
                      <a:pt x="90" y="25"/>
                      <a:pt x="89" y="26"/>
                      <a:pt x="89" y="26"/>
                    </a:cubicBezTo>
                    <a:cubicBezTo>
                      <a:pt x="89" y="26"/>
                      <a:pt x="89" y="26"/>
                      <a:pt x="89" y="26"/>
                    </a:cubicBezTo>
                    <a:cubicBezTo>
                      <a:pt x="89" y="27"/>
                      <a:pt x="89" y="27"/>
                      <a:pt x="89" y="27"/>
                    </a:cubicBezTo>
                    <a:cubicBezTo>
                      <a:pt x="90" y="27"/>
                      <a:pt x="91" y="26"/>
                      <a:pt x="91" y="25"/>
                    </a:cubicBezTo>
                    <a:cubicBezTo>
                      <a:pt x="90" y="32"/>
                      <a:pt x="86" y="35"/>
                      <a:pt x="83" y="42"/>
                    </a:cubicBezTo>
                    <a:moveTo>
                      <a:pt x="77" y="0"/>
                    </a:moveTo>
                    <a:cubicBezTo>
                      <a:pt x="62" y="0"/>
                      <a:pt x="62" y="0"/>
                      <a:pt x="62" y="0"/>
                    </a:cubicBezTo>
                    <a:cubicBezTo>
                      <a:pt x="64" y="7"/>
                      <a:pt x="76" y="3"/>
                      <a:pt x="76" y="11"/>
                    </a:cubicBezTo>
                    <a:cubicBezTo>
                      <a:pt x="74" y="9"/>
                      <a:pt x="72" y="7"/>
                      <a:pt x="69" y="6"/>
                    </a:cubicBezTo>
                    <a:cubicBezTo>
                      <a:pt x="66" y="8"/>
                      <a:pt x="72" y="10"/>
                      <a:pt x="73" y="12"/>
                    </a:cubicBezTo>
                    <a:cubicBezTo>
                      <a:pt x="73" y="13"/>
                      <a:pt x="73" y="13"/>
                      <a:pt x="73" y="13"/>
                    </a:cubicBezTo>
                    <a:cubicBezTo>
                      <a:pt x="73" y="13"/>
                      <a:pt x="72" y="12"/>
                      <a:pt x="71" y="12"/>
                    </a:cubicBezTo>
                    <a:cubicBezTo>
                      <a:pt x="71" y="11"/>
                      <a:pt x="69" y="10"/>
                      <a:pt x="68" y="10"/>
                    </a:cubicBezTo>
                    <a:cubicBezTo>
                      <a:pt x="68" y="10"/>
                      <a:pt x="67" y="10"/>
                      <a:pt x="67" y="10"/>
                    </a:cubicBezTo>
                    <a:cubicBezTo>
                      <a:pt x="67" y="13"/>
                      <a:pt x="70" y="14"/>
                      <a:pt x="71" y="15"/>
                    </a:cubicBezTo>
                    <a:cubicBezTo>
                      <a:pt x="71" y="16"/>
                      <a:pt x="71" y="16"/>
                      <a:pt x="71" y="16"/>
                    </a:cubicBezTo>
                    <a:cubicBezTo>
                      <a:pt x="71" y="16"/>
                      <a:pt x="70" y="16"/>
                      <a:pt x="70" y="16"/>
                    </a:cubicBezTo>
                    <a:cubicBezTo>
                      <a:pt x="70" y="16"/>
                      <a:pt x="69" y="15"/>
                      <a:pt x="69" y="15"/>
                    </a:cubicBezTo>
                    <a:cubicBezTo>
                      <a:pt x="69" y="15"/>
                      <a:pt x="68" y="15"/>
                      <a:pt x="68" y="15"/>
                    </a:cubicBezTo>
                    <a:cubicBezTo>
                      <a:pt x="68" y="20"/>
                      <a:pt x="70" y="20"/>
                      <a:pt x="73" y="22"/>
                    </a:cubicBezTo>
                    <a:cubicBezTo>
                      <a:pt x="72" y="23"/>
                      <a:pt x="70" y="23"/>
                      <a:pt x="70" y="24"/>
                    </a:cubicBezTo>
                    <a:cubicBezTo>
                      <a:pt x="71" y="28"/>
                      <a:pt x="77" y="27"/>
                      <a:pt x="78" y="32"/>
                    </a:cubicBezTo>
                    <a:cubicBezTo>
                      <a:pt x="76" y="31"/>
                      <a:pt x="75" y="29"/>
                      <a:pt x="73" y="29"/>
                    </a:cubicBezTo>
                    <a:cubicBezTo>
                      <a:pt x="73" y="29"/>
                      <a:pt x="72" y="29"/>
                      <a:pt x="71" y="29"/>
                    </a:cubicBezTo>
                    <a:cubicBezTo>
                      <a:pt x="72" y="35"/>
                      <a:pt x="78" y="34"/>
                      <a:pt x="78" y="40"/>
                    </a:cubicBezTo>
                    <a:cubicBezTo>
                      <a:pt x="76" y="36"/>
                      <a:pt x="69" y="36"/>
                      <a:pt x="68" y="30"/>
                    </a:cubicBezTo>
                    <a:cubicBezTo>
                      <a:pt x="68" y="31"/>
                      <a:pt x="67" y="31"/>
                      <a:pt x="66" y="31"/>
                    </a:cubicBezTo>
                    <a:cubicBezTo>
                      <a:pt x="65" y="31"/>
                      <a:pt x="64" y="30"/>
                      <a:pt x="63" y="29"/>
                    </a:cubicBezTo>
                    <a:cubicBezTo>
                      <a:pt x="63" y="32"/>
                      <a:pt x="63" y="34"/>
                      <a:pt x="63" y="36"/>
                    </a:cubicBezTo>
                    <a:cubicBezTo>
                      <a:pt x="68" y="38"/>
                      <a:pt x="70" y="43"/>
                      <a:pt x="75" y="45"/>
                    </a:cubicBezTo>
                    <a:cubicBezTo>
                      <a:pt x="74" y="46"/>
                      <a:pt x="73" y="46"/>
                      <a:pt x="72" y="46"/>
                    </a:cubicBezTo>
                    <a:cubicBezTo>
                      <a:pt x="67" y="46"/>
                      <a:pt x="60" y="41"/>
                      <a:pt x="57" y="38"/>
                    </a:cubicBezTo>
                    <a:cubicBezTo>
                      <a:pt x="58" y="37"/>
                      <a:pt x="59" y="37"/>
                      <a:pt x="60" y="37"/>
                    </a:cubicBezTo>
                    <a:cubicBezTo>
                      <a:pt x="61" y="37"/>
                      <a:pt x="61" y="37"/>
                      <a:pt x="62" y="37"/>
                    </a:cubicBezTo>
                    <a:cubicBezTo>
                      <a:pt x="63" y="33"/>
                      <a:pt x="60" y="32"/>
                      <a:pt x="61" y="28"/>
                    </a:cubicBezTo>
                    <a:cubicBezTo>
                      <a:pt x="56" y="28"/>
                      <a:pt x="51" y="27"/>
                      <a:pt x="46" y="27"/>
                    </a:cubicBezTo>
                    <a:cubicBezTo>
                      <a:pt x="43" y="27"/>
                      <a:pt x="40" y="28"/>
                      <a:pt x="37" y="28"/>
                    </a:cubicBezTo>
                    <a:cubicBezTo>
                      <a:pt x="34" y="26"/>
                      <a:pt x="37" y="26"/>
                      <a:pt x="40" y="26"/>
                    </a:cubicBezTo>
                    <a:cubicBezTo>
                      <a:pt x="42" y="26"/>
                      <a:pt x="43" y="26"/>
                      <a:pt x="44" y="26"/>
                    </a:cubicBezTo>
                    <a:cubicBezTo>
                      <a:pt x="42" y="24"/>
                      <a:pt x="40" y="23"/>
                      <a:pt x="38" y="23"/>
                    </a:cubicBezTo>
                    <a:cubicBezTo>
                      <a:pt x="31" y="23"/>
                      <a:pt x="22" y="34"/>
                      <a:pt x="31" y="39"/>
                    </a:cubicBezTo>
                    <a:cubicBezTo>
                      <a:pt x="33" y="35"/>
                      <a:pt x="39" y="30"/>
                      <a:pt x="45" y="30"/>
                    </a:cubicBezTo>
                    <a:cubicBezTo>
                      <a:pt x="46" y="30"/>
                      <a:pt x="48" y="30"/>
                      <a:pt x="49" y="30"/>
                    </a:cubicBezTo>
                    <a:cubicBezTo>
                      <a:pt x="45" y="32"/>
                      <a:pt x="44" y="39"/>
                      <a:pt x="46" y="43"/>
                    </a:cubicBezTo>
                    <a:cubicBezTo>
                      <a:pt x="47" y="43"/>
                      <a:pt x="49" y="43"/>
                      <a:pt x="51" y="43"/>
                    </a:cubicBezTo>
                    <a:cubicBezTo>
                      <a:pt x="51" y="39"/>
                      <a:pt x="48" y="40"/>
                      <a:pt x="50" y="36"/>
                    </a:cubicBezTo>
                    <a:cubicBezTo>
                      <a:pt x="58" y="38"/>
                      <a:pt x="59" y="47"/>
                      <a:pt x="66" y="50"/>
                    </a:cubicBezTo>
                    <a:cubicBezTo>
                      <a:pt x="67" y="50"/>
                      <a:pt x="68" y="50"/>
                      <a:pt x="68" y="50"/>
                    </a:cubicBezTo>
                    <a:cubicBezTo>
                      <a:pt x="89" y="50"/>
                      <a:pt x="76" y="82"/>
                      <a:pt x="75" y="91"/>
                    </a:cubicBezTo>
                    <a:cubicBezTo>
                      <a:pt x="70" y="91"/>
                      <a:pt x="67" y="94"/>
                      <a:pt x="63" y="95"/>
                    </a:cubicBezTo>
                    <a:cubicBezTo>
                      <a:pt x="63" y="90"/>
                      <a:pt x="65" y="87"/>
                      <a:pt x="67" y="84"/>
                    </a:cubicBezTo>
                    <a:cubicBezTo>
                      <a:pt x="67" y="84"/>
                      <a:pt x="67" y="83"/>
                      <a:pt x="66" y="83"/>
                    </a:cubicBezTo>
                    <a:cubicBezTo>
                      <a:pt x="66" y="83"/>
                      <a:pt x="66" y="84"/>
                      <a:pt x="65" y="84"/>
                    </a:cubicBezTo>
                    <a:cubicBezTo>
                      <a:pt x="65" y="84"/>
                      <a:pt x="65" y="84"/>
                      <a:pt x="64" y="84"/>
                    </a:cubicBezTo>
                    <a:cubicBezTo>
                      <a:pt x="63" y="84"/>
                      <a:pt x="63" y="83"/>
                      <a:pt x="63" y="82"/>
                    </a:cubicBezTo>
                    <a:cubicBezTo>
                      <a:pt x="65" y="78"/>
                      <a:pt x="72" y="77"/>
                      <a:pt x="74" y="72"/>
                    </a:cubicBezTo>
                    <a:cubicBezTo>
                      <a:pt x="73" y="72"/>
                      <a:pt x="72" y="71"/>
                      <a:pt x="72" y="71"/>
                    </a:cubicBezTo>
                    <a:cubicBezTo>
                      <a:pt x="71" y="71"/>
                      <a:pt x="71" y="71"/>
                      <a:pt x="71" y="72"/>
                    </a:cubicBezTo>
                    <a:cubicBezTo>
                      <a:pt x="70" y="72"/>
                      <a:pt x="70" y="72"/>
                      <a:pt x="70" y="72"/>
                    </a:cubicBezTo>
                    <a:cubicBezTo>
                      <a:pt x="69" y="72"/>
                      <a:pt x="69" y="71"/>
                      <a:pt x="68" y="70"/>
                    </a:cubicBezTo>
                    <a:cubicBezTo>
                      <a:pt x="67" y="73"/>
                      <a:pt x="64" y="73"/>
                      <a:pt x="64" y="78"/>
                    </a:cubicBezTo>
                    <a:cubicBezTo>
                      <a:pt x="60" y="70"/>
                      <a:pt x="69" y="69"/>
                      <a:pt x="67" y="62"/>
                    </a:cubicBezTo>
                    <a:cubicBezTo>
                      <a:pt x="67" y="62"/>
                      <a:pt x="67" y="62"/>
                      <a:pt x="67" y="62"/>
                    </a:cubicBezTo>
                    <a:cubicBezTo>
                      <a:pt x="65" y="62"/>
                      <a:pt x="59" y="64"/>
                      <a:pt x="61" y="69"/>
                    </a:cubicBezTo>
                    <a:cubicBezTo>
                      <a:pt x="56" y="68"/>
                      <a:pt x="58" y="64"/>
                      <a:pt x="56" y="62"/>
                    </a:cubicBezTo>
                    <a:cubicBezTo>
                      <a:pt x="56" y="58"/>
                      <a:pt x="52" y="60"/>
                      <a:pt x="52" y="56"/>
                    </a:cubicBezTo>
                    <a:cubicBezTo>
                      <a:pt x="50" y="56"/>
                      <a:pt x="49" y="57"/>
                      <a:pt x="46" y="57"/>
                    </a:cubicBezTo>
                    <a:cubicBezTo>
                      <a:pt x="46" y="57"/>
                      <a:pt x="45" y="57"/>
                      <a:pt x="45" y="57"/>
                    </a:cubicBezTo>
                    <a:cubicBezTo>
                      <a:pt x="46" y="61"/>
                      <a:pt x="49" y="62"/>
                      <a:pt x="46" y="65"/>
                    </a:cubicBezTo>
                    <a:cubicBezTo>
                      <a:pt x="53" y="67"/>
                      <a:pt x="56" y="65"/>
                      <a:pt x="60" y="71"/>
                    </a:cubicBezTo>
                    <a:cubicBezTo>
                      <a:pt x="60" y="72"/>
                      <a:pt x="59" y="72"/>
                      <a:pt x="59" y="72"/>
                    </a:cubicBezTo>
                    <a:cubicBezTo>
                      <a:pt x="58" y="72"/>
                      <a:pt x="58" y="71"/>
                      <a:pt x="57" y="71"/>
                    </a:cubicBezTo>
                    <a:cubicBezTo>
                      <a:pt x="56" y="70"/>
                      <a:pt x="54" y="70"/>
                      <a:pt x="53" y="70"/>
                    </a:cubicBezTo>
                    <a:cubicBezTo>
                      <a:pt x="52" y="70"/>
                      <a:pt x="52" y="70"/>
                      <a:pt x="51" y="70"/>
                    </a:cubicBezTo>
                    <a:cubicBezTo>
                      <a:pt x="51" y="75"/>
                      <a:pt x="53" y="75"/>
                      <a:pt x="55" y="75"/>
                    </a:cubicBezTo>
                    <a:cubicBezTo>
                      <a:pt x="55" y="75"/>
                      <a:pt x="56" y="75"/>
                      <a:pt x="56" y="75"/>
                    </a:cubicBezTo>
                    <a:cubicBezTo>
                      <a:pt x="57" y="75"/>
                      <a:pt x="57" y="75"/>
                      <a:pt x="57" y="75"/>
                    </a:cubicBezTo>
                    <a:cubicBezTo>
                      <a:pt x="59" y="75"/>
                      <a:pt x="61" y="75"/>
                      <a:pt x="62" y="77"/>
                    </a:cubicBezTo>
                    <a:cubicBezTo>
                      <a:pt x="58" y="81"/>
                      <a:pt x="65" y="96"/>
                      <a:pt x="56" y="99"/>
                    </a:cubicBezTo>
                    <a:cubicBezTo>
                      <a:pt x="58" y="95"/>
                      <a:pt x="58" y="90"/>
                      <a:pt x="60" y="86"/>
                    </a:cubicBezTo>
                    <a:cubicBezTo>
                      <a:pt x="57" y="85"/>
                      <a:pt x="55" y="84"/>
                      <a:pt x="53" y="82"/>
                    </a:cubicBezTo>
                    <a:cubicBezTo>
                      <a:pt x="53" y="84"/>
                      <a:pt x="54" y="88"/>
                      <a:pt x="51" y="88"/>
                    </a:cubicBezTo>
                    <a:cubicBezTo>
                      <a:pt x="51" y="88"/>
                      <a:pt x="51" y="87"/>
                      <a:pt x="50" y="87"/>
                    </a:cubicBezTo>
                    <a:cubicBezTo>
                      <a:pt x="52" y="92"/>
                      <a:pt x="58" y="103"/>
                      <a:pt x="50" y="105"/>
                    </a:cubicBezTo>
                    <a:cubicBezTo>
                      <a:pt x="50" y="100"/>
                      <a:pt x="52" y="98"/>
                      <a:pt x="50" y="93"/>
                    </a:cubicBezTo>
                    <a:cubicBezTo>
                      <a:pt x="48" y="92"/>
                      <a:pt x="41" y="92"/>
                      <a:pt x="40" y="87"/>
                    </a:cubicBezTo>
                    <a:cubicBezTo>
                      <a:pt x="39" y="89"/>
                      <a:pt x="42" y="94"/>
                      <a:pt x="44" y="96"/>
                    </a:cubicBezTo>
                    <a:cubicBezTo>
                      <a:pt x="43" y="96"/>
                      <a:pt x="43" y="97"/>
                      <a:pt x="43" y="97"/>
                    </a:cubicBezTo>
                    <a:cubicBezTo>
                      <a:pt x="43" y="97"/>
                      <a:pt x="43" y="96"/>
                      <a:pt x="42" y="96"/>
                    </a:cubicBezTo>
                    <a:cubicBezTo>
                      <a:pt x="42" y="96"/>
                      <a:pt x="41" y="96"/>
                      <a:pt x="41" y="96"/>
                    </a:cubicBezTo>
                    <a:cubicBezTo>
                      <a:pt x="41" y="96"/>
                      <a:pt x="41" y="96"/>
                      <a:pt x="40" y="96"/>
                    </a:cubicBezTo>
                    <a:cubicBezTo>
                      <a:pt x="40" y="101"/>
                      <a:pt x="44" y="102"/>
                      <a:pt x="49" y="103"/>
                    </a:cubicBezTo>
                    <a:cubicBezTo>
                      <a:pt x="50" y="113"/>
                      <a:pt x="44" y="115"/>
                      <a:pt x="44" y="123"/>
                    </a:cubicBezTo>
                    <a:cubicBezTo>
                      <a:pt x="39" y="116"/>
                      <a:pt x="36" y="108"/>
                      <a:pt x="30" y="104"/>
                    </a:cubicBezTo>
                    <a:cubicBezTo>
                      <a:pt x="27" y="107"/>
                      <a:pt x="34" y="110"/>
                      <a:pt x="35" y="113"/>
                    </a:cubicBezTo>
                    <a:cubicBezTo>
                      <a:pt x="35" y="115"/>
                      <a:pt x="31" y="114"/>
                      <a:pt x="31" y="115"/>
                    </a:cubicBezTo>
                    <a:cubicBezTo>
                      <a:pt x="31" y="117"/>
                      <a:pt x="32" y="118"/>
                      <a:pt x="33" y="118"/>
                    </a:cubicBezTo>
                    <a:cubicBezTo>
                      <a:pt x="33" y="118"/>
                      <a:pt x="34" y="117"/>
                      <a:pt x="34" y="117"/>
                    </a:cubicBezTo>
                    <a:cubicBezTo>
                      <a:pt x="35" y="117"/>
                      <a:pt x="35" y="116"/>
                      <a:pt x="36" y="116"/>
                    </a:cubicBezTo>
                    <a:cubicBezTo>
                      <a:pt x="36" y="116"/>
                      <a:pt x="36" y="116"/>
                      <a:pt x="36" y="116"/>
                    </a:cubicBezTo>
                    <a:cubicBezTo>
                      <a:pt x="40" y="120"/>
                      <a:pt x="33" y="118"/>
                      <a:pt x="34" y="122"/>
                    </a:cubicBezTo>
                    <a:cubicBezTo>
                      <a:pt x="34" y="123"/>
                      <a:pt x="35" y="124"/>
                      <a:pt x="36" y="124"/>
                    </a:cubicBezTo>
                    <a:cubicBezTo>
                      <a:pt x="37" y="124"/>
                      <a:pt x="38" y="123"/>
                      <a:pt x="37" y="122"/>
                    </a:cubicBezTo>
                    <a:cubicBezTo>
                      <a:pt x="42" y="124"/>
                      <a:pt x="39" y="134"/>
                      <a:pt x="41" y="140"/>
                    </a:cubicBezTo>
                    <a:cubicBezTo>
                      <a:pt x="33" y="142"/>
                      <a:pt x="31" y="150"/>
                      <a:pt x="31" y="161"/>
                    </a:cubicBezTo>
                    <a:cubicBezTo>
                      <a:pt x="27" y="161"/>
                      <a:pt x="30" y="153"/>
                      <a:pt x="26" y="153"/>
                    </a:cubicBezTo>
                    <a:cubicBezTo>
                      <a:pt x="26" y="153"/>
                      <a:pt x="26" y="153"/>
                      <a:pt x="25" y="153"/>
                    </a:cubicBezTo>
                    <a:cubicBezTo>
                      <a:pt x="23" y="154"/>
                      <a:pt x="24" y="157"/>
                      <a:pt x="26" y="159"/>
                    </a:cubicBezTo>
                    <a:cubicBezTo>
                      <a:pt x="23" y="157"/>
                      <a:pt x="16" y="154"/>
                      <a:pt x="10" y="154"/>
                    </a:cubicBezTo>
                    <a:cubicBezTo>
                      <a:pt x="6" y="154"/>
                      <a:pt x="3" y="155"/>
                      <a:pt x="2" y="161"/>
                    </a:cubicBezTo>
                    <a:cubicBezTo>
                      <a:pt x="2" y="161"/>
                      <a:pt x="2" y="161"/>
                      <a:pt x="2" y="161"/>
                    </a:cubicBezTo>
                    <a:cubicBezTo>
                      <a:pt x="4" y="161"/>
                      <a:pt x="7" y="157"/>
                      <a:pt x="10" y="157"/>
                    </a:cubicBezTo>
                    <a:cubicBezTo>
                      <a:pt x="13" y="157"/>
                      <a:pt x="11" y="159"/>
                      <a:pt x="9" y="159"/>
                    </a:cubicBezTo>
                    <a:cubicBezTo>
                      <a:pt x="9" y="159"/>
                      <a:pt x="8" y="159"/>
                      <a:pt x="8" y="159"/>
                    </a:cubicBezTo>
                    <a:cubicBezTo>
                      <a:pt x="9" y="162"/>
                      <a:pt x="12" y="162"/>
                      <a:pt x="16" y="162"/>
                    </a:cubicBezTo>
                    <a:cubicBezTo>
                      <a:pt x="17" y="162"/>
                      <a:pt x="19" y="162"/>
                      <a:pt x="20" y="162"/>
                    </a:cubicBezTo>
                    <a:cubicBezTo>
                      <a:pt x="18" y="165"/>
                      <a:pt x="17" y="167"/>
                      <a:pt x="21" y="167"/>
                    </a:cubicBezTo>
                    <a:cubicBezTo>
                      <a:pt x="22" y="167"/>
                      <a:pt x="22" y="167"/>
                      <a:pt x="23" y="167"/>
                    </a:cubicBezTo>
                    <a:cubicBezTo>
                      <a:pt x="23" y="167"/>
                      <a:pt x="22" y="168"/>
                      <a:pt x="22" y="170"/>
                    </a:cubicBezTo>
                    <a:cubicBezTo>
                      <a:pt x="23" y="170"/>
                      <a:pt x="23" y="171"/>
                      <a:pt x="24" y="171"/>
                    </a:cubicBezTo>
                    <a:cubicBezTo>
                      <a:pt x="24" y="171"/>
                      <a:pt x="25" y="170"/>
                      <a:pt x="25" y="170"/>
                    </a:cubicBezTo>
                    <a:cubicBezTo>
                      <a:pt x="26" y="170"/>
                      <a:pt x="26" y="170"/>
                      <a:pt x="27" y="170"/>
                    </a:cubicBezTo>
                    <a:cubicBezTo>
                      <a:pt x="28" y="170"/>
                      <a:pt x="29" y="171"/>
                      <a:pt x="29" y="173"/>
                    </a:cubicBezTo>
                    <a:cubicBezTo>
                      <a:pt x="28" y="173"/>
                      <a:pt x="28" y="173"/>
                      <a:pt x="27" y="173"/>
                    </a:cubicBezTo>
                    <a:cubicBezTo>
                      <a:pt x="23" y="173"/>
                      <a:pt x="20" y="171"/>
                      <a:pt x="17" y="168"/>
                    </a:cubicBezTo>
                    <a:cubicBezTo>
                      <a:pt x="15" y="166"/>
                      <a:pt x="12" y="163"/>
                      <a:pt x="9" y="163"/>
                    </a:cubicBezTo>
                    <a:cubicBezTo>
                      <a:pt x="7" y="163"/>
                      <a:pt x="5" y="164"/>
                      <a:pt x="3" y="166"/>
                    </a:cubicBezTo>
                    <a:cubicBezTo>
                      <a:pt x="3" y="167"/>
                      <a:pt x="3" y="169"/>
                      <a:pt x="3" y="171"/>
                    </a:cubicBezTo>
                    <a:cubicBezTo>
                      <a:pt x="3" y="171"/>
                      <a:pt x="3" y="171"/>
                      <a:pt x="4" y="171"/>
                    </a:cubicBezTo>
                    <a:cubicBezTo>
                      <a:pt x="5" y="171"/>
                      <a:pt x="6" y="170"/>
                      <a:pt x="7" y="170"/>
                    </a:cubicBezTo>
                    <a:cubicBezTo>
                      <a:pt x="8" y="169"/>
                      <a:pt x="9" y="168"/>
                      <a:pt x="10" y="168"/>
                    </a:cubicBezTo>
                    <a:cubicBezTo>
                      <a:pt x="11" y="168"/>
                      <a:pt x="12" y="169"/>
                      <a:pt x="12" y="169"/>
                    </a:cubicBezTo>
                    <a:cubicBezTo>
                      <a:pt x="14" y="175"/>
                      <a:pt x="19" y="180"/>
                      <a:pt x="26" y="180"/>
                    </a:cubicBezTo>
                    <a:cubicBezTo>
                      <a:pt x="28" y="180"/>
                      <a:pt x="30" y="180"/>
                      <a:pt x="33" y="178"/>
                    </a:cubicBezTo>
                    <a:cubicBezTo>
                      <a:pt x="38" y="180"/>
                      <a:pt x="41" y="185"/>
                      <a:pt x="42" y="190"/>
                    </a:cubicBezTo>
                    <a:cubicBezTo>
                      <a:pt x="40" y="188"/>
                      <a:pt x="38" y="187"/>
                      <a:pt x="36" y="187"/>
                    </a:cubicBezTo>
                    <a:cubicBezTo>
                      <a:pt x="28" y="187"/>
                      <a:pt x="22" y="200"/>
                      <a:pt x="32" y="204"/>
                    </a:cubicBezTo>
                    <a:cubicBezTo>
                      <a:pt x="36" y="203"/>
                      <a:pt x="32" y="201"/>
                      <a:pt x="32" y="198"/>
                    </a:cubicBezTo>
                    <a:cubicBezTo>
                      <a:pt x="33" y="196"/>
                      <a:pt x="35" y="195"/>
                      <a:pt x="38" y="195"/>
                    </a:cubicBezTo>
                    <a:cubicBezTo>
                      <a:pt x="39" y="195"/>
                      <a:pt x="40" y="195"/>
                      <a:pt x="40" y="196"/>
                    </a:cubicBezTo>
                    <a:cubicBezTo>
                      <a:pt x="51" y="209"/>
                      <a:pt x="36" y="227"/>
                      <a:pt x="31" y="237"/>
                    </a:cubicBezTo>
                    <a:cubicBezTo>
                      <a:pt x="30" y="237"/>
                      <a:pt x="31" y="230"/>
                      <a:pt x="31" y="226"/>
                    </a:cubicBezTo>
                    <a:cubicBezTo>
                      <a:pt x="33" y="226"/>
                      <a:pt x="31" y="230"/>
                      <a:pt x="33" y="231"/>
                    </a:cubicBezTo>
                    <a:cubicBezTo>
                      <a:pt x="39" y="223"/>
                      <a:pt x="30" y="212"/>
                      <a:pt x="21" y="212"/>
                    </a:cubicBezTo>
                    <a:cubicBezTo>
                      <a:pt x="18" y="212"/>
                      <a:pt x="15" y="213"/>
                      <a:pt x="12" y="216"/>
                    </a:cubicBezTo>
                    <a:cubicBezTo>
                      <a:pt x="10" y="216"/>
                      <a:pt x="12" y="211"/>
                      <a:pt x="10" y="211"/>
                    </a:cubicBezTo>
                    <a:cubicBezTo>
                      <a:pt x="9" y="210"/>
                      <a:pt x="9" y="210"/>
                      <a:pt x="8" y="210"/>
                    </a:cubicBezTo>
                    <a:cubicBezTo>
                      <a:pt x="1" y="210"/>
                      <a:pt x="0" y="217"/>
                      <a:pt x="1" y="220"/>
                    </a:cubicBezTo>
                    <a:cubicBezTo>
                      <a:pt x="2" y="223"/>
                      <a:pt x="4" y="225"/>
                      <a:pt x="6" y="225"/>
                    </a:cubicBezTo>
                    <a:cubicBezTo>
                      <a:pt x="10" y="225"/>
                      <a:pt x="16" y="219"/>
                      <a:pt x="19" y="216"/>
                    </a:cubicBezTo>
                    <a:cubicBezTo>
                      <a:pt x="18" y="217"/>
                      <a:pt x="18" y="218"/>
                      <a:pt x="18" y="220"/>
                    </a:cubicBezTo>
                    <a:cubicBezTo>
                      <a:pt x="24" y="220"/>
                      <a:pt x="23" y="224"/>
                      <a:pt x="29" y="229"/>
                    </a:cubicBezTo>
                    <a:cubicBezTo>
                      <a:pt x="23" y="232"/>
                      <a:pt x="27" y="245"/>
                      <a:pt x="19" y="246"/>
                    </a:cubicBezTo>
                    <a:cubicBezTo>
                      <a:pt x="16" y="243"/>
                      <a:pt x="22" y="240"/>
                      <a:pt x="22" y="237"/>
                    </a:cubicBezTo>
                    <a:cubicBezTo>
                      <a:pt x="22" y="232"/>
                      <a:pt x="19" y="228"/>
                      <a:pt x="16" y="226"/>
                    </a:cubicBezTo>
                    <a:cubicBezTo>
                      <a:pt x="13" y="228"/>
                      <a:pt x="13" y="237"/>
                      <a:pt x="16" y="242"/>
                    </a:cubicBezTo>
                    <a:cubicBezTo>
                      <a:pt x="13" y="247"/>
                      <a:pt x="7" y="248"/>
                      <a:pt x="3" y="251"/>
                    </a:cubicBezTo>
                    <a:cubicBezTo>
                      <a:pt x="4" y="252"/>
                      <a:pt x="5" y="252"/>
                      <a:pt x="6" y="252"/>
                    </a:cubicBezTo>
                    <a:cubicBezTo>
                      <a:pt x="9" y="252"/>
                      <a:pt x="13" y="251"/>
                      <a:pt x="15" y="250"/>
                    </a:cubicBezTo>
                    <a:cubicBezTo>
                      <a:pt x="18" y="252"/>
                      <a:pt x="25" y="256"/>
                      <a:pt x="22" y="261"/>
                    </a:cubicBezTo>
                    <a:cubicBezTo>
                      <a:pt x="23" y="261"/>
                      <a:pt x="23" y="261"/>
                      <a:pt x="24" y="261"/>
                    </a:cubicBezTo>
                    <a:cubicBezTo>
                      <a:pt x="27" y="261"/>
                      <a:pt x="28" y="256"/>
                      <a:pt x="24" y="256"/>
                    </a:cubicBezTo>
                    <a:cubicBezTo>
                      <a:pt x="25" y="255"/>
                      <a:pt x="26" y="254"/>
                      <a:pt x="27" y="254"/>
                    </a:cubicBezTo>
                    <a:cubicBezTo>
                      <a:pt x="29" y="254"/>
                      <a:pt x="31" y="257"/>
                      <a:pt x="33" y="258"/>
                    </a:cubicBezTo>
                    <a:cubicBezTo>
                      <a:pt x="32" y="260"/>
                      <a:pt x="30" y="263"/>
                      <a:pt x="31" y="267"/>
                    </a:cubicBezTo>
                    <a:cubicBezTo>
                      <a:pt x="34" y="267"/>
                      <a:pt x="35" y="266"/>
                      <a:pt x="36" y="266"/>
                    </a:cubicBezTo>
                    <a:cubicBezTo>
                      <a:pt x="37" y="266"/>
                      <a:pt x="37" y="267"/>
                      <a:pt x="38" y="268"/>
                    </a:cubicBezTo>
                    <a:cubicBezTo>
                      <a:pt x="41" y="268"/>
                      <a:pt x="39" y="263"/>
                      <a:pt x="41" y="262"/>
                    </a:cubicBezTo>
                    <a:cubicBezTo>
                      <a:pt x="40" y="259"/>
                      <a:pt x="37" y="258"/>
                      <a:pt x="34" y="257"/>
                    </a:cubicBezTo>
                    <a:cubicBezTo>
                      <a:pt x="34" y="256"/>
                      <a:pt x="35" y="256"/>
                      <a:pt x="35" y="256"/>
                    </a:cubicBezTo>
                    <a:cubicBezTo>
                      <a:pt x="39" y="256"/>
                      <a:pt x="42" y="262"/>
                      <a:pt x="45" y="264"/>
                    </a:cubicBezTo>
                    <a:cubicBezTo>
                      <a:pt x="47" y="263"/>
                      <a:pt x="43" y="258"/>
                      <a:pt x="41" y="258"/>
                    </a:cubicBezTo>
                    <a:cubicBezTo>
                      <a:pt x="42" y="257"/>
                      <a:pt x="42" y="257"/>
                      <a:pt x="42" y="257"/>
                    </a:cubicBezTo>
                    <a:cubicBezTo>
                      <a:pt x="44" y="257"/>
                      <a:pt x="47" y="260"/>
                      <a:pt x="48" y="262"/>
                    </a:cubicBezTo>
                    <a:cubicBezTo>
                      <a:pt x="48" y="267"/>
                      <a:pt x="45" y="269"/>
                      <a:pt x="44" y="272"/>
                    </a:cubicBezTo>
                    <a:cubicBezTo>
                      <a:pt x="46" y="273"/>
                      <a:pt x="48" y="274"/>
                      <a:pt x="47" y="278"/>
                    </a:cubicBezTo>
                    <a:cubicBezTo>
                      <a:pt x="50" y="278"/>
                      <a:pt x="49" y="274"/>
                      <a:pt x="53" y="274"/>
                    </a:cubicBezTo>
                    <a:cubicBezTo>
                      <a:pt x="53" y="274"/>
                      <a:pt x="53" y="274"/>
                      <a:pt x="53" y="274"/>
                    </a:cubicBezTo>
                    <a:cubicBezTo>
                      <a:pt x="53" y="270"/>
                      <a:pt x="53" y="268"/>
                      <a:pt x="53" y="268"/>
                    </a:cubicBezTo>
                    <a:cubicBezTo>
                      <a:pt x="54" y="268"/>
                      <a:pt x="55" y="274"/>
                      <a:pt x="56" y="277"/>
                    </a:cubicBezTo>
                    <a:cubicBezTo>
                      <a:pt x="60" y="271"/>
                      <a:pt x="53" y="266"/>
                      <a:pt x="51" y="261"/>
                    </a:cubicBezTo>
                    <a:cubicBezTo>
                      <a:pt x="52" y="261"/>
                      <a:pt x="52" y="261"/>
                      <a:pt x="53" y="261"/>
                    </a:cubicBezTo>
                    <a:cubicBezTo>
                      <a:pt x="56" y="261"/>
                      <a:pt x="58" y="260"/>
                      <a:pt x="61" y="260"/>
                    </a:cubicBezTo>
                    <a:cubicBezTo>
                      <a:pt x="61" y="256"/>
                      <a:pt x="56" y="257"/>
                      <a:pt x="56" y="253"/>
                    </a:cubicBezTo>
                    <a:cubicBezTo>
                      <a:pt x="54" y="254"/>
                      <a:pt x="51" y="255"/>
                      <a:pt x="49" y="257"/>
                    </a:cubicBezTo>
                    <a:cubicBezTo>
                      <a:pt x="50" y="255"/>
                      <a:pt x="47" y="254"/>
                      <a:pt x="44" y="254"/>
                    </a:cubicBezTo>
                    <a:cubicBezTo>
                      <a:pt x="43" y="254"/>
                      <a:pt x="42" y="254"/>
                      <a:pt x="41" y="254"/>
                    </a:cubicBezTo>
                    <a:cubicBezTo>
                      <a:pt x="40" y="255"/>
                      <a:pt x="39" y="255"/>
                      <a:pt x="38" y="255"/>
                    </a:cubicBezTo>
                    <a:cubicBezTo>
                      <a:pt x="37" y="255"/>
                      <a:pt x="37" y="255"/>
                      <a:pt x="36" y="254"/>
                    </a:cubicBezTo>
                    <a:cubicBezTo>
                      <a:pt x="36" y="252"/>
                      <a:pt x="41" y="254"/>
                      <a:pt x="41" y="252"/>
                    </a:cubicBezTo>
                    <a:cubicBezTo>
                      <a:pt x="40" y="249"/>
                      <a:pt x="43" y="248"/>
                      <a:pt x="40" y="245"/>
                    </a:cubicBezTo>
                    <a:cubicBezTo>
                      <a:pt x="40" y="245"/>
                      <a:pt x="40" y="245"/>
                      <a:pt x="40" y="245"/>
                    </a:cubicBezTo>
                    <a:cubicBezTo>
                      <a:pt x="39" y="245"/>
                      <a:pt x="38" y="245"/>
                      <a:pt x="38" y="246"/>
                    </a:cubicBezTo>
                    <a:cubicBezTo>
                      <a:pt x="37" y="246"/>
                      <a:pt x="37" y="247"/>
                      <a:pt x="36" y="247"/>
                    </a:cubicBezTo>
                    <a:cubicBezTo>
                      <a:pt x="36" y="247"/>
                      <a:pt x="36" y="246"/>
                      <a:pt x="36" y="244"/>
                    </a:cubicBezTo>
                    <a:cubicBezTo>
                      <a:pt x="32" y="245"/>
                      <a:pt x="33" y="252"/>
                      <a:pt x="29" y="253"/>
                    </a:cubicBezTo>
                    <a:cubicBezTo>
                      <a:pt x="29" y="250"/>
                      <a:pt x="27" y="249"/>
                      <a:pt x="26" y="247"/>
                    </a:cubicBezTo>
                    <a:cubicBezTo>
                      <a:pt x="26" y="249"/>
                      <a:pt x="24" y="250"/>
                      <a:pt x="23" y="250"/>
                    </a:cubicBezTo>
                    <a:cubicBezTo>
                      <a:pt x="21" y="250"/>
                      <a:pt x="20" y="250"/>
                      <a:pt x="19" y="249"/>
                    </a:cubicBezTo>
                    <a:cubicBezTo>
                      <a:pt x="24" y="247"/>
                      <a:pt x="28" y="244"/>
                      <a:pt x="34" y="241"/>
                    </a:cubicBezTo>
                    <a:cubicBezTo>
                      <a:pt x="40" y="237"/>
                      <a:pt x="49" y="227"/>
                      <a:pt x="59" y="227"/>
                    </a:cubicBezTo>
                    <a:cubicBezTo>
                      <a:pt x="62" y="227"/>
                      <a:pt x="65" y="228"/>
                      <a:pt x="68" y="231"/>
                    </a:cubicBezTo>
                    <a:cubicBezTo>
                      <a:pt x="69" y="235"/>
                      <a:pt x="68" y="237"/>
                      <a:pt x="67" y="239"/>
                    </a:cubicBezTo>
                    <a:cubicBezTo>
                      <a:pt x="67" y="240"/>
                      <a:pt x="66" y="240"/>
                      <a:pt x="66" y="240"/>
                    </a:cubicBezTo>
                    <a:cubicBezTo>
                      <a:pt x="64" y="240"/>
                      <a:pt x="63" y="238"/>
                      <a:pt x="61" y="237"/>
                    </a:cubicBezTo>
                    <a:cubicBezTo>
                      <a:pt x="60" y="242"/>
                      <a:pt x="63" y="244"/>
                      <a:pt x="66" y="244"/>
                    </a:cubicBezTo>
                    <a:cubicBezTo>
                      <a:pt x="71" y="244"/>
                      <a:pt x="76" y="240"/>
                      <a:pt x="75" y="234"/>
                    </a:cubicBezTo>
                    <a:cubicBezTo>
                      <a:pt x="80" y="237"/>
                      <a:pt x="83" y="243"/>
                      <a:pt x="84" y="249"/>
                    </a:cubicBezTo>
                    <a:cubicBezTo>
                      <a:pt x="75" y="250"/>
                      <a:pt x="78" y="260"/>
                      <a:pt x="77" y="266"/>
                    </a:cubicBezTo>
                    <a:cubicBezTo>
                      <a:pt x="75" y="266"/>
                      <a:pt x="74" y="264"/>
                      <a:pt x="75" y="262"/>
                    </a:cubicBezTo>
                    <a:cubicBezTo>
                      <a:pt x="72" y="263"/>
                      <a:pt x="71" y="265"/>
                      <a:pt x="71" y="269"/>
                    </a:cubicBezTo>
                    <a:cubicBezTo>
                      <a:pt x="73" y="272"/>
                      <a:pt x="75" y="273"/>
                      <a:pt x="77" y="273"/>
                    </a:cubicBezTo>
                    <a:cubicBezTo>
                      <a:pt x="80" y="273"/>
                      <a:pt x="83" y="271"/>
                      <a:pt x="84" y="268"/>
                    </a:cubicBezTo>
                    <a:cubicBezTo>
                      <a:pt x="87" y="264"/>
                      <a:pt x="81" y="252"/>
                      <a:pt x="89" y="252"/>
                    </a:cubicBezTo>
                    <a:cubicBezTo>
                      <a:pt x="84" y="258"/>
                      <a:pt x="91" y="276"/>
                      <a:pt x="80" y="276"/>
                    </a:cubicBezTo>
                    <a:cubicBezTo>
                      <a:pt x="79" y="276"/>
                      <a:pt x="78" y="276"/>
                      <a:pt x="77" y="276"/>
                    </a:cubicBezTo>
                    <a:cubicBezTo>
                      <a:pt x="78" y="280"/>
                      <a:pt x="81" y="281"/>
                      <a:pt x="83" y="281"/>
                    </a:cubicBezTo>
                    <a:cubicBezTo>
                      <a:pt x="90" y="281"/>
                      <a:pt x="97" y="268"/>
                      <a:pt x="94" y="257"/>
                    </a:cubicBezTo>
                    <a:cubicBezTo>
                      <a:pt x="97" y="262"/>
                      <a:pt x="104" y="267"/>
                      <a:pt x="111" y="267"/>
                    </a:cubicBezTo>
                    <a:cubicBezTo>
                      <a:pt x="116" y="267"/>
                      <a:pt x="120" y="264"/>
                      <a:pt x="122" y="258"/>
                    </a:cubicBezTo>
                    <a:cubicBezTo>
                      <a:pt x="121" y="257"/>
                      <a:pt x="121" y="257"/>
                      <a:pt x="120" y="257"/>
                    </a:cubicBezTo>
                    <a:cubicBezTo>
                      <a:pt x="120" y="257"/>
                      <a:pt x="119" y="258"/>
                      <a:pt x="118" y="258"/>
                    </a:cubicBezTo>
                    <a:cubicBezTo>
                      <a:pt x="118" y="259"/>
                      <a:pt x="117" y="260"/>
                      <a:pt x="116" y="260"/>
                    </a:cubicBezTo>
                    <a:cubicBezTo>
                      <a:pt x="115" y="260"/>
                      <a:pt x="115" y="260"/>
                      <a:pt x="114" y="260"/>
                    </a:cubicBezTo>
                    <a:cubicBezTo>
                      <a:pt x="110" y="259"/>
                      <a:pt x="109" y="256"/>
                      <a:pt x="107" y="253"/>
                    </a:cubicBezTo>
                    <a:cubicBezTo>
                      <a:pt x="102" y="251"/>
                      <a:pt x="94" y="252"/>
                      <a:pt x="92" y="247"/>
                    </a:cubicBezTo>
                    <a:cubicBezTo>
                      <a:pt x="99" y="247"/>
                      <a:pt x="107" y="255"/>
                      <a:pt x="114" y="255"/>
                    </a:cubicBezTo>
                    <a:cubicBezTo>
                      <a:pt x="116" y="255"/>
                      <a:pt x="119" y="254"/>
                      <a:pt x="121" y="251"/>
                    </a:cubicBezTo>
                    <a:cubicBezTo>
                      <a:pt x="121" y="248"/>
                      <a:pt x="119" y="247"/>
                      <a:pt x="118" y="246"/>
                    </a:cubicBezTo>
                    <a:cubicBezTo>
                      <a:pt x="115" y="247"/>
                      <a:pt x="120" y="251"/>
                      <a:pt x="116" y="252"/>
                    </a:cubicBezTo>
                    <a:cubicBezTo>
                      <a:pt x="112" y="250"/>
                      <a:pt x="106" y="240"/>
                      <a:pt x="100" y="240"/>
                    </a:cubicBezTo>
                    <a:cubicBezTo>
                      <a:pt x="98" y="240"/>
                      <a:pt x="96" y="241"/>
                      <a:pt x="94" y="245"/>
                    </a:cubicBezTo>
                    <a:cubicBezTo>
                      <a:pt x="93" y="244"/>
                      <a:pt x="91" y="244"/>
                      <a:pt x="89" y="244"/>
                    </a:cubicBezTo>
                    <a:cubicBezTo>
                      <a:pt x="88" y="244"/>
                      <a:pt x="87" y="244"/>
                      <a:pt x="86" y="245"/>
                    </a:cubicBezTo>
                    <a:cubicBezTo>
                      <a:pt x="84" y="243"/>
                      <a:pt x="86" y="238"/>
                      <a:pt x="82" y="237"/>
                    </a:cubicBezTo>
                    <a:cubicBezTo>
                      <a:pt x="88" y="235"/>
                      <a:pt x="97" y="236"/>
                      <a:pt x="96" y="228"/>
                    </a:cubicBezTo>
                    <a:cubicBezTo>
                      <a:pt x="94" y="231"/>
                      <a:pt x="91" y="233"/>
                      <a:pt x="87" y="234"/>
                    </a:cubicBezTo>
                    <a:cubicBezTo>
                      <a:pt x="83" y="234"/>
                      <a:pt x="81" y="231"/>
                      <a:pt x="77" y="230"/>
                    </a:cubicBezTo>
                    <a:cubicBezTo>
                      <a:pt x="78" y="227"/>
                      <a:pt x="82" y="226"/>
                      <a:pt x="82" y="221"/>
                    </a:cubicBezTo>
                    <a:cubicBezTo>
                      <a:pt x="82" y="221"/>
                      <a:pt x="81" y="221"/>
                      <a:pt x="81" y="221"/>
                    </a:cubicBezTo>
                    <a:cubicBezTo>
                      <a:pt x="79" y="221"/>
                      <a:pt x="78" y="224"/>
                      <a:pt x="76" y="224"/>
                    </a:cubicBezTo>
                    <a:cubicBezTo>
                      <a:pt x="71" y="224"/>
                      <a:pt x="66" y="224"/>
                      <a:pt x="61" y="224"/>
                    </a:cubicBezTo>
                    <a:cubicBezTo>
                      <a:pt x="55" y="224"/>
                      <a:pt x="50" y="224"/>
                      <a:pt x="46" y="228"/>
                    </a:cubicBezTo>
                    <a:cubicBezTo>
                      <a:pt x="56" y="217"/>
                      <a:pt x="62" y="200"/>
                      <a:pt x="80" y="199"/>
                    </a:cubicBezTo>
                    <a:cubicBezTo>
                      <a:pt x="80" y="199"/>
                      <a:pt x="80" y="199"/>
                      <a:pt x="80" y="199"/>
                    </a:cubicBezTo>
                    <a:cubicBezTo>
                      <a:pt x="82" y="199"/>
                      <a:pt x="84" y="199"/>
                      <a:pt x="86" y="200"/>
                    </a:cubicBezTo>
                    <a:cubicBezTo>
                      <a:pt x="88" y="200"/>
                      <a:pt x="91" y="201"/>
                      <a:pt x="93" y="201"/>
                    </a:cubicBezTo>
                    <a:cubicBezTo>
                      <a:pt x="95" y="201"/>
                      <a:pt x="97" y="200"/>
                      <a:pt x="99" y="199"/>
                    </a:cubicBezTo>
                    <a:cubicBezTo>
                      <a:pt x="98" y="202"/>
                      <a:pt x="100" y="203"/>
                      <a:pt x="101" y="205"/>
                    </a:cubicBezTo>
                    <a:cubicBezTo>
                      <a:pt x="102" y="205"/>
                      <a:pt x="103" y="206"/>
                      <a:pt x="104" y="206"/>
                    </a:cubicBezTo>
                    <a:cubicBezTo>
                      <a:pt x="106" y="206"/>
                      <a:pt x="108" y="204"/>
                      <a:pt x="111" y="203"/>
                    </a:cubicBezTo>
                    <a:cubicBezTo>
                      <a:pt x="113" y="202"/>
                      <a:pt x="115" y="201"/>
                      <a:pt x="116" y="201"/>
                    </a:cubicBezTo>
                    <a:cubicBezTo>
                      <a:pt x="118" y="201"/>
                      <a:pt x="119" y="202"/>
                      <a:pt x="120" y="205"/>
                    </a:cubicBezTo>
                    <a:cubicBezTo>
                      <a:pt x="119" y="206"/>
                      <a:pt x="119" y="206"/>
                      <a:pt x="118" y="206"/>
                    </a:cubicBezTo>
                    <a:cubicBezTo>
                      <a:pt x="117" y="206"/>
                      <a:pt x="117" y="204"/>
                      <a:pt x="115" y="203"/>
                    </a:cubicBezTo>
                    <a:cubicBezTo>
                      <a:pt x="113" y="205"/>
                      <a:pt x="115" y="210"/>
                      <a:pt x="118" y="210"/>
                    </a:cubicBezTo>
                    <a:cubicBezTo>
                      <a:pt x="119" y="210"/>
                      <a:pt x="119" y="210"/>
                      <a:pt x="120" y="209"/>
                    </a:cubicBezTo>
                    <a:cubicBezTo>
                      <a:pt x="124" y="208"/>
                      <a:pt x="126" y="202"/>
                      <a:pt x="125" y="200"/>
                    </a:cubicBezTo>
                    <a:cubicBezTo>
                      <a:pt x="124" y="196"/>
                      <a:pt x="121" y="195"/>
                      <a:pt x="118" y="195"/>
                    </a:cubicBezTo>
                    <a:cubicBezTo>
                      <a:pt x="116" y="195"/>
                      <a:pt x="113" y="195"/>
                      <a:pt x="110" y="196"/>
                    </a:cubicBezTo>
                    <a:cubicBezTo>
                      <a:pt x="108" y="196"/>
                      <a:pt x="105" y="197"/>
                      <a:pt x="102" y="197"/>
                    </a:cubicBezTo>
                    <a:cubicBezTo>
                      <a:pt x="102" y="197"/>
                      <a:pt x="101" y="197"/>
                      <a:pt x="100" y="197"/>
                    </a:cubicBezTo>
                    <a:cubicBezTo>
                      <a:pt x="101" y="195"/>
                      <a:pt x="103" y="195"/>
                      <a:pt x="104" y="195"/>
                    </a:cubicBezTo>
                    <a:cubicBezTo>
                      <a:pt x="106" y="195"/>
                      <a:pt x="108" y="195"/>
                      <a:pt x="109" y="196"/>
                    </a:cubicBezTo>
                    <a:cubicBezTo>
                      <a:pt x="108" y="192"/>
                      <a:pt x="110" y="192"/>
                      <a:pt x="111" y="192"/>
                    </a:cubicBezTo>
                    <a:cubicBezTo>
                      <a:pt x="112" y="192"/>
                      <a:pt x="112" y="192"/>
                      <a:pt x="112" y="192"/>
                    </a:cubicBezTo>
                    <a:cubicBezTo>
                      <a:pt x="112" y="192"/>
                      <a:pt x="113" y="192"/>
                      <a:pt x="113" y="192"/>
                    </a:cubicBezTo>
                    <a:cubicBezTo>
                      <a:pt x="114" y="192"/>
                      <a:pt x="115" y="192"/>
                      <a:pt x="114" y="190"/>
                    </a:cubicBezTo>
                    <a:cubicBezTo>
                      <a:pt x="114" y="190"/>
                      <a:pt x="115" y="190"/>
                      <a:pt x="115" y="190"/>
                    </a:cubicBezTo>
                    <a:cubicBezTo>
                      <a:pt x="117" y="190"/>
                      <a:pt x="120" y="192"/>
                      <a:pt x="121" y="192"/>
                    </a:cubicBezTo>
                    <a:cubicBezTo>
                      <a:pt x="121" y="192"/>
                      <a:pt x="121" y="192"/>
                      <a:pt x="121" y="192"/>
                    </a:cubicBezTo>
                    <a:cubicBezTo>
                      <a:pt x="122" y="192"/>
                      <a:pt x="122" y="191"/>
                      <a:pt x="122" y="191"/>
                    </a:cubicBezTo>
                    <a:cubicBezTo>
                      <a:pt x="122" y="190"/>
                      <a:pt x="121" y="189"/>
                      <a:pt x="121" y="189"/>
                    </a:cubicBezTo>
                    <a:cubicBezTo>
                      <a:pt x="120" y="189"/>
                      <a:pt x="120" y="189"/>
                      <a:pt x="120" y="189"/>
                    </a:cubicBezTo>
                    <a:cubicBezTo>
                      <a:pt x="120" y="188"/>
                      <a:pt x="121" y="188"/>
                      <a:pt x="121" y="188"/>
                    </a:cubicBezTo>
                    <a:cubicBezTo>
                      <a:pt x="122" y="188"/>
                      <a:pt x="123" y="190"/>
                      <a:pt x="124" y="191"/>
                    </a:cubicBezTo>
                    <a:cubicBezTo>
                      <a:pt x="125" y="192"/>
                      <a:pt x="126" y="193"/>
                      <a:pt x="127" y="193"/>
                    </a:cubicBezTo>
                    <a:cubicBezTo>
                      <a:pt x="127" y="193"/>
                      <a:pt x="127" y="193"/>
                      <a:pt x="127" y="193"/>
                    </a:cubicBezTo>
                    <a:cubicBezTo>
                      <a:pt x="130" y="193"/>
                      <a:pt x="128" y="189"/>
                      <a:pt x="126" y="189"/>
                    </a:cubicBezTo>
                    <a:cubicBezTo>
                      <a:pt x="126" y="189"/>
                      <a:pt x="126" y="189"/>
                      <a:pt x="126" y="189"/>
                    </a:cubicBezTo>
                    <a:cubicBezTo>
                      <a:pt x="126" y="189"/>
                      <a:pt x="127" y="189"/>
                      <a:pt x="127" y="189"/>
                    </a:cubicBezTo>
                    <a:cubicBezTo>
                      <a:pt x="128" y="189"/>
                      <a:pt x="131" y="192"/>
                      <a:pt x="130" y="196"/>
                    </a:cubicBezTo>
                    <a:cubicBezTo>
                      <a:pt x="129" y="196"/>
                      <a:pt x="128" y="197"/>
                      <a:pt x="126" y="197"/>
                    </a:cubicBezTo>
                    <a:cubicBezTo>
                      <a:pt x="126" y="197"/>
                      <a:pt x="126" y="197"/>
                      <a:pt x="125" y="197"/>
                    </a:cubicBezTo>
                    <a:cubicBezTo>
                      <a:pt x="126" y="199"/>
                      <a:pt x="128" y="200"/>
                      <a:pt x="131" y="200"/>
                    </a:cubicBezTo>
                    <a:cubicBezTo>
                      <a:pt x="132" y="200"/>
                      <a:pt x="132" y="200"/>
                      <a:pt x="133" y="200"/>
                    </a:cubicBezTo>
                    <a:cubicBezTo>
                      <a:pt x="140" y="191"/>
                      <a:pt x="130" y="185"/>
                      <a:pt x="120" y="185"/>
                    </a:cubicBezTo>
                    <a:cubicBezTo>
                      <a:pt x="114" y="185"/>
                      <a:pt x="108" y="187"/>
                      <a:pt x="106" y="191"/>
                    </a:cubicBezTo>
                    <a:cubicBezTo>
                      <a:pt x="106" y="184"/>
                      <a:pt x="122" y="183"/>
                      <a:pt x="128" y="177"/>
                    </a:cubicBezTo>
                    <a:cubicBezTo>
                      <a:pt x="131" y="175"/>
                      <a:pt x="132" y="172"/>
                      <a:pt x="134" y="169"/>
                    </a:cubicBezTo>
                    <a:cubicBezTo>
                      <a:pt x="131" y="165"/>
                      <a:pt x="133" y="164"/>
                      <a:pt x="133" y="158"/>
                    </a:cubicBezTo>
                    <a:cubicBezTo>
                      <a:pt x="129" y="158"/>
                      <a:pt x="128" y="160"/>
                      <a:pt x="127" y="163"/>
                    </a:cubicBezTo>
                    <a:cubicBezTo>
                      <a:pt x="127" y="163"/>
                      <a:pt x="127" y="163"/>
                      <a:pt x="127" y="163"/>
                    </a:cubicBezTo>
                    <a:cubicBezTo>
                      <a:pt x="125" y="163"/>
                      <a:pt x="125" y="162"/>
                      <a:pt x="125" y="161"/>
                    </a:cubicBezTo>
                    <a:cubicBezTo>
                      <a:pt x="122" y="162"/>
                      <a:pt x="121" y="165"/>
                      <a:pt x="122" y="169"/>
                    </a:cubicBezTo>
                    <a:cubicBezTo>
                      <a:pt x="121" y="168"/>
                      <a:pt x="120" y="167"/>
                      <a:pt x="119" y="167"/>
                    </a:cubicBezTo>
                    <a:cubicBezTo>
                      <a:pt x="117" y="167"/>
                      <a:pt x="116" y="173"/>
                      <a:pt x="113" y="174"/>
                    </a:cubicBezTo>
                    <a:cubicBezTo>
                      <a:pt x="114" y="175"/>
                      <a:pt x="115" y="176"/>
                      <a:pt x="115" y="176"/>
                    </a:cubicBezTo>
                    <a:cubicBezTo>
                      <a:pt x="117" y="176"/>
                      <a:pt x="118" y="174"/>
                      <a:pt x="121" y="174"/>
                    </a:cubicBezTo>
                    <a:cubicBezTo>
                      <a:pt x="121" y="178"/>
                      <a:pt x="117" y="178"/>
                      <a:pt x="115" y="181"/>
                    </a:cubicBezTo>
                    <a:cubicBezTo>
                      <a:pt x="113" y="180"/>
                      <a:pt x="117" y="179"/>
                      <a:pt x="115" y="176"/>
                    </a:cubicBezTo>
                    <a:cubicBezTo>
                      <a:pt x="111" y="177"/>
                      <a:pt x="113" y="183"/>
                      <a:pt x="110" y="185"/>
                    </a:cubicBezTo>
                    <a:cubicBezTo>
                      <a:pt x="111" y="178"/>
                      <a:pt x="115" y="169"/>
                      <a:pt x="111" y="162"/>
                    </a:cubicBezTo>
                    <a:cubicBezTo>
                      <a:pt x="111" y="162"/>
                      <a:pt x="111" y="162"/>
                      <a:pt x="111" y="162"/>
                    </a:cubicBezTo>
                    <a:cubicBezTo>
                      <a:pt x="111" y="162"/>
                      <a:pt x="115" y="166"/>
                      <a:pt x="114" y="169"/>
                    </a:cubicBezTo>
                    <a:cubicBezTo>
                      <a:pt x="117" y="168"/>
                      <a:pt x="117" y="159"/>
                      <a:pt x="115" y="157"/>
                    </a:cubicBezTo>
                    <a:cubicBezTo>
                      <a:pt x="111" y="159"/>
                      <a:pt x="102" y="155"/>
                      <a:pt x="101" y="164"/>
                    </a:cubicBezTo>
                    <a:cubicBezTo>
                      <a:pt x="102" y="165"/>
                      <a:pt x="102" y="165"/>
                      <a:pt x="102" y="165"/>
                    </a:cubicBezTo>
                    <a:cubicBezTo>
                      <a:pt x="102" y="165"/>
                      <a:pt x="103" y="163"/>
                      <a:pt x="104" y="162"/>
                    </a:cubicBezTo>
                    <a:cubicBezTo>
                      <a:pt x="105" y="164"/>
                      <a:pt x="108" y="166"/>
                      <a:pt x="105" y="168"/>
                    </a:cubicBezTo>
                    <a:cubicBezTo>
                      <a:pt x="105" y="172"/>
                      <a:pt x="110" y="171"/>
                      <a:pt x="109" y="176"/>
                    </a:cubicBezTo>
                    <a:cubicBezTo>
                      <a:pt x="107" y="175"/>
                      <a:pt x="108" y="171"/>
                      <a:pt x="105" y="171"/>
                    </a:cubicBezTo>
                    <a:cubicBezTo>
                      <a:pt x="102" y="173"/>
                      <a:pt x="107" y="177"/>
                      <a:pt x="107" y="181"/>
                    </a:cubicBezTo>
                    <a:cubicBezTo>
                      <a:pt x="105" y="180"/>
                      <a:pt x="105" y="177"/>
                      <a:pt x="102" y="176"/>
                    </a:cubicBezTo>
                    <a:cubicBezTo>
                      <a:pt x="103" y="180"/>
                      <a:pt x="104" y="182"/>
                      <a:pt x="104" y="186"/>
                    </a:cubicBezTo>
                    <a:cubicBezTo>
                      <a:pt x="103" y="187"/>
                      <a:pt x="103" y="187"/>
                      <a:pt x="103" y="187"/>
                    </a:cubicBezTo>
                    <a:cubicBezTo>
                      <a:pt x="102" y="187"/>
                      <a:pt x="103" y="186"/>
                      <a:pt x="103" y="184"/>
                    </a:cubicBezTo>
                    <a:cubicBezTo>
                      <a:pt x="103" y="183"/>
                      <a:pt x="102" y="182"/>
                      <a:pt x="102" y="182"/>
                    </a:cubicBezTo>
                    <a:cubicBezTo>
                      <a:pt x="102" y="182"/>
                      <a:pt x="102" y="182"/>
                      <a:pt x="101" y="182"/>
                    </a:cubicBezTo>
                    <a:cubicBezTo>
                      <a:pt x="99" y="185"/>
                      <a:pt x="105" y="194"/>
                      <a:pt x="97" y="194"/>
                    </a:cubicBezTo>
                    <a:cubicBezTo>
                      <a:pt x="95" y="184"/>
                      <a:pt x="107" y="176"/>
                      <a:pt x="98" y="169"/>
                    </a:cubicBezTo>
                    <a:cubicBezTo>
                      <a:pt x="98" y="169"/>
                      <a:pt x="98" y="169"/>
                      <a:pt x="98" y="169"/>
                    </a:cubicBezTo>
                    <a:cubicBezTo>
                      <a:pt x="94" y="169"/>
                      <a:pt x="92" y="171"/>
                      <a:pt x="91" y="173"/>
                    </a:cubicBezTo>
                    <a:cubicBezTo>
                      <a:pt x="91" y="174"/>
                      <a:pt x="92" y="174"/>
                      <a:pt x="93" y="174"/>
                    </a:cubicBezTo>
                    <a:cubicBezTo>
                      <a:pt x="93" y="174"/>
                      <a:pt x="94" y="174"/>
                      <a:pt x="94" y="174"/>
                    </a:cubicBezTo>
                    <a:cubicBezTo>
                      <a:pt x="94" y="174"/>
                      <a:pt x="95" y="174"/>
                      <a:pt x="95" y="174"/>
                    </a:cubicBezTo>
                    <a:cubicBezTo>
                      <a:pt x="95" y="181"/>
                      <a:pt x="87" y="191"/>
                      <a:pt x="95" y="196"/>
                    </a:cubicBezTo>
                    <a:cubicBezTo>
                      <a:pt x="94" y="197"/>
                      <a:pt x="93" y="198"/>
                      <a:pt x="91" y="198"/>
                    </a:cubicBezTo>
                    <a:cubicBezTo>
                      <a:pt x="90" y="198"/>
                      <a:pt x="89" y="197"/>
                      <a:pt x="87" y="197"/>
                    </a:cubicBezTo>
                    <a:cubicBezTo>
                      <a:pt x="86" y="197"/>
                      <a:pt x="85" y="197"/>
                      <a:pt x="83" y="197"/>
                    </a:cubicBezTo>
                    <a:cubicBezTo>
                      <a:pt x="83" y="197"/>
                      <a:pt x="82" y="197"/>
                      <a:pt x="82" y="197"/>
                    </a:cubicBezTo>
                    <a:cubicBezTo>
                      <a:pt x="81" y="193"/>
                      <a:pt x="86" y="195"/>
                      <a:pt x="85" y="192"/>
                    </a:cubicBezTo>
                    <a:cubicBezTo>
                      <a:pt x="82" y="188"/>
                      <a:pt x="79" y="191"/>
                      <a:pt x="76" y="188"/>
                    </a:cubicBezTo>
                    <a:cubicBezTo>
                      <a:pt x="76" y="187"/>
                      <a:pt x="77" y="187"/>
                      <a:pt x="79" y="187"/>
                    </a:cubicBezTo>
                    <a:cubicBezTo>
                      <a:pt x="80" y="187"/>
                      <a:pt x="82" y="187"/>
                      <a:pt x="83" y="188"/>
                    </a:cubicBezTo>
                    <a:cubicBezTo>
                      <a:pt x="85" y="186"/>
                      <a:pt x="88" y="185"/>
                      <a:pt x="89" y="182"/>
                    </a:cubicBezTo>
                    <a:cubicBezTo>
                      <a:pt x="89" y="182"/>
                      <a:pt x="88" y="182"/>
                      <a:pt x="88" y="182"/>
                    </a:cubicBezTo>
                    <a:cubicBezTo>
                      <a:pt x="88" y="182"/>
                      <a:pt x="87" y="181"/>
                      <a:pt x="86" y="181"/>
                    </a:cubicBezTo>
                    <a:cubicBezTo>
                      <a:pt x="85" y="181"/>
                      <a:pt x="84" y="181"/>
                      <a:pt x="83" y="181"/>
                    </a:cubicBezTo>
                    <a:cubicBezTo>
                      <a:pt x="82" y="181"/>
                      <a:pt x="82" y="181"/>
                      <a:pt x="81" y="182"/>
                    </a:cubicBezTo>
                    <a:cubicBezTo>
                      <a:pt x="78" y="178"/>
                      <a:pt x="85" y="175"/>
                      <a:pt x="84" y="170"/>
                    </a:cubicBezTo>
                    <a:cubicBezTo>
                      <a:pt x="83" y="166"/>
                      <a:pt x="80" y="170"/>
                      <a:pt x="80" y="164"/>
                    </a:cubicBezTo>
                    <a:cubicBezTo>
                      <a:pt x="80" y="164"/>
                      <a:pt x="80" y="164"/>
                      <a:pt x="79" y="164"/>
                    </a:cubicBezTo>
                    <a:cubicBezTo>
                      <a:pt x="78" y="164"/>
                      <a:pt x="78" y="166"/>
                      <a:pt x="77" y="167"/>
                    </a:cubicBezTo>
                    <a:cubicBezTo>
                      <a:pt x="77" y="168"/>
                      <a:pt x="76" y="169"/>
                      <a:pt x="75" y="169"/>
                    </a:cubicBezTo>
                    <a:cubicBezTo>
                      <a:pt x="75" y="169"/>
                      <a:pt x="74" y="169"/>
                      <a:pt x="74" y="169"/>
                    </a:cubicBezTo>
                    <a:cubicBezTo>
                      <a:pt x="75" y="175"/>
                      <a:pt x="81" y="178"/>
                      <a:pt x="78" y="186"/>
                    </a:cubicBezTo>
                    <a:cubicBezTo>
                      <a:pt x="78" y="181"/>
                      <a:pt x="75" y="180"/>
                      <a:pt x="73" y="176"/>
                    </a:cubicBezTo>
                    <a:cubicBezTo>
                      <a:pt x="72" y="176"/>
                      <a:pt x="72" y="176"/>
                      <a:pt x="72" y="176"/>
                    </a:cubicBezTo>
                    <a:cubicBezTo>
                      <a:pt x="71" y="176"/>
                      <a:pt x="71" y="178"/>
                      <a:pt x="71" y="179"/>
                    </a:cubicBezTo>
                    <a:cubicBezTo>
                      <a:pt x="72" y="180"/>
                      <a:pt x="72" y="182"/>
                      <a:pt x="70" y="182"/>
                    </a:cubicBezTo>
                    <a:cubicBezTo>
                      <a:pt x="70" y="182"/>
                      <a:pt x="70" y="182"/>
                      <a:pt x="69" y="182"/>
                    </a:cubicBezTo>
                    <a:cubicBezTo>
                      <a:pt x="68" y="186"/>
                      <a:pt x="73" y="184"/>
                      <a:pt x="74" y="187"/>
                    </a:cubicBezTo>
                    <a:cubicBezTo>
                      <a:pt x="74" y="192"/>
                      <a:pt x="72" y="193"/>
                      <a:pt x="70" y="196"/>
                    </a:cubicBezTo>
                    <a:cubicBezTo>
                      <a:pt x="67" y="195"/>
                      <a:pt x="71" y="192"/>
                      <a:pt x="70" y="190"/>
                    </a:cubicBezTo>
                    <a:cubicBezTo>
                      <a:pt x="67" y="198"/>
                      <a:pt x="60" y="203"/>
                      <a:pt x="56" y="211"/>
                    </a:cubicBezTo>
                    <a:cubicBezTo>
                      <a:pt x="57" y="204"/>
                      <a:pt x="58" y="190"/>
                      <a:pt x="57" y="179"/>
                    </a:cubicBezTo>
                    <a:cubicBezTo>
                      <a:pt x="58" y="176"/>
                      <a:pt x="61" y="175"/>
                      <a:pt x="63" y="172"/>
                    </a:cubicBezTo>
                    <a:cubicBezTo>
                      <a:pt x="62" y="166"/>
                      <a:pt x="63" y="166"/>
                      <a:pt x="63" y="159"/>
                    </a:cubicBezTo>
                    <a:cubicBezTo>
                      <a:pt x="63" y="157"/>
                      <a:pt x="59" y="158"/>
                      <a:pt x="59" y="156"/>
                    </a:cubicBezTo>
                    <a:cubicBezTo>
                      <a:pt x="58" y="156"/>
                      <a:pt x="58" y="156"/>
                      <a:pt x="58" y="156"/>
                    </a:cubicBezTo>
                    <a:cubicBezTo>
                      <a:pt x="55" y="156"/>
                      <a:pt x="56" y="159"/>
                      <a:pt x="53" y="159"/>
                    </a:cubicBezTo>
                    <a:cubicBezTo>
                      <a:pt x="54" y="161"/>
                      <a:pt x="58" y="160"/>
                      <a:pt x="59" y="162"/>
                    </a:cubicBezTo>
                    <a:cubicBezTo>
                      <a:pt x="58" y="166"/>
                      <a:pt x="56" y="168"/>
                      <a:pt x="54" y="168"/>
                    </a:cubicBezTo>
                    <a:cubicBezTo>
                      <a:pt x="52" y="168"/>
                      <a:pt x="49" y="165"/>
                      <a:pt x="48" y="161"/>
                    </a:cubicBezTo>
                    <a:cubicBezTo>
                      <a:pt x="50" y="160"/>
                      <a:pt x="52" y="157"/>
                      <a:pt x="53" y="155"/>
                    </a:cubicBezTo>
                    <a:cubicBezTo>
                      <a:pt x="52" y="152"/>
                      <a:pt x="50" y="149"/>
                      <a:pt x="46" y="149"/>
                    </a:cubicBezTo>
                    <a:cubicBezTo>
                      <a:pt x="45" y="149"/>
                      <a:pt x="44" y="149"/>
                      <a:pt x="44" y="149"/>
                    </a:cubicBezTo>
                    <a:cubicBezTo>
                      <a:pt x="45" y="148"/>
                      <a:pt x="45" y="146"/>
                      <a:pt x="47" y="145"/>
                    </a:cubicBezTo>
                    <a:cubicBezTo>
                      <a:pt x="39" y="136"/>
                      <a:pt x="52" y="122"/>
                      <a:pt x="61" y="122"/>
                    </a:cubicBezTo>
                    <a:cubicBezTo>
                      <a:pt x="65" y="122"/>
                      <a:pt x="69" y="125"/>
                      <a:pt x="69" y="133"/>
                    </a:cubicBezTo>
                    <a:cubicBezTo>
                      <a:pt x="68" y="133"/>
                      <a:pt x="67" y="134"/>
                      <a:pt x="66" y="134"/>
                    </a:cubicBezTo>
                    <a:cubicBezTo>
                      <a:pt x="65" y="134"/>
                      <a:pt x="65" y="134"/>
                      <a:pt x="64" y="133"/>
                    </a:cubicBezTo>
                    <a:cubicBezTo>
                      <a:pt x="64" y="132"/>
                      <a:pt x="65" y="131"/>
                      <a:pt x="66" y="131"/>
                    </a:cubicBezTo>
                    <a:cubicBezTo>
                      <a:pt x="64" y="130"/>
                      <a:pt x="63" y="130"/>
                      <a:pt x="62" y="130"/>
                    </a:cubicBezTo>
                    <a:cubicBezTo>
                      <a:pt x="57" y="130"/>
                      <a:pt x="57" y="140"/>
                      <a:pt x="64" y="142"/>
                    </a:cubicBezTo>
                    <a:cubicBezTo>
                      <a:pt x="65" y="142"/>
                      <a:pt x="65" y="142"/>
                      <a:pt x="66" y="142"/>
                    </a:cubicBezTo>
                    <a:cubicBezTo>
                      <a:pt x="70" y="142"/>
                      <a:pt x="75" y="139"/>
                      <a:pt x="76" y="133"/>
                    </a:cubicBezTo>
                    <a:cubicBezTo>
                      <a:pt x="77" y="133"/>
                      <a:pt x="78" y="133"/>
                      <a:pt x="79" y="133"/>
                    </a:cubicBezTo>
                    <a:cubicBezTo>
                      <a:pt x="78" y="123"/>
                      <a:pt x="74" y="120"/>
                      <a:pt x="67" y="114"/>
                    </a:cubicBezTo>
                    <a:cubicBezTo>
                      <a:pt x="63" y="114"/>
                      <a:pt x="61" y="115"/>
                      <a:pt x="59" y="115"/>
                    </a:cubicBezTo>
                    <a:cubicBezTo>
                      <a:pt x="58" y="115"/>
                      <a:pt x="57" y="115"/>
                      <a:pt x="55" y="114"/>
                    </a:cubicBezTo>
                    <a:cubicBezTo>
                      <a:pt x="51" y="116"/>
                      <a:pt x="50" y="120"/>
                      <a:pt x="47" y="123"/>
                    </a:cubicBezTo>
                    <a:cubicBezTo>
                      <a:pt x="49" y="110"/>
                      <a:pt x="63" y="103"/>
                      <a:pt x="74" y="95"/>
                    </a:cubicBezTo>
                    <a:cubicBezTo>
                      <a:pt x="74" y="95"/>
                      <a:pt x="74" y="95"/>
                      <a:pt x="74" y="95"/>
                    </a:cubicBezTo>
                    <a:cubicBezTo>
                      <a:pt x="74" y="95"/>
                      <a:pt x="74" y="95"/>
                      <a:pt x="74" y="95"/>
                    </a:cubicBezTo>
                    <a:cubicBezTo>
                      <a:pt x="74" y="94"/>
                      <a:pt x="74" y="94"/>
                      <a:pt x="75" y="94"/>
                    </a:cubicBezTo>
                    <a:cubicBezTo>
                      <a:pt x="75" y="94"/>
                      <a:pt x="75" y="94"/>
                      <a:pt x="75" y="94"/>
                    </a:cubicBezTo>
                    <a:cubicBezTo>
                      <a:pt x="75" y="94"/>
                      <a:pt x="75" y="94"/>
                      <a:pt x="75" y="94"/>
                    </a:cubicBezTo>
                    <a:cubicBezTo>
                      <a:pt x="75" y="94"/>
                      <a:pt x="75" y="94"/>
                      <a:pt x="75" y="94"/>
                    </a:cubicBezTo>
                    <a:cubicBezTo>
                      <a:pt x="77" y="92"/>
                      <a:pt x="79" y="91"/>
                      <a:pt x="80" y="89"/>
                    </a:cubicBezTo>
                    <a:cubicBezTo>
                      <a:pt x="80" y="87"/>
                      <a:pt x="80" y="85"/>
                      <a:pt x="78" y="85"/>
                    </a:cubicBezTo>
                    <a:cubicBezTo>
                      <a:pt x="82" y="80"/>
                      <a:pt x="83" y="71"/>
                      <a:pt x="84" y="64"/>
                    </a:cubicBezTo>
                    <a:cubicBezTo>
                      <a:pt x="89" y="62"/>
                      <a:pt x="93" y="55"/>
                      <a:pt x="98" y="55"/>
                    </a:cubicBezTo>
                    <a:cubicBezTo>
                      <a:pt x="98" y="55"/>
                      <a:pt x="99" y="55"/>
                      <a:pt x="99" y="55"/>
                    </a:cubicBezTo>
                    <a:cubicBezTo>
                      <a:pt x="99" y="57"/>
                      <a:pt x="99" y="57"/>
                      <a:pt x="99" y="57"/>
                    </a:cubicBezTo>
                    <a:cubicBezTo>
                      <a:pt x="99" y="57"/>
                      <a:pt x="98" y="57"/>
                      <a:pt x="98" y="57"/>
                    </a:cubicBezTo>
                    <a:cubicBezTo>
                      <a:pt x="98" y="56"/>
                      <a:pt x="97" y="56"/>
                      <a:pt x="97" y="56"/>
                    </a:cubicBezTo>
                    <a:cubicBezTo>
                      <a:pt x="96" y="56"/>
                      <a:pt x="96" y="56"/>
                      <a:pt x="96" y="56"/>
                    </a:cubicBezTo>
                    <a:cubicBezTo>
                      <a:pt x="97" y="59"/>
                      <a:pt x="98" y="60"/>
                      <a:pt x="99" y="60"/>
                    </a:cubicBezTo>
                    <a:cubicBezTo>
                      <a:pt x="103" y="60"/>
                      <a:pt x="106" y="47"/>
                      <a:pt x="99" y="47"/>
                    </a:cubicBezTo>
                    <a:cubicBezTo>
                      <a:pt x="91" y="48"/>
                      <a:pt x="87" y="48"/>
                      <a:pt x="82" y="53"/>
                    </a:cubicBezTo>
                    <a:cubicBezTo>
                      <a:pt x="84" y="38"/>
                      <a:pt x="108" y="26"/>
                      <a:pt x="90" y="13"/>
                    </a:cubicBezTo>
                    <a:cubicBezTo>
                      <a:pt x="86" y="16"/>
                      <a:pt x="87" y="23"/>
                      <a:pt x="82" y="25"/>
                    </a:cubicBezTo>
                    <a:cubicBezTo>
                      <a:pt x="80" y="30"/>
                      <a:pt x="82" y="39"/>
                      <a:pt x="78" y="42"/>
                    </a:cubicBezTo>
                    <a:cubicBezTo>
                      <a:pt x="78" y="33"/>
                      <a:pt x="83" y="24"/>
                      <a:pt x="82" y="18"/>
                    </a:cubicBezTo>
                    <a:cubicBezTo>
                      <a:pt x="79" y="19"/>
                      <a:pt x="78" y="22"/>
                      <a:pt x="78" y="26"/>
                    </a:cubicBezTo>
                    <a:cubicBezTo>
                      <a:pt x="78" y="26"/>
                      <a:pt x="78" y="26"/>
                      <a:pt x="78" y="26"/>
                    </a:cubicBezTo>
                    <a:cubicBezTo>
                      <a:pt x="76" y="26"/>
                      <a:pt x="79" y="15"/>
                      <a:pt x="80" y="11"/>
                    </a:cubicBezTo>
                    <a:cubicBezTo>
                      <a:pt x="79" y="7"/>
                      <a:pt x="76" y="5"/>
                      <a:pt x="77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2" name="Freeform 158"/>
              <p:cNvSpPr>
                <a:spLocks/>
              </p:cNvSpPr>
              <p:nvPr/>
            </p:nvSpPr>
            <p:spPr bwMode="auto">
              <a:xfrm>
                <a:off x="2053" y="10440"/>
                <a:ext cx="73" cy="98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6" y="0"/>
                  </a:cxn>
                  <a:cxn ang="0">
                    <a:pos x="9" y="12"/>
                  </a:cxn>
                  <a:cxn ang="0">
                    <a:pos x="7" y="13"/>
                  </a:cxn>
                  <a:cxn ang="0">
                    <a:pos x="1" y="11"/>
                  </a:cxn>
                  <a:cxn ang="0">
                    <a:pos x="3" y="18"/>
                  </a:cxn>
                  <a:cxn ang="0">
                    <a:pos x="6" y="19"/>
                  </a:cxn>
                  <a:cxn ang="0">
                    <a:pos x="14" y="9"/>
                  </a:cxn>
                  <a:cxn ang="0">
                    <a:pos x="8" y="0"/>
                  </a:cxn>
                </a:cxnLst>
                <a:rect l="0" t="0" r="r" b="b"/>
                <a:pathLst>
                  <a:path w="14" h="19">
                    <a:moveTo>
                      <a:pt x="8" y="0"/>
                    </a:moveTo>
                    <a:cubicBezTo>
                      <a:pt x="8" y="0"/>
                      <a:pt x="7" y="0"/>
                      <a:pt x="6" y="0"/>
                    </a:cubicBezTo>
                    <a:cubicBezTo>
                      <a:pt x="12" y="3"/>
                      <a:pt x="2" y="11"/>
                      <a:pt x="9" y="12"/>
                    </a:cubicBezTo>
                    <a:cubicBezTo>
                      <a:pt x="8" y="13"/>
                      <a:pt x="8" y="13"/>
                      <a:pt x="7" y="13"/>
                    </a:cubicBezTo>
                    <a:cubicBezTo>
                      <a:pt x="5" y="13"/>
                      <a:pt x="3" y="11"/>
                      <a:pt x="1" y="11"/>
                    </a:cubicBezTo>
                    <a:cubicBezTo>
                      <a:pt x="0" y="15"/>
                      <a:pt x="2" y="16"/>
                      <a:pt x="3" y="18"/>
                    </a:cubicBezTo>
                    <a:cubicBezTo>
                      <a:pt x="4" y="18"/>
                      <a:pt x="5" y="19"/>
                      <a:pt x="6" y="19"/>
                    </a:cubicBezTo>
                    <a:cubicBezTo>
                      <a:pt x="11" y="19"/>
                      <a:pt x="14" y="14"/>
                      <a:pt x="14" y="9"/>
                    </a:cubicBezTo>
                    <a:cubicBezTo>
                      <a:pt x="14" y="4"/>
                      <a:pt x="12" y="0"/>
                      <a:pt x="8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3" name="Freeform 159"/>
              <p:cNvSpPr>
                <a:spLocks/>
              </p:cNvSpPr>
              <p:nvPr/>
            </p:nvSpPr>
            <p:spPr bwMode="auto">
              <a:xfrm>
                <a:off x="2053" y="9478"/>
                <a:ext cx="42" cy="31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5" y="6"/>
                  </a:cxn>
                  <a:cxn ang="0">
                    <a:pos x="8" y="5"/>
                  </a:cxn>
                  <a:cxn ang="0">
                    <a:pos x="7" y="5"/>
                  </a:cxn>
                  <a:cxn ang="0">
                    <a:pos x="5" y="0"/>
                  </a:cxn>
                  <a:cxn ang="0">
                    <a:pos x="4" y="0"/>
                  </a:cxn>
                </a:cxnLst>
                <a:rect l="0" t="0" r="r" b="b"/>
                <a:pathLst>
                  <a:path w="8" h="6">
                    <a:moveTo>
                      <a:pt x="4" y="0"/>
                    </a:moveTo>
                    <a:cubicBezTo>
                      <a:pt x="2" y="0"/>
                      <a:pt x="1" y="1"/>
                      <a:pt x="0" y="2"/>
                    </a:cubicBezTo>
                    <a:cubicBezTo>
                      <a:pt x="0" y="3"/>
                      <a:pt x="0" y="4"/>
                      <a:pt x="0" y="5"/>
                    </a:cubicBezTo>
                    <a:cubicBezTo>
                      <a:pt x="0" y="5"/>
                      <a:pt x="3" y="6"/>
                      <a:pt x="5" y="6"/>
                    </a:cubicBezTo>
                    <a:cubicBezTo>
                      <a:pt x="7" y="6"/>
                      <a:pt x="8" y="6"/>
                      <a:pt x="8" y="5"/>
                    </a:cubicBezTo>
                    <a:cubicBezTo>
                      <a:pt x="8" y="5"/>
                      <a:pt x="8" y="5"/>
                      <a:pt x="7" y="5"/>
                    </a:cubicBezTo>
                    <a:cubicBezTo>
                      <a:pt x="5" y="5"/>
                      <a:pt x="7" y="1"/>
                      <a:pt x="5" y="0"/>
                    </a:cubicBezTo>
                    <a:cubicBezTo>
                      <a:pt x="5" y="0"/>
                      <a:pt x="4" y="0"/>
                      <a:pt x="4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4" name="Freeform 160"/>
              <p:cNvSpPr>
                <a:spLocks/>
              </p:cNvSpPr>
              <p:nvPr/>
            </p:nvSpPr>
            <p:spPr bwMode="auto">
              <a:xfrm>
                <a:off x="1903" y="9998"/>
                <a:ext cx="197" cy="211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6" y="13"/>
                  </a:cxn>
                  <a:cxn ang="0">
                    <a:pos x="10" y="17"/>
                  </a:cxn>
                  <a:cxn ang="0">
                    <a:pos x="12" y="17"/>
                  </a:cxn>
                  <a:cxn ang="0">
                    <a:pos x="23" y="23"/>
                  </a:cxn>
                  <a:cxn ang="0">
                    <a:pos x="16" y="20"/>
                  </a:cxn>
                  <a:cxn ang="0">
                    <a:pos x="16" y="26"/>
                  </a:cxn>
                  <a:cxn ang="0">
                    <a:pos x="24" y="35"/>
                  </a:cxn>
                  <a:cxn ang="0">
                    <a:pos x="22" y="31"/>
                  </a:cxn>
                  <a:cxn ang="0">
                    <a:pos x="23" y="41"/>
                  </a:cxn>
                  <a:cxn ang="0">
                    <a:pos x="24" y="41"/>
                  </a:cxn>
                  <a:cxn ang="0">
                    <a:pos x="27" y="36"/>
                  </a:cxn>
                  <a:cxn ang="0">
                    <a:pos x="38" y="23"/>
                  </a:cxn>
                  <a:cxn ang="0">
                    <a:pos x="34" y="23"/>
                  </a:cxn>
                  <a:cxn ang="0">
                    <a:pos x="31" y="23"/>
                  </a:cxn>
                  <a:cxn ang="0">
                    <a:pos x="27" y="31"/>
                  </a:cxn>
                  <a:cxn ang="0">
                    <a:pos x="35" y="13"/>
                  </a:cxn>
                  <a:cxn ang="0">
                    <a:pos x="34" y="13"/>
                  </a:cxn>
                  <a:cxn ang="0">
                    <a:pos x="31" y="14"/>
                  </a:cxn>
                  <a:cxn ang="0">
                    <a:pos x="29" y="15"/>
                  </a:cxn>
                  <a:cxn ang="0">
                    <a:pos x="28" y="14"/>
                  </a:cxn>
                  <a:cxn ang="0">
                    <a:pos x="24" y="22"/>
                  </a:cxn>
                  <a:cxn ang="0">
                    <a:pos x="26" y="8"/>
                  </a:cxn>
                  <a:cxn ang="0">
                    <a:pos x="18" y="10"/>
                  </a:cxn>
                  <a:cxn ang="0">
                    <a:pos x="13" y="1"/>
                  </a:cxn>
                  <a:cxn ang="0">
                    <a:pos x="13" y="6"/>
                  </a:cxn>
                  <a:cxn ang="0">
                    <a:pos x="6" y="0"/>
                  </a:cxn>
                </a:cxnLst>
                <a:rect l="0" t="0" r="r" b="b"/>
                <a:pathLst>
                  <a:path w="38" h="41">
                    <a:moveTo>
                      <a:pt x="6" y="0"/>
                    </a:moveTo>
                    <a:cubicBezTo>
                      <a:pt x="7" y="2"/>
                      <a:pt x="5" y="3"/>
                      <a:pt x="4" y="3"/>
                    </a:cubicBezTo>
                    <a:cubicBezTo>
                      <a:pt x="3" y="3"/>
                      <a:pt x="3" y="3"/>
                      <a:pt x="2" y="2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10" y="4"/>
                      <a:pt x="9" y="10"/>
                      <a:pt x="16" y="13"/>
                    </a:cubicBezTo>
                    <a:cubicBezTo>
                      <a:pt x="14" y="14"/>
                      <a:pt x="11" y="15"/>
                      <a:pt x="10" y="17"/>
                    </a:cubicBezTo>
                    <a:cubicBezTo>
                      <a:pt x="11" y="17"/>
                      <a:pt x="12" y="17"/>
                      <a:pt x="12" y="17"/>
                    </a:cubicBezTo>
                    <a:cubicBezTo>
                      <a:pt x="18" y="17"/>
                      <a:pt x="22" y="19"/>
                      <a:pt x="23" y="23"/>
                    </a:cubicBezTo>
                    <a:cubicBezTo>
                      <a:pt x="21" y="21"/>
                      <a:pt x="19" y="20"/>
                      <a:pt x="16" y="20"/>
                    </a:cubicBezTo>
                    <a:cubicBezTo>
                      <a:pt x="16" y="22"/>
                      <a:pt x="18" y="24"/>
                      <a:pt x="16" y="26"/>
                    </a:cubicBezTo>
                    <a:cubicBezTo>
                      <a:pt x="21" y="26"/>
                      <a:pt x="28" y="30"/>
                      <a:pt x="24" y="35"/>
                    </a:cubicBezTo>
                    <a:cubicBezTo>
                      <a:pt x="23" y="34"/>
                      <a:pt x="24" y="32"/>
                      <a:pt x="22" y="31"/>
                    </a:cubicBezTo>
                    <a:cubicBezTo>
                      <a:pt x="22" y="35"/>
                      <a:pt x="24" y="37"/>
                      <a:pt x="23" y="41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6" y="41"/>
                      <a:pt x="26" y="37"/>
                      <a:pt x="27" y="36"/>
                    </a:cubicBezTo>
                    <a:cubicBezTo>
                      <a:pt x="31" y="32"/>
                      <a:pt x="36" y="28"/>
                      <a:pt x="38" y="23"/>
                    </a:cubicBezTo>
                    <a:cubicBezTo>
                      <a:pt x="36" y="23"/>
                      <a:pt x="35" y="23"/>
                      <a:pt x="34" y="23"/>
                    </a:cubicBezTo>
                    <a:cubicBezTo>
                      <a:pt x="33" y="23"/>
                      <a:pt x="32" y="23"/>
                      <a:pt x="31" y="23"/>
                    </a:cubicBezTo>
                    <a:cubicBezTo>
                      <a:pt x="30" y="26"/>
                      <a:pt x="29" y="29"/>
                      <a:pt x="27" y="31"/>
                    </a:cubicBezTo>
                    <a:cubicBezTo>
                      <a:pt x="26" y="22"/>
                      <a:pt x="34" y="21"/>
                      <a:pt x="35" y="13"/>
                    </a:cubicBezTo>
                    <a:cubicBezTo>
                      <a:pt x="35" y="13"/>
                      <a:pt x="34" y="13"/>
                      <a:pt x="34" y="13"/>
                    </a:cubicBezTo>
                    <a:cubicBezTo>
                      <a:pt x="32" y="13"/>
                      <a:pt x="31" y="13"/>
                      <a:pt x="31" y="14"/>
                    </a:cubicBezTo>
                    <a:cubicBezTo>
                      <a:pt x="30" y="14"/>
                      <a:pt x="30" y="15"/>
                      <a:pt x="29" y="15"/>
                    </a:cubicBezTo>
                    <a:cubicBezTo>
                      <a:pt x="29" y="15"/>
                      <a:pt x="28" y="15"/>
                      <a:pt x="28" y="14"/>
                    </a:cubicBezTo>
                    <a:cubicBezTo>
                      <a:pt x="27" y="17"/>
                      <a:pt x="27" y="20"/>
                      <a:pt x="24" y="22"/>
                    </a:cubicBezTo>
                    <a:cubicBezTo>
                      <a:pt x="24" y="16"/>
                      <a:pt x="25" y="12"/>
                      <a:pt x="26" y="8"/>
                    </a:cubicBezTo>
                    <a:cubicBezTo>
                      <a:pt x="22" y="10"/>
                      <a:pt x="21" y="9"/>
                      <a:pt x="18" y="10"/>
                    </a:cubicBezTo>
                    <a:cubicBezTo>
                      <a:pt x="17" y="6"/>
                      <a:pt x="17" y="2"/>
                      <a:pt x="13" y="1"/>
                    </a:cubicBezTo>
                    <a:cubicBezTo>
                      <a:pt x="11" y="4"/>
                      <a:pt x="15" y="5"/>
                      <a:pt x="13" y="6"/>
                    </a:cubicBezTo>
                    <a:cubicBezTo>
                      <a:pt x="11" y="3"/>
                      <a:pt x="9" y="1"/>
                      <a:pt x="6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5" name="Freeform 161"/>
              <p:cNvSpPr>
                <a:spLocks/>
              </p:cNvSpPr>
              <p:nvPr/>
            </p:nvSpPr>
            <p:spPr bwMode="auto">
              <a:xfrm>
                <a:off x="2032" y="10204"/>
                <a:ext cx="26" cy="2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5" y="3"/>
                  </a:cxn>
                  <a:cxn ang="0">
                    <a:pos x="2" y="0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3"/>
                      <a:pt x="0" y="3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4" y="5"/>
                      <a:pt x="5" y="4"/>
                      <a:pt x="5" y="3"/>
                    </a:cubicBezTo>
                    <a:cubicBezTo>
                      <a:pt x="5" y="1"/>
                      <a:pt x="4" y="0"/>
                      <a:pt x="2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6" name="Freeform 162"/>
              <p:cNvSpPr>
                <a:spLocks noEditPoints="1"/>
              </p:cNvSpPr>
              <p:nvPr/>
            </p:nvSpPr>
            <p:spPr bwMode="auto">
              <a:xfrm>
                <a:off x="1877" y="10738"/>
                <a:ext cx="166" cy="222"/>
              </a:xfrm>
              <a:custGeom>
                <a:avLst/>
                <a:gdLst/>
                <a:ahLst/>
                <a:cxnLst>
                  <a:cxn ang="0">
                    <a:pos x="7" y="20"/>
                  </a:cxn>
                  <a:cxn ang="0">
                    <a:pos x="8" y="17"/>
                  </a:cxn>
                  <a:cxn ang="0">
                    <a:pos x="9" y="20"/>
                  </a:cxn>
                  <a:cxn ang="0">
                    <a:pos x="7" y="20"/>
                  </a:cxn>
                  <a:cxn ang="0">
                    <a:pos x="22" y="14"/>
                  </a:cxn>
                  <a:cxn ang="0">
                    <a:pos x="21" y="11"/>
                  </a:cxn>
                  <a:cxn ang="0">
                    <a:pos x="23" y="14"/>
                  </a:cxn>
                  <a:cxn ang="0">
                    <a:pos x="22" y="14"/>
                  </a:cxn>
                  <a:cxn ang="0">
                    <a:pos x="8" y="0"/>
                  </a:cxn>
                  <a:cxn ang="0">
                    <a:pos x="0" y="26"/>
                  </a:cxn>
                  <a:cxn ang="0">
                    <a:pos x="2" y="25"/>
                  </a:cxn>
                  <a:cxn ang="0">
                    <a:pos x="4" y="28"/>
                  </a:cxn>
                  <a:cxn ang="0">
                    <a:pos x="6" y="31"/>
                  </a:cxn>
                  <a:cxn ang="0">
                    <a:pos x="6" y="31"/>
                  </a:cxn>
                  <a:cxn ang="0">
                    <a:pos x="13" y="9"/>
                  </a:cxn>
                  <a:cxn ang="0">
                    <a:pos x="13" y="22"/>
                  </a:cxn>
                  <a:cxn ang="0">
                    <a:pos x="4" y="43"/>
                  </a:cxn>
                  <a:cxn ang="0">
                    <a:pos x="5" y="43"/>
                  </a:cxn>
                  <a:cxn ang="0">
                    <a:pos x="15" y="29"/>
                  </a:cxn>
                  <a:cxn ang="0">
                    <a:pos x="24" y="33"/>
                  </a:cxn>
                  <a:cxn ang="0">
                    <a:pos x="25" y="33"/>
                  </a:cxn>
                  <a:cxn ang="0">
                    <a:pos x="28" y="26"/>
                  </a:cxn>
                  <a:cxn ang="0">
                    <a:pos x="14" y="13"/>
                  </a:cxn>
                  <a:cxn ang="0">
                    <a:pos x="26" y="20"/>
                  </a:cxn>
                  <a:cxn ang="0">
                    <a:pos x="32" y="17"/>
                  </a:cxn>
                  <a:cxn ang="0">
                    <a:pos x="29" y="11"/>
                  </a:cxn>
                  <a:cxn ang="0">
                    <a:pos x="8" y="0"/>
                  </a:cxn>
                </a:cxnLst>
                <a:rect l="0" t="0" r="r" b="b"/>
                <a:pathLst>
                  <a:path w="32" h="43">
                    <a:moveTo>
                      <a:pt x="7" y="20"/>
                    </a:moveTo>
                    <a:cubicBezTo>
                      <a:pt x="7" y="18"/>
                      <a:pt x="8" y="18"/>
                      <a:pt x="8" y="17"/>
                    </a:cubicBezTo>
                    <a:cubicBezTo>
                      <a:pt x="10" y="18"/>
                      <a:pt x="10" y="19"/>
                      <a:pt x="9" y="20"/>
                    </a:cubicBezTo>
                    <a:cubicBezTo>
                      <a:pt x="8" y="20"/>
                      <a:pt x="8" y="20"/>
                      <a:pt x="7" y="20"/>
                    </a:cubicBezTo>
                    <a:moveTo>
                      <a:pt x="22" y="14"/>
                    </a:moveTo>
                    <a:cubicBezTo>
                      <a:pt x="19" y="14"/>
                      <a:pt x="20" y="12"/>
                      <a:pt x="21" y="11"/>
                    </a:cubicBezTo>
                    <a:cubicBezTo>
                      <a:pt x="22" y="11"/>
                      <a:pt x="23" y="12"/>
                      <a:pt x="23" y="14"/>
                    </a:cubicBezTo>
                    <a:cubicBezTo>
                      <a:pt x="22" y="14"/>
                      <a:pt x="22" y="14"/>
                      <a:pt x="22" y="14"/>
                    </a:cubicBezTo>
                    <a:moveTo>
                      <a:pt x="8" y="0"/>
                    </a:moveTo>
                    <a:cubicBezTo>
                      <a:pt x="10" y="9"/>
                      <a:pt x="3" y="17"/>
                      <a:pt x="0" y="26"/>
                    </a:cubicBezTo>
                    <a:cubicBezTo>
                      <a:pt x="1" y="25"/>
                      <a:pt x="2" y="25"/>
                      <a:pt x="2" y="25"/>
                    </a:cubicBezTo>
                    <a:cubicBezTo>
                      <a:pt x="4" y="25"/>
                      <a:pt x="4" y="27"/>
                      <a:pt x="4" y="28"/>
                    </a:cubicBezTo>
                    <a:cubicBezTo>
                      <a:pt x="4" y="29"/>
                      <a:pt x="4" y="31"/>
                      <a:pt x="6" y="31"/>
                    </a:cubicBezTo>
                    <a:cubicBezTo>
                      <a:pt x="6" y="31"/>
                      <a:pt x="6" y="31"/>
                      <a:pt x="6" y="31"/>
                    </a:cubicBezTo>
                    <a:cubicBezTo>
                      <a:pt x="13" y="29"/>
                      <a:pt x="11" y="19"/>
                      <a:pt x="13" y="9"/>
                    </a:cubicBezTo>
                    <a:cubicBezTo>
                      <a:pt x="14" y="13"/>
                      <a:pt x="14" y="18"/>
                      <a:pt x="13" y="22"/>
                    </a:cubicBezTo>
                    <a:cubicBezTo>
                      <a:pt x="12" y="31"/>
                      <a:pt x="9" y="38"/>
                      <a:pt x="4" y="43"/>
                    </a:cubicBezTo>
                    <a:cubicBezTo>
                      <a:pt x="4" y="43"/>
                      <a:pt x="5" y="43"/>
                      <a:pt x="5" y="43"/>
                    </a:cubicBezTo>
                    <a:cubicBezTo>
                      <a:pt x="10" y="43"/>
                      <a:pt x="13" y="34"/>
                      <a:pt x="15" y="29"/>
                    </a:cubicBezTo>
                    <a:cubicBezTo>
                      <a:pt x="19" y="29"/>
                      <a:pt x="19" y="33"/>
                      <a:pt x="24" y="33"/>
                    </a:cubicBezTo>
                    <a:cubicBezTo>
                      <a:pt x="24" y="33"/>
                      <a:pt x="25" y="33"/>
                      <a:pt x="25" y="33"/>
                    </a:cubicBezTo>
                    <a:cubicBezTo>
                      <a:pt x="22" y="28"/>
                      <a:pt x="26" y="28"/>
                      <a:pt x="28" y="26"/>
                    </a:cubicBezTo>
                    <a:cubicBezTo>
                      <a:pt x="23" y="22"/>
                      <a:pt x="17" y="19"/>
                      <a:pt x="14" y="13"/>
                    </a:cubicBezTo>
                    <a:cubicBezTo>
                      <a:pt x="17" y="16"/>
                      <a:pt x="22" y="20"/>
                      <a:pt x="26" y="20"/>
                    </a:cubicBezTo>
                    <a:cubicBezTo>
                      <a:pt x="28" y="20"/>
                      <a:pt x="30" y="19"/>
                      <a:pt x="32" y="17"/>
                    </a:cubicBezTo>
                    <a:cubicBezTo>
                      <a:pt x="27" y="16"/>
                      <a:pt x="32" y="12"/>
                      <a:pt x="29" y="11"/>
                    </a:cubicBezTo>
                    <a:cubicBezTo>
                      <a:pt x="21" y="8"/>
                      <a:pt x="13" y="6"/>
                      <a:pt x="8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7" name="Freeform 163"/>
              <p:cNvSpPr>
                <a:spLocks/>
              </p:cNvSpPr>
              <p:nvPr/>
            </p:nvSpPr>
            <p:spPr bwMode="auto">
              <a:xfrm>
                <a:off x="1949" y="10903"/>
                <a:ext cx="26" cy="21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1"/>
                  </a:cxn>
                  <a:cxn ang="0">
                    <a:pos x="4" y="4"/>
                  </a:cxn>
                  <a:cxn ang="0">
                    <a:pos x="5" y="4"/>
                  </a:cxn>
                  <a:cxn ang="0">
                    <a:pos x="2" y="0"/>
                  </a:cxn>
                </a:cxnLst>
                <a:rect l="0" t="0" r="r" b="b"/>
                <a:pathLst>
                  <a:path w="5" h="4">
                    <a:moveTo>
                      <a:pt x="2" y="0"/>
                    </a:moveTo>
                    <a:cubicBezTo>
                      <a:pt x="2" y="0"/>
                      <a:pt x="1" y="0"/>
                      <a:pt x="0" y="1"/>
                    </a:cubicBezTo>
                    <a:cubicBezTo>
                      <a:pt x="0" y="3"/>
                      <a:pt x="1" y="4"/>
                      <a:pt x="4" y="4"/>
                    </a:cubicBezTo>
                    <a:cubicBezTo>
                      <a:pt x="4" y="4"/>
                      <a:pt x="4" y="4"/>
                      <a:pt x="5" y="4"/>
                    </a:cubicBezTo>
                    <a:cubicBezTo>
                      <a:pt x="5" y="2"/>
                      <a:pt x="4" y="0"/>
                      <a:pt x="2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8" name="Freeform 164"/>
              <p:cNvSpPr>
                <a:spLocks/>
              </p:cNvSpPr>
              <p:nvPr/>
            </p:nvSpPr>
            <p:spPr bwMode="auto">
              <a:xfrm>
                <a:off x="1939" y="10934"/>
                <a:ext cx="16" cy="15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3" y="3"/>
                  </a:cxn>
                  <a:cxn ang="0">
                    <a:pos x="3" y="0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0" y="1"/>
                      <a:pt x="0" y="2"/>
                      <a:pt x="0" y="3"/>
                    </a:cubicBezTo>
                    <a:cubicBezTo>
                      <a:pt x="1" y="3"/>
                      <a:pt x="2" y="3"/>
                      <a:pt x="3" y="3"/>
                    </a:cubicBezTo>
                    <a:cubicBezTo>
                      <a:pt x="3" y="2"/>
                      <a:pt x="3" y="1"/>
                      <a:pt x="3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9" name="Freeform 165"/>
              <p:cNvSpPr>
                <a:spLocks/>
              </p:cNvSpPr>
              <p:nvPr/>
            </p:nvSpPr>
            <p:spPr bwMode="auto">
              <a:xfrm>
                <a:off x="1835" y="9844"/>
                <a:ext cx="47" cy="72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7" y="14"/>
                  </a:cxn>
                  <a:cxn ang="0">
                    <a:pos x="7" y="14"/>
                  </a:cxn>
                  <a:cxn ang="0">
                    <a:pos x="8" y="10"/>
                  </a:cxn>
                  <a:cxn ang="0">
                    <a:pos x="7" y="2"/>
                  </a:cxn>
                  <a:cxn ang="0">
                    <a:pos x="4" y="0"/>
                  </a:cxn>
                </a:cxnLst>
                <a:rect l="0" t="0" r="r" b="b"/>
                <a:pathLst>
                  <a:path w="9" h="14">
                    <a:moveTo>
                      <a:pt x="4" y="0"/>
                    </a:moveTo>
                    <a:cubicBezTo>
                      <a:pt x="2" y="4"/>
                      <a:pt x="0" y="14"/>
                      <a:pt x="7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8" y="13"/>
                      <a:pt x="9" y="12"/>
                      <a:pt x="8" y="10"/>
                    </a:cubicBezTo>
                    <a:cubicBezTo>
                      <a:pt x="4" y="7"/>
                      <a:pt x="7" y="7"/>
                      <a:pt x="7" y="2"/>
                    </a:cubicBezTo>
                    <a:cubicBezTo>
                      <a:pt x="6" y="2"/>
                      <a:pt x="6" y="1"/>
                      <a:pt x="4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0" name="Freeform 166"/>
              <p:cNvSpPr>
                <a:spLocks/>
              </p:cNvSpPr>
              <p:nvPr/>
            </p:nvSpPr>
            <p:spPr bwMode="auto">
              <a:xfrm>
                <a:off x="1841" y="9442"/>
                <a:ext cx="31" cy="5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2" y="10"/>
                  </a:cxn>
                  <a:cxn ang="0">
                    <a:pos x="3" y="10"/>
                  </a:cxn>
                  <a:cxn ang="0">
                    <a:pos x="6" y="7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0">
                    <a:moveTo>
                      <a:pt x="6" y="0"/>
                    </a:moveTo>
                    <a:cubicBezTo>
                      <a:pt x="2" y="0"/>
                      <a:pt x="0" y="6"/>
                      <a:pt x="2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5" y="10"/>
                      <a:pt x="5" y="7"/>
                      <a:pt x="6" y="7"/>
                    </a:cubicBezTo>
                    <a:cubicBezTo>
                      <a:pt x="4" y="3"/>
                      <a:pt x="5" y="5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1" name="Freeform 167"/>
              <p:cNvSpPr>
                <a:spLocks/>
              </p:cNvSpPr>
              <p:nvPr/>
            </p:nvSpPr>
            <p:spPr bwMode="auto">
              <a:xfrm>
                <a:off x="1830" y="9401"/>
                <a:ext cx="21" cy="52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0"/>
                  </a:cxn>
                  <a:cxn ang="0">
                    <a:pos x="4" y="10"/>
                  </a:cxn>
                  <a:cxn ang="0">
                    <a:pos x="3" y="0"/>
                  </a:cxn>
                </a:cxnLst>
                <a:rect l="0" t="0" r="r" b="b"/>
                <a:pathLst>
                  <a:path w="4" h="10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4"/>
                      <a:pt x="2" y="8"/>
                      <a:pt x="4" y="10"/>
                    </a:cubicBezTo>
                    <a:cubicBezTo>
                      <a:pt x="4" y="6"/>
                      <a:pt x="4" y="3"/>
                      <a:pt x="3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2" name="Freeform 168"/>
              <p:cNvSpPr>
                <a:spLocks/>
              </p:cNvSpPr>
              <p:nvPr/>
            </p:nvSpPr>
            <p:spPr bwMode="auto">
              <a:xfrm>
                <a:off x="1804" y="9885"/>
                <a:ext cx="26" cy="31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5" y="0"/>
                  </a:cxn>
                </a:cxnLst>
                <a:rect l="0" t="0" r="r" b="b"/>
                <a:pathLst>
                  <a:path w="5" h="6">
                    <a:moveTo>
                      <a:pt x="5" y="0"/>
                    </a:moveTo>
                    <a:cubicBezTo>
                      <a:pt x="4" y="0"/>
                      <a:pt x="3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3"/>
                      <a:pt x="0" y="5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5" y="6"/>
                      <a:pt x="5" y="3"/>
                      <a:pt x="5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3" name="Freeform 169"/>
              <p:cNvSpPr>
                <a:spLocks noEditPoints="1"/>
              </p:cNvSpPr>
              <p:nvPr/>
            </p:nvSpPr>
            <p:spPr bwMode="auto">
              <a:xfrm>
                <a:off x="1747" y="10913"/>
                <a:ext cx="78" cy="93"/>
              </a:xfrm>
              <a:custGeom>
                <a:avLst/>
                <a:gdLst/>
                <a:ahLst/>
                <a:cxnLst>
                  <a:cxn ang="0">
                    <a:pos x="7" y="8"/>
                  </a:cxn>
                  <a:cxn ang="0">
                    <a:pos x="7" y="5"/>
                  </a:cxn>
                  <a:cxn ang="0">
                    <a:pos x="7" y="8"/>
                  </a:cxn>
                  <a:cxn ang="0">
                    <a:pos x="11" y="0"/>
                  </a:cxn>
                  <a:cxn ang="0">
                    <a:pos x="6" y="4"/>
                  </a:cxn>
                  <a:cxn ang="0">
                    <a:pos x="5" y="3"/>
                  </a:cxn>
                  <a:cxn ang="0">
                    <a:pos x="4" y="3"/>
                  </a:cxn>
                  <a:cxn ang="0">
                    <a:pos x="3" y="3"/>
                  </a:cxn>
                  <a:cxn ang="0">
                    <a:pos x="2" y="2"/>
                  </a:cxn>
                  <a:cxn ang="0">
                    <a:pos x="1" y="10"/>
                  </a:cxn>
                  <a:cxn ang="0">
                    <a:pos x="0" y="9"/>
                  </a:cxn>
                  <a:cxn ang="0">
                    <a:pos x="0" y="10"/>
                  </a:cxn>
                  <a:cxn ang="0">
                    <a:pos x="2" y="13"/>
                  </a:cxn>
                  <a:cxn ang="0">
                    <a:pos x="5" y="13"/>
                  </a:cxn>
                  <a:cxn ang="0">
                    <a:pos x="13" y="18"/>
                  </a:cxn>
                  <a:cxn ang="0">
                    <a:pos x="11" y="13"/>
                  </a:cxn>
                  <a:cxn ang="0">
                    <a:pos x="13" y="14"/>
                  </a:cxn>
                  <a:cxn ang="0">
                    <a:pos x="15" y="13"/>
                  </a:cxn>
                  <a:cxn ang="0">
                    <a:pos x="15" y="9"/>
                  </a:cxn>
                  <a:cxn ang="0">
                    <a:pos x="13" y="8"/>
                  </a:cxn>
                  <a:cxn ang="0">
                    <a:pos x="9" y="11"/>
                  </a:cxn>
                  <a:cxn ang="0">
                    <a:pos x="13" y="5"/>
                  </a:cxn>
                  <a:cxn ang="0">
                    <a:pos x="12" y="0"/>
                  </a:cxn>
                  <a:cxn ang="0">
                    <a:pos x="11" y="0"/>
                  </a:cxn>
                </a:cxnLst>
                <a:rect l="0" t="0" r="r" b="b"/>
                <a:pathLst>
                  <a:path w="15" h="18">
                    <a:moveTo>
                      <a:pt x="7" y="8"/>
                    </a:moveTo>
                    <a:cubicBezTo>
                      <a:pt x="7" y="8"/>
                      <a:pt x="6" y="7"/>
                      <a:pt x="7" y="5"/>
                    </a:cubicBezTo>
                    <a:cubicBezTo>
                      <a:pt x="9" y="7"/>
                      <a:pt x="8" y="8"/>
                      <a:pt x="7" y="8"/>
                    </a:cubicBezTo>
                    <a:moveTo>
                      <a:pt x="11" y="0"/>
                    </a:moveTo>
                    <a:cubicBezTo>
                      <a:pt x="8" y="0"/>
                      <a:pt x="8" y="3"/>
                      <a:pt x="6" y="4"/>
                    </a:cubicBezTo>
                    <a:cubicBezTo>
                      <a:pt x="6" y="3"/>
                      <a:pt x="5" y="3"/>
                      <a:pt x="5" y="3"/>
                    </a:cubicBezTo>
                    <a:cubicBezTo>
                      <a:pt x="5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3" y="3"/>
                    </a:cubicBezTo>
                    <a:cubicBezTo>
                      <a:pt x="3" y="3"/>
                      <a:pt x="2" y="3"/>
                      <a:pt x="2" y="2"/>
                    </a:cubicBezTo>
                    <a:cubicBezTo>
                      <a:pt x="1" y="6"/>
                      <a:pt x="5" y="9"/>
                      <a:pt x="1" y="10"/>
                    </a:cubicBezTo>
                    <a:cubicBezTo>
                      <a:pt x="1" y="9"/>
                      <a:pt x="1" y="9"/>
                      <a:pt x="0" y="9"/>
                    </a:cubicBezTo>
                    <a:cubicBezTo>
                      <a:pt x="0" y="9"/>
                      <a:pt x="0" y="9"/>
                      <a:pt x="0" y="10"/>
                    </a:cubicBezTo>
                    <a:cubicBezTo>
                      <a:pt x="1" y="10"/>
                      <a:pt x="1" y="12"/>
                      <a:pt x="2" y="13"/>
                    </a:cubicBezTo>
                    <a:cubicBezTo>
                      <a:pt x="3" y="13"/>
                      <a:pt x="4" y="13"/>
                      <a:pt x="5" y="13"/>
                    </a:cubicBezTo>
                    <a:cubicBezTo>
                      <a:pt x="10" y="13"/>
                      <a:pt x="10" y="18"/>
                      <a:pt x="13" y="18"/>
                    </a:cubicBezTo>
                    <a:cubicBezTo>
                      <a:pt x="13" y="15"/>
                      <a:pt x="10" y="16"/>
                      <a:pt x="11" y="13"/>
                    </a:cubicBezTo>
                    <a:cubicBezTo>
                      <a:pt x="11" y="14"/>
                      <a:pt x="12" y="14"/>
                      <a:pt x="13" y="14"/>
                    </a:cubicBezTo>
                    <a:cubicBezTo>
                      <a:pt x="13" y="14"/>
                      <a:pt x="14" y="14"/>
                      <a:pt x="15" y="13"/>
                    </a:cubicBezTo>
                    <a:cubicBezTo>
                      <a:pt x="15" y="12"/>
                      <a:pt x="15" y="10"/>
                      <a:pt x="15" y="9"/>
                    </a:cubicBezTo>
                    <a:cubicBezTo>
                      <a:pt x="14" y="9"/>
                      <a:pt x="14" y="8"/>
                      <a:pt x="13" y="8"/>
                    </a:cubicBezTo>
                    <a:cubicBezTo>
                      <a:pt x="11" y="8"/>
                      <a:pt x="10" y="10"/>
                      <a:pt x="9" y="11"/>
                    </a:cubicBezTo>
                    <a:cubicBezTo>
                      <a:pt x="9" y="7"/>
                      <a:pt x="10" y="6"/>
                      <a:pt x="13" y="5"/>
                    </a:cubicBezTo>
                    <a:cubicBezTo>
                      <a:pt x="14" y="2"/>
                      <a:pt x="11" y="3"/>
                      <a:pt x="12" y="0"/>
                    </a:cubicBezTo>
                    <a:cubicBezTo>
                      <a:pt x="11" y="0"/>
                      <a:pt x="11" y="0"/>
                      <a:pt x="11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4" name="Freeform 170"/>
              <p:cNvSpPr>
                <a:spLocks/>
              </p:cNvSpPr>
              <p:nvPr/>
            </p:nvSpPr>
            <p:spPr bwMode="auto">
              <a:xfrm>
                <a:off x="1809" y="11001"/>
                <a:ext cx="21" cy="1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3"/>
                  </a:cxn>
                  <a:cxn ang="0">
                    <a:pos x="2" y="0"/>
                  </a:cxn>
                </a:cxnLst>
                <a:rect l="0" t="0" r="r" b="b"/>
                <a:pathLst>
                  <a:path w="4" h="3">
                    <a:moveTo>
                      <a:pt x="2" y="0"/>
                    </a:moveTo>
                    <a:cubicBezTo>
                      <a:pt x="0" y="2"/>
                      <a:pt x="1" y="3"/>
                      <a:pt x="2" y="3"/>
                    </a:cubicBezTo>
                    <a:cubicBezTo>
                      <a:pt x="3" y="3"/>
                      <a:pt x="4" y="2"/>
                      <a:pt x="2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5" name="Freeform 171"/>
              <p:cNvSpPr>
                <a:spLocks/>
              </p:cNvSpPr>
              <p:nvPr/>
            </p:nvSpPr>
            <p:spPr bwMode="auto">
              <a:xfrm>
                <a:off x="1784" y="9833"/>
                <a:ext cx="31" cy="26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1" y="0"/>
                  </a:cxn>
                  <a:cxn ang="0">
                    <a:pos x="0" y="4"/>
                  </a:cxn>
                  <a:cxn ang="0">
                    <a:pos x="3" y="5"/>
                  </a:cxn>
                  <a:cxn ang="0">
                    <a:pos x="6" y="4"/>
                  </a:cxn>
                  <a:cxn ang="0">
                    <a:pos x="3" y="0"/>
                  </a:cxn>
                </a:cxnLst>
                <a:rect l="0" t="0" r="r" b="b"/>
                <a:pathLst>
                  <a:path w="6" h="5">
                    <a:moveTo>
                      <a:pt x="3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2"/>
                      <a:pt x="0" y="2"/>
                      <a:pt x="0" y="4"/>
                    </a:cubicBezTo>
                    <a:cubicBezTo>
                      <a:pt x="1" y="5"/>
                      <a:pt x="2" y="5"/>
                      <a:pt x="3" y="5"/>
                    </a:cubicBezTo>
                    <a:cubicBezTo>
                      <a:pt x="4" y="5"/>
                      <a:pt x="5" y="5"/>
                      <a:pt x="6" y="4"/>
                    </a:cubicBezTo>
                    <a:cubicBezTo>
                      <a:pt x="6" y="1"/>
                      <a:pt x="5" y="0"/>
                      <a:pt x="3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6" name="Freeform 172"/>
              <p:cNvSpPr>
                <a:spLocks/>
              </p:cNvSpPr>
              <p:nvPr/>
            </p:nvSpPr>
            <p:spPr bwMode="auto">
              <a:xfrm>
                <a:off x="1789" y="10440"/>
                <a:ext cx="26" cy="1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1" y="3"/>
                  </a:cxn>
                  <a:cxn ang="0">
                    <a:pos x="5" y="1"/>
                  </a:cxn>
                  <a:cxn ang="0">
                    <a:pos x="1" y="0"/>
                  </a:cxn>
                </a:cxnLst>
                <a:rect l="0" t="0" r="r" b="b"/>
                <a:pathLst>
                  <a:path w="5" h="3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2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3" y="3"/>
                      <a:pt x="4" y="3"/>
                      <a:pt x="5" y="1"/>
                    </a:cubicBezTo>
                    <a:cubicBezTo>
                      <a:pt x="3" y="1"/>
                      <a:pt x="3" y="0"/>
                      <a:pt x="1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7" name="Freeform 173"/>
              <p:cNvSpPr>
                <a:spLocks/>
              </p:cNvSpPr>
              <p:nvPr/>
            </p:nvSpPr>
            <p:spPr bwMode="auto">
              <a:xfrm>
                <a:off x="1758" y="10985"/>
                <a:ext cx="51" cy="36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1" y="2"/>
                  </a:cxn>
                  <a:cxn ang="0">
                    <a:pos x="0" y="6"/>
                  </a:cxn>
                  <a:cxn ang="0">
                    <a:pos x="1" y="6"/>
                  </a:cxn>
                  <a:cxn ang="0">
                    <a:pos x="3" y="7"/>
                  </a:cxn>
                  <a:cxn ang="0">
                    <a:pos x="5" y="7"/>
                  </a:cxn>
                  <a:cxn ang="0">
                    <a:pos x="7" y="5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10" h="7">
                    <a:moveTo>
                      <a:pt x="6" y="0"/>
                    </a:moveTo>
                    <a:cubicBezTo>
                      <a:pt x="3" y="0"/>
                      <a:pt x="2" y="1"/>
                      <a:pt x="1" y="2"/>
                    </a:cubicBezTo>
                    <a:cubicBezTo>
                      <a:pt x="6" y="4"/>
                      <a:pt x="0" y="4"/>
                      <a:pt x="0" y="6"/>
                    </a:cubicBezTo>
                    <a:cubicBezTo>
                      <a:pt x="0" y="6"/>
                      <a:pt x="1" y="6"/>
                      <a:pt x="1" y="6"/>
                    </a:cubicBezTo>
                    <a:cubicBezTo>
                      <a:pt x="2" y="6"/>
                      <a:pt x="2" y="6"/>
                      <a:pt x="3" y="7"/>
                    </a:cubicBezTo>
                    <a:cubicBezTo>
                      <a:pt x="4" y="7"/>
                      <a:pt x="5" y="7"/>
                      <a:pt x="5" y="7"/>
                    </a:cubicBezTo>
                    <a:cubicBezTo>
                      <a:pt x="6" y="7"/>
                      <a:pt x="7" y="6"/>
                      <a:pt x="7" y="5"/>
                    </a:cubicBezTo>
                    <a:cubicBezTo>
                      <a:pt x="6" y="4"/>
                      <a:pt x="10" y="2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8" name="Freeform 174"/>
              <p:cNvSpPr>
                <a:spLocks/>
              </p:cNvSpPr>
              <p:nvPr/>
            </p:nvSpPr>
            <p:spPr bwMode="auto">
              <a:xfrm>
                <a:off x="1763" y="10450"/>
                <a:ext cx="26" cy="26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2" y="0"/>
                  </a:cxn>
                  <a:cxn ang="0">
                    <a:pos x="3" y="5"/>
                  </a:cxn>
                  <a:cxn ang="0">
                    <a:pos x="5" y="4"/>
                  </a:cxn>
                  <a:cxn ang="0">
                    <a:pos x="3" y="0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2"/>
                      <a:pt x="1" y="5"/>
                      <a:pt x="3" y="5"/>
                    </a:cubicBezTo>
                    <a:cubicBezTo>
                      <a:pt x="4" y="5"/>
                      <a:pt x="5" y="5"/>
                      <a:pt x="5" y="4"/>
                    </a:cubicBezTo>
                    <a:cubicBezTo>
                      <a:pt x="5" y="2"/>
                      <a:pt x="5" y="0"/>
                      <a:pt x="3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9" name="Freeform 175"/>
              <p:cNvSpPr>
                <a:spLocks noEditPoints="1"/>
              </p:cNvSpPr>
              <p:nvPr/>
            </p:nvSpPr>
            <p:spPr bwMode="auto">
              <a:xfrm>
                <a:off x="1638" y="9401"/>
                <a:ext cx="156" cy="144"/>
              </a:xfrm>
              <a:custGeom>
                <a:avLst/>
                <a:gdLst/>
                <a:ahLst/>
                <a:cxnLst>
                  <a:cxn ang="0">
                    <a:pos x="15" y="21"/>
                  </a:cxn>
                  <a:cxn ang="0">
                    <a:pos x="7" y="15"/>
                  </a:cxn>
                  <a:cxn ang="0">
                    <a:pos x="9" y="15"/>
                  </a:cxn>
                  <a:cxn ang="0">
                    <a:pos x="15" y="21"/>
                  </a:cxn>
                  <a:cxn ang="0">
                    <a:pos x="19" y="0"/>
                  </a:cxn>
                  <a:cxn ang="0">
                    <a:pos x="5" y="0"/>
                  </a:cxn>
                  <a:cxn ang="0">
                    <a:pos x="3" y="7"/>
                  </a:cxn>
                  <a:cxn ang="0">
                    <a:pos x="8" y="12"/>
                  </a:cxn>
                  <a:cxn ang="0">
                    <a:pos x="1" y="22"/>
                  </a:cxn>
                  <a:cxn ang="0">
                    <a:pos x="6" y="24"/>
                  </a:cxn>
                  <a:cxn ang="0">
                    <a:pos x="7" y="24"/>
                  </a:cxn>
                  <a:cxn ang="0">
                    <a:pos x="8" y="20"/>
                  </a:cxn>
                  <a:cxn ang="0">
                    <a:pos x="12" y="26"/>
                  </a:cxn>
                  <a:cxn ang="0">
                    <a:pos x="14" y="26"/>
                  </a:cxn>
                  <a:cxn ang="0">
                    <a:pos x="19" y="27"/>
                  </a:cxn>
                  <a:cxn ang="0">
                    <a:pos x="23" y="28"/>
                  </a:cxn>
                  <a:cxn ang="0">
                    <a:pos x="26" y="27"/>
                  </a:cxn>
                  <a:cxn ang="0">
                    <a:pos x="18" y="18"/>
                  </a:cxn>
                  <a:cxn ang="0">
                    <a:pos x="8" y="6"/>
                  </a:cxn>
                  <a:cxn ang="0">
                    <a:pos x="11" y="2"/>
                  </a:cxn>
                  <a:cxn ang="0">
                    <a:pos x="12" y="2"/>
                  </a:cxn>
                  <a:cxn ang="0">
                    <a:pos x="19" y="5"/>
                  </a:cxn>
                  <a:cxn ang="0">
                    <a:pos x="14" y="3"/>
                  </a:cxn>
                  <a:cxn ang="0">
                    <a:pos x="12" y="5"/>
                  </a:cxn>
                  <a:cxn ang="0">
                    <a:pos x="19" y="10"/>
                  </a:cxn>
                  <a:cxn ang="0">
                    <a:pos x="16" y="9"/>
                  </a:cxn>
                  <a:cxn ang="0">
                    <a:pos x="15" y="9"/>
                  </a:cxn>
                  <a:cxn ang="0">
                    <a:pos x="23" y="17"/>
                  </a:cxn>
                  <a:cxn ang="0">
                    <a:pos x="18" y="14"/>
                  </a:cxn>
                  <a:cxn ang="0">
                    <a:pos x="16" y="15"/>
                  </a:cxn>
                  <a:cxn ang="0">
                    <a:pos x="24" y="22"/>
                  </a:cxn>
                  <a:cxn ang="0">
                    <a:pos x="23" y="21"/>
                  </a:cxn>
                  <a:cxn ang="0">
                    <a:pos x="22" y="23"/>
                  </a:cxn>
                  <a:cxn ang="0">
                    <a:pos x="30" y="28"/>
                  </a:cxn>
                  <a:cxn ang="0">
                    <a:pos x="19" y="0"/>
                  </a:cxn>
                </a:cxnLst>
                <a:rect l="0" t="0" r="r" b="b"/>
                <a:pathLst>
                  <a:path w="30" h="28">
                    <a:moveTo>
                      <a:pt x="15" y="21"/>
                    </a:moveTo>
                    <a:cubicBezTo>
                      <a:pt x="12" y="20"/>
                      <a:pt x="10" y="17"/>
                      <a:pt x="7" y="15"/>
                    </a:cubicBezTo>
                    <a:cubicBezTo>
                      <a:pt x="7" y="15"/>
                      <a:pt x="8" y="15"/>
                      <a:pt x="9" y="15"/>
                    </a:cubicBezTo>
                    <a:cubicBezTo>
                      <a:pt x="12" y="15"/>
                      <a:pt x="16" y="18"/>
                      <a:pt x="15" y="21"/>
                    </a:cubicBezTo>
                    <a:moveTo>
                      <a:pt x="19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4" y="3"/>
                      <a:pt x="2" y="4"/>
                      <a:pt x="3" y="7"/>
                    </a:cubicBezTo>
                    <a:cubicBezTo>
                      <a:pt x="4" y="10"/>
                      <a:pt x="6" y="11"/>
                      <a:pt x="8" y="12"/>
                    </a:cubicBezTo>
                    <a:cubicBezTo>
                      <a:pt x="4" y="14"/>
                      <a:pt x="0" y="16"/>
                      <a:pt x="1" y="22"/>
                    </a:cubicBezTo>
                    <a:cubicBezTo>
                      <a:pt x="3" y="22"/>
                      <a:pt x="4" y="24"/>
                      <a:pt x="6" y="24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21"/>
                      <a:pt x="5" y="21"/>
                      <a:pt x="8" y="20"/>
                    </a:cubicBezTo>
                    <a:cubicBezTo>
                      <a:pt x="11" y="21"/>
                      <a:pt x="11" y="24"/>
                      <a:pt x="12" y="26"/>
                    </a:cubicBezTo>
                    <a:cubicBezTo>
                      <a:pt x="13" y="26"/>
                      <a:pt x="14" y="26"/>
                      <a:pt x="14" y="26"/>
                    </a:cubicBezTo>
                    <a:cubicBezTo>
                      <a:pt x="16" y="26"/>
                      <a:pt x="17" y="26"/>
                      <a:pt x="19" y="27"/>
                    </a:cubicBezTo>
                    <a:cubicBezTo>
                      <a:pt x="20" y="27"/>
                      <a:pt x="21" y="28"/>
                      <a:pt x="23" y="28"/>
                    </a:cubicBezTo>
                    <a:cubicBezTo>
                      <a:pt x="24" y="28"/>
                      <a:pt x="25" y="28"/>
                      <a:pt x="26" y="27"/>
                    </a:cubicBezTo>
                    <a:cubicBezTo>
                      <a:pt x="21" y="26"/>
                      <a:pt x="18" y="23"/>
                      <a:pt x="18" y="18"/>
                    </a:cubicBezTo>
                    <a:cubicBezTo>
                      <a:pt x="12" y="13"/>
                      <a:pt x="10" y="12"/>
                      <a:pt x="8" y="6"/>
                    </a:cubicBezTo>
                    <a:cubicBezTo>
                      <a:pt x="9" y="4"/>
                      <a:pt x="9" y="2"/>
                      <a:pt x="11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5" y="2"/>
                      <a:pt x="18" y="3"/>
                      <a:pt x="19" y="5"/>
                    </a:cubicBezTo>
                    <a:cubicBezTo>
                      <a:pt x="18" y="4"/>
                      <a:pt x="16" y="3"/>
                      <a:pt x="14" y="3"/>
                    </a:cubicBezTo>
                    <a:cubicBezTo>
                      <a:pt x="13" y="3"/>
                      <a:pt x="12" y="4"/>
                      <a:pt x="12" y="5"/>
                    </a:cubicBezTo>
                    <a:cubicBezTo>
                      <a:pt x="14" y="7"/>
                      <a:pt x="18" y="7"/>
                      <a:pt x="19" y="10"/>
                    </a:cubicBezTo>
                    <a:cubicBezTo>
                      <a:pt x="18" y="10"/>
                      <a:pt x="17" y="9"/>
                      <a:pt x="16" y="9"/>
                    </a:cubicBezTo>
                    <a:cubicBezTo>
                      <a:pt x="16" y="9"/>
                      <a:pt x="15" y="9"/>
                      <a:pt x="15" y="9"/>
                    </a:cubicBezTo>
                    <a:cubicBezTo>
                      <a:pt x="16" y="13"/>
                      <a:pt x="21" y="13"/>
                      <a:pt x="23" y="17"/>
                    </a:cubicBezTo>
                    <a:cubicBezTo>
                      <a:pt x="22" y="16"/>
                      <a:pt x="20" y="14"/>
                      <a:pt x="18" y="14"/>
                    </a:cubicBezTo>
                    <a:cubicBezTo>
                      <a:pt x="17" y="14"/>
                      <a:pt x="17" y="15"/>
                      <a:pt x="16" y="15"/>
                    </a:cubicBezTo>
                    <a:cubicBezTo>
                      <a:pt x="18" y="18"/>
                      <a:pt x="23" y="18"/>
                      <a:pt x="24" y="22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2" y="21"/>
                      <a:pt x="22" y="22"/>
                      <a:pt x="22" y="23"/>
                    </a:cubicBezTo>
                    <a:cubicBezTo>
                      <a:pt x="23" y="27"/>
                      <a:pt x="28" y="26"/>
                      <a:pt x="30" y="28"/>
                    </a:cubicBezTo>
                    <a:cubicBezTo>
                      <a:pt x="25" y="21"/>
                      <a:pt x="26" y="6"/>
                      <a:pt x="19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0" name="Freeform 176"/>
              <p:cNvSpPr>
                <a:spLocks/>
              </p:cNvSpPr>
              <p:nvPr/>
            </p:nvSpPr>
            <p:spPr bwMode="auto">
              <a:xfrm>
                <a:off x="1742" y="10471"/>
                <a:ext cx="21" cy="2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4"/>
                  </a:cxn>
                  <a:cxn ang="0">
                    <a:pos x="3" y="5"/>
                  </a:cxn>
                  <a:cxn ang="0">
                    <a:pos x="4" y="5"/>
                  </a:cxn>
                  <a:cxn ang="0">
                    <a:pos x="2" y="0"/>
                  </a:cxn>
                </a:cxnLst>
                <a:rect l="0" t="0" r="r" b="b"/>
                <a:pathLst>
                  <a:path w="4" h="5">
                    <a:moveTo>
                      <a:pt x="2" y="0"/>
                    </a:moveTo>
                    <a:cubicBezTo>
                      <a:pt x="2" y="2"/>
                      <a:pt x="0" y="2"/>
                      <a:pt x="0" y="4"/>
                    </a:cubicBezTo>
                    <a:cubicBezTo>
                      <a:pt x="1" y="4"/>
                      <a:pt x="2" y="5"/>
                      <a:pt x="3" y="5"/>
                    </a:cubicBezTo>
                    <a:cubicBezTo>
                      <a:pt x="3" y="5"/>
                      <a:pt x="4" y="5"/>
                      <a:pt x="4" y="5"/>
                    </a:cubicBezTo>
                    <a:cubicBezTo>
                      <a:pt x="4" y="2"/>
                      <a:pt x="4" y="1"/>
                      <a:pt x="2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1" name="Freeform 177"/>
              <p:cNvSpPr>
                <a:spLocks/>
              </p:cNvSpPr>
              <p:nvPr/>
            </p:nvSpPr>
            <p:spPr bwMode="auto">
              <a:xfrm>
                <a:off x="1669" y="11001"/>
                <a:ext cx="63" cy="20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3"/>
                  </a:cxn>
                  <a:cxn ang="0">
                    <a:pos x="2" y="3"/>
                  </a:cxn>
                  <a:cxn ang="0">
                    <a:pos x="5" y="4"/>
                  </a:cxn>
                  <a:cxn ang="0">
                    <a:pos x="8" y="4"/>
                  </a:cxn>
                  <a:cxn ang="0">
                    <a:pos x="12" y="2"/>
                  </a:cxn>
                  <a:cxn ang="0">
                    <a:pos x="5" y="0"/>
                  </a:cxn>
                </a:cxnLst>
                <a:rect l="0" t="0" r="r" b="b"/>
                <a:pathLst>
                  <a:path w="12" h="4">
                    <a:moveTo>
                      <a:pt x="5" y="0"/>
                    </a:moveTo>
                    <a:cubicBezTo>
                      <a:pt x="3" y="0"/>
                      <a:pt x="1" y="1"/>
                      <a:pt x="0" y="3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3" y="3"/>
                      <a:pt x="4" y="3"/>
                      <a:pt x="5" y="4"/>
                    </a:cubicBezTo>
                    <a:cubicBezTo>
                      <a:pt x="6" y="4"/>
                      <a:pt x="7" y="4"/>
                      <a:pt x="8" y="4"/>
                    </a:cubicBezTo>
                    <a:cubicBezTo>
                      <a:pt x="9" y="4"/>
                      <a:pt x="11" y="3"/>
                      <a:pt x="12" y="2"/>
                    </a:cubicBezTo>
                    <a:cubicBezTo>
                      <a:pt x="10" y="1"/>
                      <a:pt x="7" y="0"/>
                      <a:pt x="5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2" name="Freeform 178"/>
              <p:cNvSpPr>
                <a:spLocks noEditPoints="1"/>
              </p:cNvSpPr>
              <p:nvPr/>
            </p:nvSpPr>
            <p:spPr bwMode="auto">
              <a:xfrm>
                <a:off x="1535" y="10065"/>
                <a:ext cx="93" cy="123"/>
              </a:xfrm>
              <a:custGeom>
                <a:avLst/>
                <a:gdLst/>
                <a:ahLst/>
                <a:cxnLst>
                  <a:cxn ang="0">
                    <a:pos x="6" y="13"/>
                  </a:cxn>
                  <a:cxn ang="0">
                    <a:pos x="6" y="11"/>
                  </a:cxn>
                  <a:cxn ang="0">
                    <a:pos x="6" y="13"/>
                  </a:cxn>
                  <a:cxn ang="0">
                    <a:pos x="10" y="0"/>
                  </a:cxn>
                  <a:cxn ang="0">
                    <a:pos x="9" y="24"/>
                  </a:cxn>
                  <a:cxn ang="0">
                    <a:pos x="10" y="0"/>
                  </a:cxn>
                </a:cxnLst>
                <a:rect l="0" t="0" r="r" b="b"/>
                <a:pathLst>
                  <a:path w="18" h="24">
                    <a:moveTo>
                      <a:pt x="6" y="13"/>
                    </a:moveTo>
                    <a:cubicBezTo>
                      <a:pt x="6" y="13"/>
                      <a:pt x="5" y="13"/>
                      <a:pt x="6" y="11"/>
                    </a:cubicBezTo>
                    <a:cubicBezTo>
                      <a:pt x="10" y="12"/>
                      <a:pt x="8" y="13"/>
                      <a:pt x="6" y="13"/>
                    </a:cubicBezTo>
                    <a:moveTo>
                      <a:pt x="10" y="0"/>
                    </a:moveTo>
                    <a:cubicBezTo>
                      <a:pt x="2" y="1"/>
                      <a:pt x="0" y="21"/>
                      <a:pt x="9" y="24"/>
                    </a:cubicBezTo>
                    <a:cubicBezTo>
                      <a:pt x="11" y="16"/>
                      <a:pt x="18" y="7"/>
                      <a:pt x="10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3" name="Freeform 179"/>
              <p:cNvSpPr>
                <a:spLocks/>
              </p:cNvSpPr>
              <p:nvPr/>
            </p:nvSpPr>
            <p:spPr bwMode="auto">
              <a:xfrm>
                <a:off x="1571" y="9962"/>
                <a:ext cx="21" cy="20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3" y="4"/>
                  </a:cxn>
                  <a:cxn ang="0">
                    <a:pos x="1" y="0"/>
                  </a:cxn>
                </a:cxnLst>
                <a:rect l="0" t="0" r="r" b="b"/>
                <a:pathLst>
                  <a:path w="4" h="4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1" y="4"/>
                      <a:pt x="3" y="4"/>
                    </a:cubicBezTo>
                    <a:cubicBezTo>
                      <a:pt x="4" y="3"/>
                      <a:pt x="4" y="0"/>
                      <a:pt x="1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4" name="Freeform 180"/>
              <p:cNvSpPr>
                <a:spLocks/>
              </p:cNvSpPr>
              <p:nvPr/>
            </p:nvSpPr>
            <p:spPr bwMode="auto">
              <a:xfrm>
                <a:off x="1436" y="10029"/>
                <a:ext cx="119" cy="169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8" y="2"/>
                  </a:cxn>
                  <a:cxn ang="0">
                    <a:pos x="2" y="1"/>
                  </a:cxn>
                  <a:cxn ang="0">
                    <a:pos x="8" y="12"/>
                  </a:cxn>
                  <a:cxn ang="0">
                    <a:pos x="6" y="15"/>
                  </a:cxn>
                  <a:cxn ang="0">
                    <a:pos x="12" y="19"/>
                  </a:cxn>
                  <a:cxn ang="0">
                    <a:pos x="11" y="19"/>
                  </a:cxn>
                  <a:cxn ang="0">
                    <a:pos x="8" y="20"/>
                  </a:cxn>
                  <a:cxn ang="0">
                    <a:pos x="5" y="20"/>
                  </a:cxn>
                  <a:cxn ang="0">
                    <a:pos x="3" y="20"/>
                  </a:cxn>
                  <a:cxn ang="0">
                    <a:pos x="3" y="27"/>
                  </a:cxn>
                  <a:cxn ang="0">
                    <a:pos x="21" y="33"/>
                  </a:cxn>
                  <a:cxn ang="0">
                    <a:pos x="15" y="20"/>
                  </a:cxn>
                  <a:cxn ang="0">
                    <a:pos x="20" y="25"/>
                  </a:cxn>
                  <a:cxn ang="0">
                    <a:pos x="15" y="10"/>
                  </a:cxn>
                  <a:cxn ang="0">
                    <a:pos x="20" y="20"/>
                  </a:cxn>
                  <a:cxn ang="0">
                    <a:pos x="21" y="10"/>
                  </a:cxn>
                  <a:cxn ang="0">
                    <a:pos x="13" y="0"/>
                  </a:cxn>
                </a:cxnLst>
                <a:rect l="0" t="0" r="r" b="b"/>
                <a:pathLst>
                  <a:path w="23" h="33">
                    <a:moveTo>
                      <a:pt x="13" y="0"/>
                    </a:moveTo>
                    <a:cubicBezTo>
                      <a:pt x="11" y="1"/>
                      <a:pt x="10" y="2"/>
                      <a:pt x="8" y="2"/>
                    </a:cubicBezTo>
                    <a:cubicBezTo>
                      <a:pt x="7" y="2"/>
                      <a:pt x="5" y="1"/>
                      <a:pt x="2" y="1"/>
                    </a:cubicBezTo>
                    <a:cubicBezTo>
                      <a:pt x="0" y="5"/>
                      <a:pt x="7" y="8"/>
                      <a:pt x="8" y="12"/>
                    </a:cubicBezTo>
                    <a:cubicBezTo>
                      <a:pt x="8" y="12"/>
                      <a:pt x="5" y="13"/>
                      <a:pt x="6" y="15"/>
                    </a:cubicBezTo>
                    <a:cubicBezTo>
                      <a:pt x="7" y="17"/>
                      <a:pt x="10" y="17"/>
                      <a:pt x="12" y="19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0" y="19"/>
                      <a:pt x="9" y="19"/>
                      <a:pt x="8" y="20"/>
                    </a:cubicBezTo>
                    <a:cubicBezTo>
                      <a:pt x="7" y="20"/>
                      <a:pt x="6" y="20"/>
                      <a:pt x="5" y="20"/>
                    </a:cubicBezTo>
                    <a:cubicBezTo>
                      <a:pt x="4" y="20"/>
                      <a:pt x="4" y="20"/>
                      <a:pt x="3" y="20"/>
                    </a:cubicBezTo>
                    <a:cubicBezTo>
                      <a:pt x="3" y="25"/>
                      <a:pt x="6" y="24"/>
                      <a:pt x="3" y="27"/>
                    </a:cubicBezTo>
                    <a:cubicBezTo>
                      <a:pt x="9" y="29"/>
                      <a:pt x="15" y="31"/>
                      <a:pt x="21" y="33"/>
                    </a:cubicBezTo>
                    <a:cubicBezTo>
                      <a:pt x="23" y="25"/>
                      <a:pt x="15" y="26"/>
                      <a:pt x="15" y="20"/>
                    </a:cubicBezTo>
                    <a:cubicBezTo>
                      <a:pt x="17" y="21"/>
                      <a:pt x="18" y="24"/>
                      <a:pt x="20" y="25"/>
                    </a:cubicBezTo>
                    <a:cubicBezTo>
                      <a:pt x="21" y="18"/>
                      <a:pt x="11" y="16"/>
                      <a:pt x="15" y="10"/>
                    </a:cubicBezTo>
                    <a:cubicBezTo>
                      <a:pt x="19" y="11"/>
                      <a:pt x="17" y="18"/>
                      <a:pt x="20" y="20"/>
                    </a:cubicBezTo>
                    <a:cubicBezTo>
                      <a:pt x="20" y="16"/>
                      <a:pt x="22" y="15"/>
                      <a:pt x="21" y="10"/>
                    </a:cubicBezTo>
                    <a:cubicBezTo>
                      <a:pt x="17" y="7"/>
                      <a:pt x="14" y="7"/>
                      <a:pt x="13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5" name="Freeform 181"/>
              <p:cNvSpPr>
                <a:spLocks noEditPoints="1"/>
              </p:cNvSpPr>
              <p:nvPr/>
            </p:nvSpPr>
            <p:spPr bwMode="auto">
              <a:xfrm>
                <a:off x="373" y="10209"/>
                <a:ext cx="1182" cy="812"/>
              </a:xfrm>
              <a:custGeom>
                <a:avLst/>
                <a:gdLst/>
                <a:ahLst/>
                <a:cxnLst>
                  <a:cxn ang="0">
                    <a:pos x="165" y="115"/>
                  </a:cxn>
                  <a:cxn ang="0">
                    <a:pos x="180" y="105"/>
                  </a:cxn>
                  <a:cxn ang="0">
                    <a:pos x="47" y="95"/>
                  </a:cxn>
                  <a:cxn ang="0">
                    <a:pos x="162" y="103"/>
                  </a:cxn>
                  <a:cxn ang="0">
                    <a:pos x="185" y="95"/>
                  </a:cxn>
                  <a:cxn ang="0">
                    <a:pos x="174" y="86"/>
                  </a:cxn>
                  <a:cxn ang="0">
                    <a:pos x="91" y="64"/>
                  </a:cxn>
                  <a:cxn ang="0">
                    <a:pos x="57" y="59"/>
                  </a:cxn>
                  <a:cxn ang="0">
                    <a:pos x="61" y="7"/>
                  </a:cxn>
                  <a:cxn ang="0">
                    <a:pos x="50" y="51"/>
                  </a:cxn>
                  <a:cxn ang="0">
                    <a:pos x="64" y="81"/>
                  </a:cxn>
                  <a:cxn ang="0">
                    <a:pos x="49" y="69"/>
                  </a:cxn>
                  <a:cxn ang="0">
                    <a:pos x="25" y="71"/>
                  </a:cxn>
                  <a:cxn ang="0">
                    <a:pos x="18" y="79"/>
                  </a:cxn>
                  <a:cxn ang="0">
                    <a:pos x="11" y="81"/>
                  </a:cxn>
                  <a:cxn ang="0">
                    <a:pos x="7" y="92"/>
                  </a:cxn>
                  <a:cxn ang="0">
                    <a:pos x="24" y="81"/>
                  </a:cxn>
                  <a:cxn ang="0">
                    <a:pos x="40" y="81"/>
                  </a:cxn>
                  <a:cxn ang="0">
                    <a:pos x="59" y="87"/>
                  </a:cxn>
                  <a:cxn ang="0">
                    <a:pos x="27" y="103"/>
                  </a:cxn>
                  <a:cxn ang="0">
                    <a:pos x="54" y="102"/>
                  </a:cxn>
                  <a:cxn ang="0">
                    <a:pos x="67" y="102"/>
                  </a:cxn>
                  <a:cxn ang="0">
                    <a:pos x="59" y="112"/>
                  </a:cxn>
                  <a:cxn ang="0">
                    <a:pos x="103" y="124"/>
                  </a:cxn>
                  <a:cxn ang="0">
                    <a:pos x="91" y="145"/>
                  </a:cxn>
                  <a:cxn ang="0">
                    <a:pos x="138" y="139"/>
                  </a:cxn>
                  <a:cxn ang="0">
                    <a:pos x="161" y="157"/>
                  </a:cxn>
                  <a:cxn ang="0">
                    <a:pos x="170" y="151"/>
                  </a:cxn>
                  <a:cxn ang="0">
                    <a:pos x="180" y="150"/>
                  </a:cxn>
                  <a:cxn ang="0">
                    <a:pos x="187" y="144"/>
                  </a:cxn>
                  <a:cxn ang="0">
                    <a:pos x="167" y="132"/>
                  </a:cxn>
                  <a:cxn ang="0">
                    <a:pos x="147" y="120"/>
                  </a:cxn>
                  <a:cxn ang="0">
                    <a:pos x="196" y="134"/>
                  </a:cxn>
                  <a:cxn ang="0">
                    <a:pos x="207" y="153"/>
                  </a:cxn>
                  <a:cxn ang="0">
                    <a:pos x="227" y="137"/>
                  </a:cxn>
                  <a:cxn ang="0">
                    <a:pos x="207" y="122"/>
                  </a:cxn>
                  <a:cxn ang="0">
                    <a:pos x="202" y="112"/>
                  </a:cxn>
                  <a:cxn ang="0">
                    <a:pos x="205" y="96"/>
                  </a:cxn>
                  <a:cxn ang="0">
                    <a:pos x="195" y="82"/>
                  </a:cxn>
                  <a:cxn ang="0">
                    <a:pos x="177" y="100"/>
                  </a:cxn>
                  <a:cxn ang="0">
                    <a:pos x="170" y="114"/>
                  </a:cxn>
                  <a:cxn ang="0">
                    <a:pos x="172" y="106"/>
                  </a:cxn>
                  <a:cxn ang="0">
                    <a:pos x="167" y="96"/>
                  </a:cxn>
                  <a:cxn ang="0">
                    <a:pos x="143" y="114"/>
                  </a:cxn>
                  <a:cxn ang="0">
                    <a:pos x="136" y="94"/>
                  </a:cxn>
                  <a:cxn ang="0">
                    <a:pos x="131" y="112"/>
                  </a:cxn>
                  <a:cxn ang="0">
                    <a:pos x="93" y="100"/>
                  </a:cxn>
                  <a:cxn ang="0">
                    <a:pos x="103" y="90"/>
                  </a:cxn>
                  <a:cxn ang="0">
                    <a:pos x="104" y="76"/>
                  </a:cxn>
                  <a:cxn ang="0">
                    <a:pos x="76" y="83"/>
                  </a:cxn>
                  <a:cxn ang="0">
                    <a:pos x="103" y="67"/>
                  </a:cxn>
                  <a:cxn ang="0">
                    <a:pos x="95" y="42"/>
                  </a:cxn>
                  <a:cxn ang="0">
                    <a:pos x="76" y="55"/>
                  </a:cxn>
                  <a:cxn ang="0">
                    <a:pos x="80" y="41"/>
                  </a:cxn>
                  <a:cxn ang="0">
                    <a:pos x="68" y="16"/>
                  </a:cxn>
                  <a:cxn ang="0">
                    <a:pos x="69" y="12"/>
                  </a:cxn>
                </a:cxnLst>
                <a:rect l="0" t="0" r="r" b="b"/>
                <a:pathLst>
                  <a:path w="228" h="158">
                    <a:moveTo>
                      <a:pt x="108" y="149"/>
                    </a:moveTo>
                    <a:cubicBezTo>
                      <a:pt x="107" y="149"/>
                      <a:pt x="108" y="145"/>
                      <a:pt x="111" y="145"/>
                    </a:cubicBezTo>
                    <a:cubicBezTo>
                      <a:pt x="111" y="145"/>
                      <a:pt x="111" y="145"/>
                      <a:pt x="112" y="145"/>
                    </a:cubicBezTo>
                    <a:cubicBezTo>
                      <a:pt x="112" y="150"/>
                      <a:pt x="109" y="152"/>
                      <a:pt x="108" y="155"/>
                    </a:cubicBezTo>
                    <a:cubicBezTo>
                      <a:pt x="105" y="154"/>
                      <a:pt x="110" y="148"/>
                      <a:pt x="109" y="148"/>
                    </a:cubicBezTo>
                    <a:cubicBezTo>
                      <a:pt x="109" y="148"/>
                      <a:pt x="109" y="149"/>
                      <a:pt x="108" y="149"/>
                    </a:cubicBezTo>
                    <a:moveTo>
                      <a:pt x="177" y="123"/>
                    </a:moveTo>
                    <a:cubicBezTo>
                      <a:pt x="171" y="123"/>
                      <a:pt x="165" y="120"/>
                      <a:pt x="165" y="115"/>
                    </a:cubicBezTo>
                    <a:cubicBezTo>
                      <a:pt x="169" y="117"/>
                      <a:pt x="169" y="116"/>
                      <a:pt x="175" y="117"/>
                    </a:cubicBezTo>
                    <a:cubicBezTo>
                      <a:pt x="174" y="121"/>
                      <a:pt x="177" y="121"/>
                      <a:pt x="180" y="121"/>
                    </a:cubicBezTo>
                    <a:cubicBezTo>
                      <a:pt x="181" y="121"/>
                      <a:pt x="181" y="121"/>
                      <a:pt x="182" y="121"/>
                    </a:cubicBezTo>
                    <a:cubicBezTo>
                      <a:pt x="182" y="121"/>
                      <a:pt x="183" y="121"/>
                      <a:pt x="184" y="121"/>
                    </a:cubicBezTo>
                    <a:cubicBezTo>
                      <a:pt x="184" y="121"/>
                      <a:pt x="184" y="121"/>
                      <a:pt x="184" y="121"/>
                    </a:cubicBezTo>
                    <a:cubicBezTo>
                      <a:pt x="182" y="123"/>
                      <a:pt x="180" y="123"/>
                      <a:pt x="177" y="123"/>
                    </a:cubicBezTo>
                    <a:moveTo>
                      <a:pt x="191" y="115"/>
                    </a:moveTo>
                    <a:cubicBezTo>
                      <a:pt x="188" y="111"/>
                      <a:pt x="181" y="111"/>
                      <a:pt x="180" y="105"/>
                    </a:cubicBezTo>
                    <a:cubicBezTo>
                      <a:pt x="185" y="107"/>
                      <a:pt x="191" y="108"/>
                      <a:pt x="191" y="115"/>
                    </a:cubicBezTo>
                    <a:moveTo>
                      <a:pt x="166" y="105"/>
                    </a:moveTo>
                    <a:cubicBezTo>
                      <a:pt x="164" y="105"/>
                      <a:pt x="168" y="103"/>
                      <a:pt x="168" y="102"/>
                    </a:cubicBezTo>
                    <a:cubicBezTo>
                      <a:pt x="169" y="102"/>
                      <a:pt x="170" y="102"/>
                      <a:pt x="170" y="102"/>
                    </a:cubicBezTo>
                    <a:cubicBezTo>
                      <a:pt x="170" y="104"/>
                      <a:pt x="168" y="104"/>
                      <a:pt x="166" y="105"/>
                    </a:cubicBezTo>
                    <a:moveTo>
                      <a:pt x="48" y="100"/>
                    </a:moveTo>
                    <a:cubicBezTo>
                      <a:pt x="44" y="100"/>
                      <a:pt x="47" y="94"/>
                      <a:pt x="48" y="93"/>
                    </a:cubicBezTo>
                    <a:cubicBezTo>
                      <a:pt x="50" y="94"/>
                      <a:pt x="48" y="95"/>
                      <a:pt x="47" y="95"/>
                    </a:cubicBezTo>
                    <a:cubicBezTo>
                      <a:pt x="47" y="97"/>
                      <a:pt x="49" y="98"/>
                      <a:pt x="48" y="100"/>
                    </a:cubicBezTo>
                    <a:cubicBezTo>
                      <a:pt x="48" y="100"/>
                      <a:pt x="48" y="100"/>
                      <a:pt x="48" y="100"/>
                    </a:cubicBezTo>
                    <a:moveTo>
                      <a:pt x="162" y="103"/>
                    </a:moveTo>
                    <a:cubicBezTo>
                      <a:pt x="161" y="103"/>
                      <a:pt x="161" y="103"/>
                      <a:pt x="161" y="103"/>
                    </a:cubicBezTo>
                    <a:cubicBezTo>
                      <a:pt x="161" y="98"/>
                      <a:pt x="164" y="95"/>
                      <a:pt x="161" y="90"/>
                    </a:cubicBezTo>
                    <a:cubicBezTo>
                      <a:pt x="161" y="90"/>
                      <a:pt x="161" y="90"/>
                      <a:pt x="161" y="90"/>
                    </a:cubicBezTo>
                    <a:cubicBezTo>
                      <a:pt x="163" y="90"/>
                      <a:pt x="164" y="93"/>
                      <a:pt x="165" y="96"/>
                    </a:cubicBezTo>
                    <a:cubicBezTo>
                      <a:pt x="165" y="100"/>
                      <a:pt x="164" y="103"/>
                      <a:pt x="162" y="103"/>
                    </a:cubicBezTo>
                    <a:moveTo>
                      <a:pt x="159" y="104"/>
                    </a:moveTo>
                    <a:cubicBezTo>
                      <a:pt x="151" y="102"/>
                      <a:pt x="157" y="95"/>
                      <a:pt x="157" y="89"/>
                    </a:cubicBezTo>
                    <a:cubicBezTo>
                      <a:pt x="161" y="90"/>
                      <a:pt x="155" y="95"/>
                      <a:pt x="161" y="95"/>
                    </a:cubicBezTo>
                    <a:cubicBezTo>
                      <a:pt x="160" y="98"/>
                      <a:pt x="158" y="100"/>
                      <a:pt x="159" y="104"/>
                    </a:cubicBezTo>
                    <a:moveTo>
                      <a:pt x="185" y="95"/>
                    </a:moveTo>
                    <a:cubicBezTo>
                      <a:pt x="187" y="93"/>
                      <a:pt x="189" y="88"/>
                      <a:pt x="192" y="88"/>
                    </a:cubicBezTo>
                    <a:cubicBezTo>
                      <a:pt x="193" y="88"/>
                      <a:pt x="193" y="88"/>
                      <a:pt x="194" y="89"/>
                    </a:cubicBezTo>
                    <a:cubicBezTo>
                      <a:pt x="194" y="93"/>
                      <a:pt x="189" y="94"/>
                      <a:pt x="185" y="95"/>
                    </a:cubicBezTo>
                    <a:moveTo>
                      <a:pt x="77" y="98"/>
                    </a:moveTo>
                    <a:cubicBezTo>
                      <a:pt x="75" y="98"/>
                      <a:pt x="72" y="94"/>
                      <a:pt x="71" y="92"/>
                    </a:cubicBezTo>
                    <a:cubicBezTo>
                      <a:pt x="70" y="89"/>
                      <a:pt x="73" y="89"/>
                      <a:pt x="72" y="86"/>
                    </a:cubicBezTo>
                    <a:cubicBezTo>
                      <a:pt x="75" y="89"/>
                      <a:pt x="74" y="96"/>
                      <a:pt x="78" y="97"/>
                    </a:cubicBezTo>
                    <a:cubicBezTo>
                      <a:pt x="78" y="98"/>
                      <a:pt x="78" y="98"/>
                      <a:pt x="77" y="98"/>
                    </a:cubicBezTo>
                    <a:moveTo>
                      <a:pt x="170" y="93"/>
                    </a:moveTo>
                    <a:cubicBezTo>
                      <a:pt x="169" y="93"/>
                      <a:pt x="168" y="93"/>
                      <a:pt x="167" y="92"/>
                    </a:cubicBezTo>
                    <a:cubicBezTo>
                      <a:pt x="168" y="89"/>
                      <a:pt x="173" y="89"/>
                      <a:pt x="174" y="86"/>
                    </a:cubicBezTo>
                    <a:cubicBezTo>
                      <a:pt x="177" y="88"/>
                      <a:pt x="173" y="93"/>
                      <a:pt x="170" y="93"/>
                    </a:cubicBezTo>
                    <a:moveTo>
                      <a:pt x="163" y="88"/>
                    </a:moveTo>
                    <a:cubicBezTo>
                      <a:pt x="161" y="86"/>
                      <a:pt x="165" y="81"/>
                      <a:pt x="169" y="81"/>
                    </a:cubicBezTo>
                    <a:cubicBezTo>
                      <a:pt x="169" y="81"/>
                      <a:pt x="169" y="81"/>
                      <a:pt x="169" y="81"/>
                    </a:cubicBezTo>
                    <a:cubicBezTo>
                      <a:pt x="167" y="83"/>
                      <a:pt x="164" y="85"/>
                      <a:pt x="163" y="88"/>
                    </a:cubicBezTo>
                    <a:moveTo>
                      <a:pt x="79" y="77"/>
                    </a:moveTo>
                    <a:cubicBezTo>
                      <a:pt x="78" y="76"/>
                      <a:pt x="80" y="74"/>
                      <a:pt x="78" y="72"/>
                    </a:cubicBezTo>
                    <a:cubicBezTo>
                      <a:pt x="85" y="69"/>
                      <a:pt x="86" y="67"/>
                      <a:pt x="91" y="64"/>
                    </a:cubicBezTo>
                    <a:cubicBezTo>
                      <a:pt x="89" y="70"/>
                      <a:pt x="85" y="74"/>
                      <a:pt x="79" y="77"/>
                    </a:cubicBezTo>
                    <a:moveTo>
                      <a:pt x="76" y="64"/>
                    </a:moveTo>
                    <a:cubicBezTo>
                      <a:pt x="75" y="64"/>
                      <a:pt x="75" y="63"/>
                      <a:pt x="75" y="62"/>
                    </a:cubicBezTo>
                    <a:cubicBezTo>
                      <a:pt x="75" y="61"/>
                      <a:pt x="76" y="61"/>
                      <a:pt x="76" y="61"/>
                    </a:cubicBezTo>
                    <a:cubicBezTo>
                      <a:pt x="77" y="61"/>
                      <a:pt x="77" y="64"/>
                      <a:pt x="76" y="64"/>
                    </a:cubicBezTo>
                    <a:cubicBezTo>
                      <a:pt x="76" y="64"/>
                      <a:pt x="76" y="64"/>
                      <a:pt x="76" y="64"/>
                    </a:cubicBezTo>
                    <a:moveTo>
                      <a:pt x="68" y="72"/>
                    </a:moveTo>
                    <a:cubicBezTo>
                      <a:pt x="62" y="69"/>
                      <a:pt x="57" y="67"/>
                      <a:pt x="57" y="59"/>
                    </a:cubicBezTo>
                    <a:cubicBezTo>
                      <a:pt x="61" y="65"/>
                      <a:pt x="66" y="64"/>
                      <a:pt x="68" y="72"/>
                    </a:cubicBezTo>
                    <a:moveTo>
                      <a:pt x="75" y="47"/>
                    </a:moveTo>
                    <a:cubicBezTo>
                      <a:pt x="73" y="45"/>
                      <a:pt x="74" y="37"/>
                      <a:pt x="75" y="35"/>
                    </a:cubicBezTo>
                    <a:cubicBezTo>
                      <a:pt x="80" y="38"/>
                      <a:pt x="75" y="43"/>
                      <a:pt x="75" y="47"/>
                    </a:cubicBezTo>
                    <a:moveTo>
                      <a:pt x="68" y="0"/>
                    </a:moveTo>
                    <a:cubicBezTo>
                      <a:pt x="65" y="2"/>
                      <a:pt x="65" y="5"/>
                      <a:pt x="67" y="7"/>
                    </a:cubicBezTo>
                    <a:cubicBezTo>
                      <a:pt x="66" y="6"/>
                      <a:pt x="66" y="6"/>
                      <a:pt x="65" y="6"/>
                    </a:cubicBezTo>
                    <a:cubicBezTo>
                      <a:pt x="64" y="6"/>
                      <a:pt x="63" y="7"/>
                      <a:pt x="61" y="7"/>
                    </a:cubicBezTo>
                    <a:cubicBezTo>
                      <a:pt x="61" y="12"/>
                      <a:pt x="67" y="10"/>
                      <a:pt x="67" y="14"/>
                    </a:cubicBezTo>
                    <a:cubicBezTo>
                      <a:pt x="65" y="21"/>
                      <a:pt x="69" y="30"/>
                      <a:pt x="63" y="34"/>
                    </a:cubicBezTo>
                    <a:cubicBezTo>
                      <a:pt x="72" y="40"/>
                      <a:pt x="76" y="55"/>
                      <a:pt x="71" y="65"/>
                    </a:cubicBezTo>
                    <a:cubicBezTo>
                      <a:pt x="67" y="60"/>
                      <a:pt x="60" y="57"/>
                      <a:pt x="59" y="52"/>
                    </a:cubicBezTo>
                    <a:cubicBezTo>
                      <a:pt x="58" y="53"/>
                      <a:pt x="57" y="53"/>
                      <a:pt x="57" y="53"/>
                    </a:cubicBezTo>
                    <a:cubicBezTo>
                      <a:pt x="56" y="53"/>
                      <a:pt x="55" y="53"/>
                      <a:pt x="54" y="52"/>
                    </a:cubicBezTo>
                    <a:cubicBezTo>
                      <a:pt x="54" y="52"/>
                      <a:pt x="53" y="51"/>
                      <a:pt x="51" y="51"/>
                    </a:cubicBezTo>
                    <a:cubicBezTo>
                      <a:pt x="51" y="51"/>
                      <a:pt x="51" y="51"/>
                      <a:pt x="50" y="51"/>
                    </a:cubicBezTo>
                    <a:cubicBezTo>
                      <a:pt x="51" y="56"/>
                      <a:pt x="46" y="55"/>
                      <a:pt x="45" y="58"/>
                    </a:cubicBezTo>
                    <a:cubicBezTo>
                      <a:pt x="45" y="61"/>
                      <a:pt x="46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3" y="64"/>
                      <a:pt x="49" y="61"/>
                      <a:pt x="53" y="61"/>
                    </a:cubicBezTo>
                    <a:cubicBezTo>
                      <a:pt x="54" y="66"/>
                      <a:pt x="57" y="68"/>
                      <a:pt x="59" y="73"/>
                    </a:cubicBezTo>
                    <a:cubicBezTo>
                      <a:pt x="63" y="75"/>
                      <a:pt x="69" y="75"/>
                      <a:pt x="71" y="79"/>
                    </a:cubicBezTo>
                    <a:cubicBezTo>
                      <a:pt x="69" y="80"/>
                      <a:pt x="68" y="82"/>
                      <a:pt x="67" y="84"/>
                    </a:cubicBezTo>
                    <a:cubicBezTo>
                      <a:pt x="66" y="82"/>
                      <a:pt x="65" y="82"/>
                      <a:pt x="64" y="81"/>
                    </a:cubicBezTo>
                    <a:cubicBezTo>
                      <a:pt x="64" y="83"/>
                      <a:pt x="66" y="88"/>
                      <a:pt x="63" y="88"/>
                    </a:cubicBezTo>
                    <a:cubicBezTo>
                      <a:pt x="61" y="87"/>
                      <a:pt x="64" y="80"/>
                      <a:pt x="61" y="79"/>
                    </a:cubicBezTo>
                    <a:cubicBezTo>
                      <a:pt x="61" y="80"/>
                      <a:pt x="60" y="81"/>
                      <a:pt x="60" y="81"/>
                    </a:cubicBezTo>
                    <a:cubicBezTo>
                      <a:pt x="60" y="81"/>
                      <a:pt x="59" y="80"/>
                      <a:pt x="59" y="79"/>
                    </a:cubicBezTo>
                    <a:cubicBezTo>
                      <a:pt x="59" y="78"/>
                      <a:pt x="59" y="77"/>
                      <a:pt x="58" y="77"/>
                    </a:cubicBezTo>
                    <a:cubicBezTo>
                      <a:pt x="58" y="77"/>
                      <a:pt x="58" y="77"/>
                      <a:pt x="58" y="77"/>
                    </a:cubicBezTo>
                    <a:cubicBezTo>
                      <a:pt x="57" y="80"/>
                      <a:pt x="58" y="83"/>
                      <a:pt x="57" y="84"/>
                    </a:cubicBezTo>
                    <a:cubicBezTo>
                      <a:pt x="53" y="80"/>
                      <a:pt x="48" y="77"/>
                      <a:pt x="49" y="69"/>
                    </a:cubicBezTo>
                    <a:cubicBezTo>
                      <a:pt x="45" y="69"/>
                      <a:pt x="48" y="78"/>
                      <a:pt x="49" y="79"/>
                    </a:cubicBezTo>
                    <a:cubicBezTo>
                      <a:pt x="48" y="79"/>
                      <a:pt x="46" y="79"/>
                      <a:pt x="44" y="79"/>
                    </a:cubicBezTo>
                    <a:cubicBezTo>
                      <a:pt x="43" y="75"/>
                      <a:pt x="40" y="72"/>
                      <a:pt x="37" y="70"/>
                    </a:cubicBezTo>
                    <a:cubicBezTo>
                      <a:pt x="35" y="74"/>
                      <a:pt x="37" y="76"/>
                      <a:pt x="37" y="77"/>
                    </a:cubicBezTo>
                    <a:cubicBezTo>
                      <a:pt x="36" y="77"/>
                      <a:pt x="36" y="77"/>
                      <a:pt x="36" y="77"/>
                    </a:cubicBezTo>
                    <a:cubicBezTo>
                      <a:pt x="32" y="77"/>
                      <a:pt x="33" y="72"/>
                      <a:pt x="31" y="70"/>
                    </a:cubicBezTo>
                    <a:cubicBezTo>
                      <a:pt x="29" y="68"/>
                      <a:pt x="28" y="70"/>
                      <a:pt x="25" y="67"/>
                    </a:cubicBezTo>
                    <a:cubicBezTo>
                      <a:pt x="25" y="69"/>
                      <a:pt x="26" y="71"/>
                      <a:pt x="25" y="71"/>
                    </a:cubicBezTo>
                    <a:cubicBezTo>
                      <a:pt x="25" y="71"/>
                      <a:pt x="24" y="71"/>
                      <a:pt x="24" y="71"/>
                    </a:cubicBezTo>
                    <a:cubicBezTo>
                      <a:pt x="23" y="75"/>
                      <a:pt x="27" y="75"/>
                      <a:pt x="29" y="77"/>
                    </a:cubicBezTo>
                    <a:cubicBezTo>
                      <a:pt x="27" y="77"/>
                      <a:pt x="25" y="77"/>
                      <a:pt x="24" y="77"/>
                    </a:cubicBezTo>
                    <a:cubicBezTo>
                      <a:pt x="24" y="71"/>
                      <a:pt x="20" y="69"/>
                      <a:pt x="15" y="69"/>
                    </a:cubicBezTo>
                    <a:cubicBezTo>
                      <a:pt x="15" y="73"/>
                      <a:pt x="18" y="72"/>
                      <a:pt x="16" y="76"/>
                    </a:cubicBezTo>
                    <a:cubicBezTo>
                      <a:pt x="18" y="77"/>
                      <a:pt x="21" y="76"/>
                      <a:pt x="23" y="78"/>
                    </a:cubicBezTo>
                    <a:cubicBezTo>
                      <a:pt x="21" y="78"/>
                      <a:pt x="21" y="79"/>
                      <a:pt x="19" y="79"/>
                    </a:cubicBezTo>
                    <a:cubicBezTo>
                      <a:pt x="19" y="79"/>
                      <a:pt x="19" y="79"/>
                      <a:pt x="18" y="79"/>
                    </a:cubicBezTo>
                    <a:cubicBezTo>
                      <a:pt x="16" y="78"/>
                      <a:pt x="16" y="74"/>
                      <a:pt x="12" y="74"/>
                    </a:cubicBezTo>
                    <a:cubicBezTo>
                      <a:pt x="13" y="76"/>
                      <a:pt x="12" y="76"/>
                      <a:pt x="11" y="76"/>
                    </a:cubicBezTo>
                    <a:cubicBezTo>
                      <a:pt x="10" y="76"/>
                      <a:pt x="10" y="76"/>
                      <a:pt x="9" y="76"/>
                    </a:cubicBezTo>
                    <a:cubicBezTo>
                      <a:pt x="9" y="76"/>
                      <a:pt x="8" y="76"/>
                      <a:pt x="8" y="76"/>
                    </a:cubicBezTo>
                    <a:cubicBezTo>
                      <a:pt x="7" y="76"/>
                      <a:pt x="6" y="76"/>
                      <a:pt x="7" y="77"/>
                    </a:cubicBezTo>
                    <a:cubicBezTo>
                      <a:pt x="9" y="78"/>
                      <a:pt x="11" y="79"/>
                      <a:pt x="9" y="81"/>
                    </a:cubicBezTo>
                    <a:cubicBezTo>
                      <a:pt x="9" y="81"/>
                      <a:pt x="9" y="81"/>
                      <a:pt x="9" y="81"/>
                    </a:cubicBezTo>
                    <a:cubicBezTo>
                      <a:pt x="10" y="81"/>
                      <a:pt x="10" y="81"/>
                      <a:pt x="11" y="81"/>
                    </a:cubicBezTo>
                    <a:cubicBezTo>
                      <a:pt x="12" y="80"/>
                      <a:pt x="13" y="80"/>
                      <a:pt x="13" y="80"/>
                    </a:cubicBezTo>
                    <a:cubicBezTo>
                      <a:pt x="14" y="80"/>
                      <a:pt x="15" y="80"/>
                      <a:pt x="15" y="81"/>
                    </a:cubicBezTo>
                    <a:cubicBezTo>
                      <a:pt x="13" y="84"/>
                      <a:pt x="6" y="83"/>
                      <a:pt x="3" y="86"/>
                    </a:cubicBezTo>
                    <a:cubicBezTo>
                      <a:pt x="4" y="88"/>
                      <a:pt x="0" y="100"/>
                      <a:pt x="5" y="100"/>
                    </a:cubicBezTo>
                    <a:cubicBezTo>
                      <a:pt x="6" y="100"/>
                      <a:pt x="7" y="100"/>
                      <a:pt x="8" y="100"/>
                    </a:cubicBezTo>
                    <a:cubicBezTo>
                      <a:pt x="8" y="100"/>
                      <a:pt x="7" y="100"/>
                      <a:pt x="7" y="100"/>
                    </a:cubicBezTo>
                    <a:cubicBezTo>
                      <a:pt x="5" y="100"/>
                      <a:pt x="5" y="92"/>
                      <a:pt x="7" y="91"/>
                    </a:cubicBezTo>
                    <a:cubicBezTo>
                      <a:pt x="7" y="92"/>
                      <a:pt x="7" y="92"/>
                      <a:pt x="7" y="92"/>
                    </a:cubicBezTo>
                    <a:cubicBezTo>
                      <a:pt x="8" y="92"/>
                      <a:pt x="9" y="91"/>
                      <a:pt x="10" y="89"/>
                    </a:cubicBezTo>
                    <a:cubicBezTo>
                      <a:pt x="11" y="87"/>
                      <a:pt x="13" y="86"/>
                      <a:pt x="14" y="86"/>
                    </a:cubicBezTo>
                    <a:cubicBezTo>
                      <a:pt x="15" y="86"/>
                      <a:pt x="15" y="86"/>
                      <a:pt x="15" y="86"/>
                    </a:cubicBezTo>
                    <a:cubicBezTo>
                      <a:pt x="15" y="87"/>
                      <a:pt x="15" y="90"/>
                      <a:pt x="16" y="90"/>
                    </a:cubicBezTo>
                    <a:cubicBezTo>
                      <a:pt x="16" y="85"/>
                      <a:pt x="21" y="80"/>
                      <a:pt x="25" y="80"/>
                    </a:cubicBezTo>
                    <a:cubicBezTo>
                      <a:pt x="25" y="80"/>
                      <a:pt x="26" y="80"/>
                      <a:pt x="27" y="80"/>
                    </a:cubicBezTo>
                    <a:cubicBezTo>
                      <a:pt x="26" y="80"/>
                      <a:pt x="26" y="80"/>
                      <a:pt x="26" y="80"/>
                    </a:cubicBezTo>
                    <a:cubicBezTo>
                      <a:pt x="25" y="80"/>
                      <a:pt x="24" y="80"/>
                      <a:pt x="24" y="81"/>
                    </a:cubicBezTo>
                    <a:cubicBezTo>
                      <a:pt x="23" y="81"/>
                      <a:pt x="23" y="81"/>
                      <a:pt x="22" y="81"/>
                    </a:cubicBezTo>
                    <a:cubicBezTo>
                      <a:pt x="22" y="81"/>
                      <a:pt x="22" y="81"/>
                      <a:pt x="22" y="81"/>
                    </a:cubicBezTo>
                    <a:cubicBezTo>
                      <a:pt x="22" y="85"/>
                      <a:pt x="20" y="86"/>
                      <a:pt x="19" y="88"/>
                    </a:cubicBezTo>
                    <a:cubicBezTo>
                      <a:pt x="26" y="88"/>
                      <a:pt x="27" y="81"/>
                      <a:pt x="32" y="79"/>
                    </a:cubicBezTo>
                    <a:cubicBezTo>
                      <a:pt x="33" y="79"/>
                      <a:pt x="33" y="79"/>
                      <a:pt x="33" y="79"/>
                    </a:cubicBezTo>
                    <a:cubicBezTo>
                      <a:pt x="34" y="79"/>
                      <a:pt x="35" y="79"/>
                      <a:pt x="35" y="79"/>
                    </a:cubicBezTo>
                    <a:cubicBezTo>
                      <a:pt x="36" y="79"/>
                      <a:pt x="37" y="79"/>
                      <a:pt x="38" y="79"/>
                    </a:cubicBezTo>
                    <a:cubicBezTo>
                      <a:pt x="39" y="79"/>
                      <a:pt x="40" y="80"/>
                      <a:pt x="40" y="81"/>
                    </a:cubicBezTo>
                    <a:cubicBezTo>
                      <a:pt x="39" y="82"/>
                      <a:pt x="39" y="82"/>
                      <a:pt x="38" y="82"/>
                    </a:cubicBezTo>
                    <a:cubicBezTo>
                      <a:pt x="37" y="82"/>
                      <a:pt x="36" y="81"/>
                      <a:pt x="36" y="81"/>
                    </a:cubicBezTo>
                    <a:cubicBezTo>
                      <a:pt x="35" y="81"/>
                      <a:pt x="34" y="80"/>
                      <a:pt x="33" y="80"/>
                    </a:cubicBezTo>
                    <a:cubicBezTo>
                      <a:pt x="33" y="80"/>
                      <a:pt x="33" y="80"/>
                      <a:pt x="32" y="80"/>
                    </a:cubicBezTo>
                    <a:cubicBezTo>
                      <a:pt x="34" y="84"/>
                      <a:pt x="32" y="85"/>
                      <a:pt x="30" y="88"/>
                    </a:cubicBezTo>
                    <a:cubicBezTo>
                      <a:pt x="31" y="88"/>
                      <a:pt x="31" y="88"/>
                      <a:pt x="32" y="88"/>
                    </a:cubicBezTo>
                    <a:cubicBezTo>
                      <a:pt x="38" y="88"/>
                      <a:pt x="39" y="82"/>
                      <a:pt x="45" y="81"/>
                    </a:cubicBezTo>
                    <a:cubicBezTo>
                      <a:pt x="49" y="83"/>
                      <a:pt x="55" y="85"/>
                      <a:pt x="59" y="87"/>
                    </a:cubicBezTo>
                    <a:cubicBezTo>
                      <a:pt x="55" y="87"/>
                      <a:pt x="56" y="93"/>
                      <a:pt x="52" y="93"/>
                    </a:cubicBezTo>
                    <a:cubicBezTo>
                      <a:pt x="52" y="93"/>
                      <a:pt x="52" y="93"/>
                      <a:pt x="52" y="93"/>
                    </a:cubicBezTo>
                    <a:cubicBezTo>
                      <a:pt x="52" y="91"/>
                      <a:pt x="53" y="88"/>
                      <a:pt x="53" y="85"/>
                    </a:cubicBezTo>
                    <a:cubicBezTo>
                      <a:pt x="50" y="85"/>
                      <a:pt x="48" y="87"/>
                      <a:pt x="45" y="87"/>
                    </a:cubicBezTo>
                    <a:cubicBezTo>
                      <a:pt x="44" y="90"/>
                      <a:pt x="45" y="89"/>
                      <a:pt x="45" y="93"/>
                    </a:cubicBezTo>
                    <a:cubicBezTo>
                      <a:pt x="44" y="95"/>
                      <a:pt x="39" y="93"/>
                      <a:pt x="39" y="96"/>
                    </a:cubicBezTo>
                    <a:cubicBezTo>
                      <a:pt x="40" y="97"/>
                      <a:pt x="42" y="96"/>
                      <a:pt x="42" y="97"/>
                    </a:cubicBezTo>
                    <a:cubicBezTo>
                      <a:pt x="38" y="100"/>
                      <a:pt x="33" y="102"/>
                      <a:pt x="27" y="103"/>
                    </a:cubicBezTo>
                    <a:cubicBezTo>
                      <a:pt x="27" y="105"/>
                      <a:pt x="29" y="106"/>
                      <a:pt x="30" y="106"/>
                    </a:cubicBezTo>
                    <a:cubicBezTo>
                      <a:pt x="33" y="106"/>
                      <a:pt x="37" y="103"/>
                      <a:pt x="39" y="102"/>
                    </a:cubicBezTo>
                    <a:cubicBezTo>
                      <a:pt x="37" y="105"/>
                      <a:pt x="33" y="106"/>
                      <a:pt x="32" y="110"/>
                    </a:cubicBezTo>
                    <a:cubicBezTo>
                      <a:pt x="36" y="112"/>
                      <a:pt x="34" y="119"/>
                      <a:pt x="38" y="120"/>
                    </a:cubicBezTo>
                    <a:cubicBezTo>
                      <a:pt x="40" y="116"/>
                      <a:pt x="37" y="106"/>
                      <a:pt x="41" y="103"/>
                    </a:cubicBezTo>
                    <a:cubicBezTo>
                      <a:pt x="42" y="104"/>
                      <a:pt x="41" y="108"/>
                      <a:pt x="44" y="108"/>
                    </a:cubicBezTo>
                    <a:cubicBezTo>
                      <a:pt x="44" y="108"/>
                      <a:pt x="45" y="108"/>
                      <a:pt x="45" y="108"/>
                    </a:cubicBezTo>
                    <a:cubicBezTo>
                      <a:pt x="45" y="103"/>
                      <a:pt x="50" y="103"/>
                      <a:pt x="54" y="102"/>
                    </a:cubicBezTo>
                    <a:cubicBezTo>
                      <a:pt x="54" y="93"/>
                      <a:pt x="61" y="97"/>
                      <a:pt x="63" y="90"/>
                    </a:cubicBezTo>
                    <a:cubicBezTo>
                      <a:pt x="65" y="91"/>
                      <a:pt x="67" y="91"/>
                      <a:pt x="68" y="93"/>
                    </a:cubicBezTo>
                    <a:cubicBezTo>
                      <a:pt x="67" y="93"/>
                      <a:pt x="66" y="93"/>
                      <a:pt x="66" y="93"/>
                    </a:cubicBezTo>
                    <a:cubicBezTo>
                      <a:pt x="63" y="93"/>
                      <a:pt x="63" y="97"/>
                      <a:pt x="60" y="99"/>
                    </a:cubicBezTo>
                    <a:cubicBezTo>
                      <a:pt x="60" y="99"/>
                      <a:pt x="60" y="98"/>
                      <a:pt x="61" y="98"/>
                    </a:cubicBezTo>
                    <a:cubicBezTo>
                      <a:pt x="62" y="98"/>
                      <a:pt x="63" y="99"/>
                      <a:pt x="63" y="100"/>
                    </a:cubicBezTo>
                    <a:cubicBezTo>
                      <a:pt x="64" y="101"/>
                      <a:pt x="64" y="102"/>
                      <a:pt x="66" y="102"/>
                    </a:cubicBezTo>
                    <a:cubicBezTo>
                      <a:pt x="66" y="102"/>
                      <a:pt x="66" y="102"/>
                      <a:pt x="67" y="102"/>
                    </a:cubicBezTo>
                    <a:cubicBezTo>
                      <a:pt x="67" y="98"/>
                      <a:pt x="71" y="99"/>
                      <a:pt x="74" y="97"/>
                    </a:cubicBezTo>
                    <a:cubicBezTo>
                      <a:pt x="77" y="100"/>
                      <a:pt x="81" y="102"/>
                      <a:pt x="83" y="106"/>
                    </a:cubicBezTo>
                    <a:cubicBezTo>
                      <a:pt x="82" y="106"/>
                      <a:pt x="82" y="106"/>
                      <a:pt x="82" y="106"/>
                    </a:cubicBezTo>
                    <a:cubicBezTo>
                      <a:pt x="81" y="106"/>
                      <a:pt x="80" y="105"/>
                      <a:pt x="80" y="104"/>
                    </a:cubicBezTo>
                    <a:cubicBezTo>
                      <a:pt x="79" y="103"/>
                      <a:pt x="79" y="102"/>
                      <a:pt x="77" y="102"/>
                    </a:cubicBezTo>
                    <a:cubicBezTo>
                      <a:pt x="77" y="102"/>
                      <a:pt x="76" y="102"/>
                      <a:pt x="76" y="102"/>
                    </a:cubicBezTo>
                    <a:cubicBezTo>
                      <a:pt x="76" y="102"/>
                      <a:pt x="75" y="102"/>
                      <a:pt x="75" y="102"/>
                    </a:cubicBezTo>
                    <a:cubicBezTo>
                      <a:pt x="66" y="102"/>
                      <a:pt x="68" y="112"/>
                      <a:pt x="59" y="112"/>
                    </a:cubicBezTo>
                    <a:cubicBezTo>
                      <a:pt x="60" y="111"/>
                      <a:pt x="60" y="109"/>
                      <a:pt x="57" y="109"/>
                    </a:cubicBezTo>
                    <a:cubicBezTo>
                      <a:pt x="57" y="109"/>
                      <a:pt x="57" y="109"/>
                      <a:pt x="57" y="109"/>
                    </a:cubicBezTo>
                    <a:cubicBezTo>
                      <a:pt x="54" y="113"/>
                      <a:pt x="59" y="116"/>
                      <a:pt x="60" y="120"/>
                    </a:cubicBezTo>
                    <a:cubicBezTo>
                      <a:pt x="71" y="120"/>
                      <a:pt x="78" y="111"/>
                      <a:pt x="88" y="111"/>
                    </a:cubicBezTo>
                    <a:cubicBezTo>
                      <a:pt x="89" y="111"/>
                      <a:pt x="91" y="111"/>
                      <a:pt x="92" y="111"/>
                    </a:cubicBezTo>
                    <a:cubicBezTo>
                      <a:pt x="99" y="113"/>
                      <a:pt x="109" y="128"/>
                      <a:pt x="109" y="136"/>
                    </a:cubicBezTo>
                    <a:cubicBezTo>
                      <a:pt x="103" y="136"/>
                      <a:pt x="105" y="137"/>
                      <a:pt x="103" y="142"/>
                    </a:cubicBezTo>
                    <a:cubicBezTo>
                      <a:pt x="100" y="138"/>
                      <a:pt x="101" y="129"/>
                      <a:pt x="103" y="124"/>
                    </a:cubicBezTo>
                    <a:cubicBezTo>
                      <a:pt x="103" y="124"/>
                      <a:pt x="103" y="124"/>
                      <a:pt x="103" y="124"/>
                    </a:cubicBezTo>
                    <a:cubicBezTo>
                      <a:pt x="98" y="124"/>
                      <a:pt x="100" y="132"/>
                      <a:pt x="98" y="134"/>
                    </a:cubicBezTo>
                    <a:cubicBezTo>
                      <a:pt x="98" y="132"/>
                      <a:pt x="97" y="131"/>
                      <a:pt x="95" y="131"/>
                    </a:cubicBezTo>
                    <a:cubicBezTo>
                      <a:pt x="95" y="131"/>
                      <a:pt x="95" y="131"/>
                      <a:pt x="94" y="131"/>
                    </a:cubicBezTo>
                    <a:cubicBezTo>
                      <a:pt x="94" y="134"/>
                      <a:pt x="99" y="136"/>
                      <a:pt x="97" y="137"/>
                    </a:cubicBezTo>
                    <a:cubicBezTo>
                      <a:pt x="96" y="136"/>
                      <a:pt x="95" y="136"/>
                      <a:pt x="94" y="136"/>
                    </a:cubicBezTo>
                    <a:cubicBezTo>
                      <a:pt x="93" y="136"/>
                      <a:pt x="92" y="139"/>
                      <a:pt x="88" y="139"/>
                    </a:cubicBezTo>
                    <a:cubicBezTo>
                      <a:pt x="89" y="142"/>
                      <a:pt x="94" y="142"/>
                      <a:pt x="91" y="145"/>
                    </a:cubicBezTo>
                    <a:cubicBezTo>
                      <a:pt x="92" y="145"/>
                      <a:pt x="93" y="145"/>
                      <a:pt x="93" y="145"/>
                    </a:cubicBezTo>
                    <a:cubicBezTo>
                      <a:pt x="96" y="145"/>
                      <a:pt x="98" y="144"/>
                      <a:pt x="101" y="144"/>
                    </a:cubicBezTo>
                    <a:cubicBezTo>
                      <a:pt x="104" y="145"/>
                      <a:pt x="104" y="148"/>
                      <a:pt x="105" y="151"/>
                    </a:cubicBezTo>
                    <a:cubicBezTo>
                      <a:pt x="104" y="151"/>
                      <a:pt x="103" y="149"/>
                      <a:pt x="102" y="149"/>
                    </a:cubicBezTo>
                    <a:cubicBezTo>
                      <a:pt x="102" y="153"/>
                      <a:pt x="105" y="154"/>
                      <a:pt x="105" y="157"/>
                    </a:cubicBezTo>
                    <a:cubicBezTo>
                      <a:pt x="108" y="157"/>
                      <a:pt x="111" y="157"/>
                      <a:pt x="114" y="157"/>
                    </a:cubicBezTo>
                    <a:cubicBezTo>
                      <a:pt x="120" y="147"/>
                      <a:pt x="125" y="136"/>
                      <a:pt x="138" y="134"/>
                    </a:cubicBezTo>
                    <a:cubicBezTo>
                      <a:pt x="138" y="135"/>
                      <a:pt x="134" y="139"/>
                      <a:pt x="138" y="139"/>
                    </a:cubicBezTo>
                    <a:cubicBezTo>
                      <a:pt x="138" y="139"/>
                      <a:pt x="138" y="139"/>
                      <a:pt x="138" y="139"/>
                    </a:cubicBezTo>
                    <a:cubicBezTo>
                      <a:pt x="141" y="139"/>
                      <a:pt x="138" y="134"/>
                      <a:pt x="141" y="134"/>
                    </a:cubicBezTo>
                    <a:cubicBezTo>
                      <a:pt x="141" y="134"/>
                      <a:pt x="141" y="134"/>
                      <a:pt x="142" y="134"/>
                    </a:cubicBezTo>
                    <a:cubicBezTo>
                      <a:pt x="153" y="135"/>
                      <a:pt x="168" y="145"/>
                      <a:pt x="155" y="154"/>
                    </a:cubicBezTo>
                    <a:cubicBezTo>
                      <a:pt x="155" y="154"/>
                      <a:pt x="155" y="154"/>
                      <a:pt x="155" y="154"/>
                    </a:cubicBezTo>
                    <a:cubicBezTo>
                      <a:pt x="153" y="154"/>
                      <a:pt x="153" y="152"/>
                      <a:pt x="151" y="152"/>
                    </a:cubicBezTo>
                    <a:cubicBezTo>
                      <a:pt x="152" y="155"/>
                      <a:pt x="149" y="154"/>
                      <a:pt x="150" y="157"/>
                    </a:cubicBezTo>
                    <a:cubicBezTo>
                      <a:pt x="154" y="157"/>
                      <a:pt x="157" y="157"/>
                      <a:pt x="161" y="157"/>
                    </a:cubicBezTo>
                    <a:cubicBezTo>
                      <a:pt x="161" y="155"/>
                      <a:pt x="161" y="153"/>
                      <a:pt x="163" y="153"/>
                    </a:cubicBezTo>
                    <a:cubicBezTo>
                      <a:pt x="164" y="156"/>
                      <a:pt x="160" y="158"/>
                      <a:pt x="163" y="158"/>
                    </a:cubicBezTo>
                    <a:cubicBezTo>
                      <a:pt x="163" y="158"/>
                      <a:pt x="164" y="157"/>
                      <a:pt x="164" y="157"/>
                    </a:cubicBezTo>
                    <a:cubicBezTo>
                      <a:pt x="165" y="156"/>
                      <a:pt x="165" y="155"/>
                      <a:pt x="166" y="155"/>
                    </a:cubicBezTo>
                    <a:cubicBezTo>
                      <a:pt x="166" y="155"/>
                      <a:pt x="166" y="156"/>
                      <a:pt x="167" y="156"/>
                    </a:cubicBezTo>
                    <a:cubicBezTo>
                      <a:pt x="168" y="157"/>
                      <a:pt x="169" y="157"/>
                      <a:pt x="170" y="157"/>
                    </a:cubicBezTo>
                    <a:cubicBezTo>
                      <a:pt x="170" y="157"/>
                      <a:pt x="170" y="157"/>
                      <a:pt x="170" y="157"/>
                    </a:cubicBezTo>
                    <a:cubicBezTo>
                      <a:pt x="170" y="155"/>
                      <a:pt x="170" y="153"/>
                      <a:pt x="170" y="151"/>
                    </a:cubicBezTo>
                    <a:cubicBezTo>
                      <a:pt x="168" y="149"/>
                      <a:pt x="160" y="147"/>
                      <a:pt x="163" y="144"/>
                    </a:cubicBezTo>
                    <a:cubicBezTo>
                      <a:pt x="167" y="147"/>
                      <a:pt x="175" y="146"/>
                      <a:pt x="174" y="154"/>
                    </a:cubicBezTo>
                    <a:cubicBezTo>
                      <a:pt x="178" y="156"/>
                      <a:pt x="183" y="158"/>
                      <a:pt x="188" y="158"/>
                    </a:cubicBezTo>
                    <a:cubicBezTo>
                      <a:pt x="191" y="158"/>
                      <a:pt x="194" y="157"/>
                      <a:pt x="197" y="156"/>
                    </a:cubicBezTo>
                    <a:cubicBezTo>
                      <a:pt x="196" y="152"/>
                      <a:pt x="193" y="151"/>
                      <a:pt x="189" y="151"/>
                    </a:cubicBezTo>
                    <a:cubicBezTo>
                      <a:pt x="188" y="151"/>
                      <a:pt x="188" y="151"/>
                      <a:pt x="187" y="151"/>
                    </a:cubicBezTo>
                    <a:cubicBezTo>
                      <a:pt x="186" y="151"/>
                      <a:pt x="185" y="151"/>
                      <a:pt x="185" y="151"/>
                    </a:cubicBezTo>
                    <a:cubicBezTo>
                      <a:pt x="183" y="151"/>
                      <a:pt x="181" y="151"/>
                      <a:pt x="180" y="150"/>
                    </a:cubicBezTo>
                    <a:cubicBezTo>
                      <a:pt x="181" y="150"/>
                      <a:pt x="182" y="150"/>
                      <a:pt x="182" y="150"/>
                    </a:cubicBezTo>
                    <a:cubicBezTo>
                      <a:pt x="186" y="150"/>
                      <a:pt x="188" y="149"/>
                      <a:pt x="190" y="148"/>
                    </a:cubicBezTo>
                    <a:cubicBezTo>
                      <a:pt x="192" y="143"/>
                      <a:pt x="188" y="140"/>
                      <a:pt x="185" y="140"/>
                    </a:cubicBezTo>
                    <a:cubicBezTo>
                      <a:pt x="183" y="140"/>
                      <a:pt x="181" y="141"/>
                      <a:pt x="181" y="144"/>
                    </a:cubicBezTo>
                    <a:cubicBezTo>
                      <a:pt x="182" y="144"/>
                      <a:pt x="182" y="145"/>
                      <a:pt x="183" y="145"/>
                    </a:cubicBezTo>
                    <a:cubicBezTo>
                      <a:pt x="184" y="145"/>
                      <a:pt x="184" y="144"/>
                      <a:pt x="185" y="144"/>
                    </a:cubicBezTo>
                    <a:cubicBezTo>
                      <a:pt x="185" y="144"/>
                      <a:pt x="186" y="143"/>
                      <a:pt x="186" y="143"/>
                    </a:cubicBezTo>
                    <a:cubicBezTo>
                      <a:pt x="186" y="143"/>
                      <a:pt x="187" y="143"/>
                      <a:pt x="187" y="144"/>
                    </a:cubicBezTo>
                    <a:cubicBezTo>
                      <a:pt x="187" y="146"/>
                      <a:pt x="184" y="146"/>
                      <a:pt x="183" y="147"/>
                    </a:cubicBezTo>
                    <a:cubicBezTo>
                      <a:pt x="181" y="146"/>
                      <a:pt x="181" y="144"/>
                      <a:pt x="179" y="144"/>
                    </a:cubicBezTo>
                    <a:cubicBezTo>
                      <a:pt x="178" y="144"/>
                      <a:pt x="178" y="144"/>
                      <a:pt x="178" y="144"/>
                    </a:cubicBezTo>
                    <a:cubicBezTo>
                      <a:pt x="176" y="144"/>
                      <a:pt x="178" y="148"/>
                      <a:pt x="176" y="148"/>
                    </a:cubicBezTo>
                    <a:cubicBezTo>
                      <a:pt x="170" y="145"/>
                      <a:pt x="164" y="143"/>
                      <a:pt x="161" y="138"/>
                    </a:cubicBezTo>
                    <a:cubicBezTo>
                      <a:pt x="168" y="138"/>
                      <a:pt x="174" y="137"/>
                      <a:pt x="176" y="132"/>
                    </a:cubicBezTo>
                    <a:cubicBezTo>
                      <a:pt x="175" y="132"/>
                      <a:pt x="173" y="132"/>
                      <a:pt x="172" y="132"/>
                    </a:cubicBezTo>
                    <a:cubicBezTo>
                      <a:pt x="170" y="132"/>
                      <a:pt x="169" y="132"/>
                      <a:pt x="167" y="132"/>
                    </a:cubicBezTo>
                    <a:cubicBezTo>
                      <a:pt x="165" y="132"/>
                      <a:pt x="164" y="132"/>
                      <a:pt x="162" y="132"/>
                    </a:cubicBezTo>
                    <a:cubicBezTo>
                      <a:pt x="162" y="132"/>
                      <a:pt x="161" y="132"/>
                      <a:pt x="161" y="132"/>
                    </a:cubicBezTo>
                    <a:cubicBezTo>
                      <a:pt x="161" y="130"/>
                      <a:pt x="163" y="130"/>
                      <a:pt x="163" y="129"/>
                    </a:cubicBezTo>
                    <a:cubicBezTo>
                      <a:pt x="163" y="129"/>
                      <a:pt x="163" y="129"/>
                      <a:pt x="163" y="129"/>
                    </a:cubicBezTo>
                    <a:cubicBezTo>
                      <a:pt x="161" y="129"/>
                      <a:pt x="160" y="128"/>
                      <a:pt x="160" y="126"/>
                    </a:cubicBezTo>
                    <a:cubicBezTo>
                      <a:pt x="154" y="130"/>
                      <a:pt x="147" y="131"/>
                      <a:pt x="141" y="131"/>
                    </a:cubicBezTo>
                    <a:cubicBezTo>
                      <a:pt x="138" y="131"/>
                      <a:pt x="136" y="131"/>
                      <a:pt x="134" y="131"/>
                    </a:cubicBezTo>
                    <a:cubicBezTo>
                      <a:pt x="139" y="128"/>
                      <a:pt x="146" y="123"/>
                      <a:pt x="147" y="120"/>
                    </a:cubicBezTo>
                    <a:cubicBezTo>
                      <a:pt x="147" y="120"/>
                      <a:pt x="148" y="120"/>
                      <a:pt x="148" y="120"/>
                    </a:cubicBezTo>
                    <a:cubicBezTo>
                      <a:pt x="152" y="120"/>
                      <a:pt x="156" y="114"/>
                      <a:pt x="162" y="112"/>
                    </a:cubicBezTo>
                    <a:cubicBezTo>
                      <a:pt x="162" y="123"/>
                      <a:pt x="169" y="127"/>
                      <a:pt x="180" y="127"/>
                    </a:cubicBezTo>
                    <a:cubicBezTo>
                      <a:pt x="181" y="127"/>
                      <a:pt x="183" y="127"/>
                      <a:pt x="184" y="126"/>
                    </a:cubicBezTo>
                    <a:cubicBezTo>
                      <a:pt x="188" y="124"/>
                      <a:pt x="190" y="120"/>
                      <a:pt x="194" y="119"/>
                    </a:cubicBezTo>
                    <a:cubicBezTo>
                      <a:pt x="195" y="121"/>
                      <a:pt x="195" y="121"/>
                      <a:pt x="195" y="121"/>
                    </a:cubicBezTo>
                    <a:cubicBezTo>
                      <a:pt x="196" y="121"/>
                      <a:pt x="196" y="120"/>
                      <a:pt x="197" y="119"/>
                    </a:cubicBezTo>
                    <a:cubicBezTo>
                      <a:pt x="201" y="123"/>
                      <a:pt x="193" y="130"/>
                      <a:pt x="196" y="134"/>
                    </a:cubicBezTo>
                    <a:cubicBezTo>
                      <a:pt x="197" y="133"/>
                      <a:pt x="198" y="132"/>
                      <a:pt x="198" y="132"/>
                    </a:cubicBezTo>
                    <a:cubicBezTo>
                      <a:pt x="200" y="132"/>
                      <a:pt x="200" y="136"/>
                      <a:pt x="203" y="136"/>
                    </a:cubicBezTo>
                    <a:cubicBezTo>
                      <a:pt x="203" y="132"/>
                      <a:pt x="206" y="131"/>
                      <a:pt x="207" y="129"/>
                    </a:cubicBezTo>
                    <a:cubicBezTo>
                      <a:pt x="203" y="128"/>
                      <a:pt x="201" y="122"/>
                      <a:pt x="202" y="121"/>
                    </a:cubicBezTo>
                    <a:cubicBezTo>
                      <a:pt x="208" y="124"/>
                      <a:pt x="212" y="131"/>
                      <a:pt x="212" y="140"/>
                    </a:cubicBezTo>
                    <a:cubicBezTo>
                      <a:pt x="212" y="140"/>
                      <a:pt x="212" y="140"/>
                      <a:pt x="212" y="140"/>
                    </a:cubicBezTo>
                    <a:cubicBezTo>
                      <a:pt x="208" y="140"/>
                      <a:pt x="207" y="144"/>
                      <a:pt x="205" y="146"/>
                    </a:cubicBezTo>
                    <a:cubicBezTo>
                      <a:pt x="210" y="146"/>
                      <a:pt x="206" y="149"/>
                      <a:pt x="207" y="153"/>
                    </a:cubicBezTo>
                    <a:cubicBezTo>
                      <a:pt x="210" y="153"/>
                      <a:pt x="211" y="148"/>
                      <a:pt x="212" y="148"/>
                    </a:cubicBezTo>
                    <a:cubicBezTo>
                      <a:pt x="213" y="148"/>
                      <a:pt x="213" y="149"/>
                      <a:pt x="214" y="150"/>
                    </a:cubicBezTo>
                    <a:cubicBezTo>
                      <a:pt x="214" y="148"/>
                      <a:pt x="214" y="143"/>
                      <a:pt x="215" y="140"/>
                    </a:cubicBezTo>
                    <a:cubicBezTo>
                      <a:pt x="216" y="148"/>
                      <a:pt x="215" y="154"/>
                      <a:pt x="211" y="157"/>
                    </a:cubicBezTo>
                    <a:cubicBezTo>
                      <a:pt x="213" y="157"/>
                      <a:pt x="215" y="157"/>
                      <a:pt x="217" y="157"/>
                    </a:cubicBezTo>
                    <a:cubicBezTo>
                      <a:pt x="223" y="148"/>
                      <a:pt x="213" y="139"/>
                      <a:pt x="214" y="133"/>
                    </a:cubicBezTo>
                    <a:cubicBezTo>
                      <a:pt x="215" y="138"/>
                      <a:pt x="218" y="140"/>
                      <a:pt x="221" y="142"/>
                    </a:cubicBezTo>
                    <a:cubicBezTo>
                      <a:pt x="220" y="137"/>
                      <a:pt x="224" y="140"/>
                      <a:pt x="227" y="137"/>
                    </a:cubicBezTo>
                    <a:cubicBezTo>
                      <a:pt x="224" y="137"/>
                      <a:pt x="224" y="133"/>
                      <a:pt x="223" y="131"/>
                    </a:cubicBezTo>
                    <a:cubicBezTo>
                      <a:pt x="223" y="131"/>
                      <a:pt x="222" y="131"/>
                      <a:pt x="222" y="131"/>
                    </a:cubicBezTo>
                    <a:cubicBezTo>
                      <a:pt x="221" y="131"/>
                      <a:pt x="220" y="131"/>
                      <a:pt x="219" y="131"/>
                    </a:cubicBezTo>
                    <a:cubicBezTo>
                      <a:pt x="218" y="131"/>
                      <a:pt x="217" y="131"/>
                      <a:pt x="216" y="131"/>
                    </a:cubicBezTo>
                    <a:cubicBezTo>
                      <a:pt x="214" y="131"/>
                      <a:pt x="213" y="131"/>
                      <a:pt x="212" y="129"/>
                    </a:cubicBezTo>
                    <a:cubicBezTo>
                      <a:pt x="219" y="128"/>
                      <a:pt x="226" y="128"/>
                      <a:pt x="228" y="123"/>
                    </a:cubicBezTo>
                    <a:cubicBezTo>
                      <a:pt x="225" y="125"/>
                      <a:pt x="221" y="126"/>
                      <a:pt x="216" y="126"/>
                    </a:cubicBezTo>
                    <a:cubicBezTo>
                      <a:pt x="212" y="126"/>
                      <a:pt x="209" y="125"/>
                      <a:pt x="207" y="122"/>
                    </a:cubicBezTo>
                    <a:cubicBezTo>
                      <a:pt x="209" y="122"/>
                      <a:pt x="211" y="122"/>
                      <a:pt x="213" y="122"/>
                    </a:cubicBezTo>
                    <a:cubicBezTo>
                      <a:pt x="211" y="118"/>
                      <a:pt x="214" y="119"/>
                      <a:pt x="214" y="116"/>
                    </a:cubicBezTo>
                    <a:cubicBezTo>
                      <a:pt x="214" y="116"/>
                      <a:pt x="213" y="116"/>
                      <a:pt x="213" y="116"/>
                    </a:cubicBezTo>
                    <a:cubicBezTo>
                      <a:pt x="210" y="116"/>
                      <a:pt x="210" y="114"/>
                      <a:pt x="209" y="112"/>
                    </a:cubicBezTo>
                    <a:cubicBezTo>
                      <a:pt x="207" y="115"/>
                      <a:pt x="204" y="116"/>
                      <a:pt x="200" y="118"/>
                    </a:cubicBezTo>
                    <a:cubicBezTo>
                      <a:pt x="200" y="117"/>
                      <a:pt x="200" y="117"/>
                      <a:pt x="199" y="117"/>
                    </a:cubicBezTo>
                    <a:cubicBezTo>
                      <a:pt x="199" y="117"/>
                      <a:pt x="199" y="117"/>
                      <a:pt x="198" y="117"/>
                    </a:cubicBezTo>
                    <a:cubicBezTo>
                      <a:pt x="199" y="115"/>
                      <a:pt x="201" y="115"/>
                      <a:pt x="202" y="112"/>
                    </a:cubicBezTo>
                    <a:cubicBezTo>
                      <a:pt x="201" y="112"/>
                      <a:pt x="201" y="112"/>
                      <a:pt x="201" y="112"/>
                    </a:cubicBezTo>
                    <a:cubicBezTo>
                      <a:pt x="200" y="112"/>
                      <a:pt x="199" y="113"/>
                      <a:pt x="198" y="113"/>
                    </a:cubicBezTo>
                    <a:cubicBezTo>
                      <a:pt x="197" y="113"/>
                      <a:pt x="196" y="114"/>
                      <a:pt x="195" y="114"/>
                    </a:cubicBezTo>
                    <a:cubicBezTo>
                      <a:pt x="194" y="114"/>
                      <a:pt x="194" y="114"/>
                      <a:pt x="193" y="114"/>
                    </a:cubicBezTo>
                    <a:cubicBezTo>
                      <a:pt x="193" y="105"/>
                      <a:pt x="182" y="106"/>
                      <a:pt x="179" y="100"/>
                    </a:cubicBezTo>
                    <a:cubicBezTo>
                      <a:pt x="185" y="103"/>
                      <a:pt x="194" y="103"/>
                      <a:pt x="195" y="111"/>
                    </a:cubicBezTo>
                    <a:cubicBezTo>
                      <a:pt x="199" y="109"/>
                      <a:pt x="199" y="107"/>
                      <a:pt x="205" y="107"/>
                    </a:cubicBezTo>
                    <a:cubicBezTo>
                      <a:pt x="201" y="101"/>
                      <a:pt x="204" y="103"/>
                      <a:pt x="205" y="96"/>
                    </a:cubicBezTo>
                    <a:cubicBezTo>
                      <a:pt x="198" y="97"/>
                      <a:pt x="185" y="98"/>
                      <a:pt x="181" y="99"/>
                    </a:cubicBezTo>
                    <a:cubicBezTo>
                      <a:pt x="186" y="97"/>
                      <a:pt x="190" y="95"/>
                      <a:pt x="195" y="95"/>
                    </a:cubicBezTo>
                    <a:cubicBezTo>
                      <a:pt x="197" y="95"/>
                      <a:pt x="199" y="96"/>
                      <a:pt x="200" y="96"/>
                    </a:cubicBezTo>
                    <a:cubicBezTo>
                      <a:pt x="203" y="92"/>
                      <a:pt x="203" y="92"/>
                      <a:pt x="204" y="86"/>
                    </a:cubicBezTo>
                    <a:cubicBezTo>
                      <a:pt x="200" y="84"/>
                      <a:pt x="200" y="84"/>
                      <a:pt x="199" y="81"/>
                    </a:cubicBezTo>
                    <a:cubicBezTo>
                      <a:pt x="199" y="81"/>
                      <a:pt x="199" y="81"/>
                      <a:pt x="199" y="81"/>
                    </a:cubicBezTo>
                    <a:cubicBezTo>
                      <a:pt x="198" y="81"/>
                      <a:pt x="198" y="82"/>
                      <a:pt x="197" y="82"/>
                    </a:cubicBezTo>
                    <a:cubicBezTo>
                      <a:pt x="197" y="82"/>
                      <a:pt x="196" y="82"/>
                      <a:pt x="195" y="82"/>
                    </a:cubicBezTo>
                    <a:cubicBezTo>
                      <a:pt x="195" y="82"/>
                      <a:pt x="195" y="82"/>
                      <a:pt x="195" y="82"/>
                    </a:cubicBezTo>
                    <a:cubicBezTo>
                      <a:pt x="195" y="81"/>
                      <a:pt x="195" y="80"/>
                      <a:pt x="195" y="78"/>
                    </a:cubicBezTo>
                    <a:cubicBezTo>
                      <a:pt x="193" y="78"/>
                      <a:pt x="192" y="79"/>
                      <a:pt x="191" y="79"/>
                    </a:cubicBezTo>
                    <a:cubicBezTo>
                      <a:pt x="191" y="79"/>
                      <a:pt x="190" y="78"/>
                      <a:pt x="189" y="77"/>
                    </a:cubicBezTo>
                    <a:cubicBezTo>
                      <a:pt x="189" y="88"/>
                      <a:pt x="182" y="93"/>
                      <a:pt x="177" y="99"/>
                    </a:cubicBezTo>
                    <a:cubicBezTo>
                      <a:pt x="177" y="99"/>
                      <a:pt x="177" y="99"/>
                      <a:pt x="177" y="100"/>
                    </a:cubicBezTo>
                    <a:cubicBezTo>
                      <a:pt x="177" y="100"/>
                      <a:pt x="177" y="100"/>
                      <a:pt x="177" y="100"/>
                    </a:cubicBezTo>
                    <a:cubicBezTo>
                      <a:pt x="177" y="100"/>
                      <a:pt x="177" y="100"/>
                      <a:pt x="177" y="100"/>
                    </a:cubicBezTo>
                    <a:cubicBezTo>
                      <a:pt x="176" y="105"/>
                      <a:pt x="176" y="113"/>
                      <a:pt x="181" y="116"/>
                    </a:cubicBezTo>
                    <a:cubicBezTo>
                      <a:pt x="181" y="116"/>
                      <a:pt x="182" y="116"/>
                      <a:pt x="182" y="116"/>
                    </a:cubicBezTo>
                    <a:cubicBezTo>
                      <a:pt x="183" y="116"/>
                      <a:pt x="183" y="116"/>
                      <a:pt x="183" y="116"/>
                    </a:cubicBezTo>
                    <a:cubicBezTo>
                      <a:pt x="184" y="116"/>
                      <a:pt x="184" y="116"/>
                      <a:pt x="185" y="116"/>
                    </a:cubicBezTo>
                    <a:cubicBezTo>
                      <a:pt x="187" y="116"/>
                      <a:pt x="189" y="116"/>
                      <a:pt x="189" y="118"/>
                    </a:cubicBezTo>
                    <a:cubicBezTo>
                      <a:pt x="188" y="118"/>
                      <a:pt x="186" y="118"/>
                      <a:pt x="186" y="118"/>
                    </a:cubicBezTo>
                    <a:cubicBezTo>
                      <a:pt x="180" y="118"/>
                      <a:pt x="177" y="116"/>
                      <a:pt x="176" y="112"/>
                    </a:cubicBezTo>
                    <a:cubicBezTo>
                      <a:pt x="173" y="113"/>
                      <a:pt x="171" y="114"/>
                      <a:pt x="170" y="114"/>
                    </a:cubicBezTo>
                    <a:cubicBezTo>
                      <a:pt x="169" y="114"/>
                      <a:pt x="168" y="114"/>
                      <a:pt x="167" y="112"/>
                    </a:cubicBezTo>
                    <a:cubicBezTo>
                      <a:pt x="168" y="113"/>
                      <a:pt x="169" y="113"/>
                      <a:pt x="169" y="113"/>
                    </a:cubicBezTo>
                    <a:cubicBezTo>
                      <a:pt x="172" y="113"/>
                      <a:pt x="174" y="112"/>
                      <a:pt x="175" y="109"/>
                    </a:cubicBezTo>
                    <a:cubicBezTo>
                      <a:pt x="174" y="108"/>
                      <a:pt x="173" y="108"/>
                      <a:pt x="172" y="108"/>
                    </a:cubicBezTo>
                    <a:cubicBezTo>
                      <a:pt x="171" y="108"/>
                      <a:pt x="171" y="108"/>
                      <a:pt x="170" y="108"/>
                    </a:cubicBezTo>
                    <a:cubicBezTo>
                      <a:pt x="169" y="108"/>
                      <a:pt x="168" y="108"/>
                      <a:pt x="168" y="108"/>
                    </a:cubicBezTo>
                    <a:cubicBezTo>
                      <a:pt x="167" y="108"/>
                      <a:pt x="166" y="108"/>
                      <a:pt x="165" y="107"/>
                    </a:cubicBezTo>
                    <a:cubicBezTo>
                      <a:pt x="167" y="107"/>
                      <a:pt x="169" y="106"/>
                      <a:pt x="172" y="106"/>
                    </a:cubicBezTo>
                    <a:cubicBezTo>
                      <a:pt x="172" y="106"/>
                      <a:pt x="173" y="106"/>
                      <a:pt x="174" y="106"/>
                    </a:cubicBezTo>
                    <a:cubicBezTo>
                      <a:pt x="172" y="102"/>
                      <a:pt x="176" y="102"/>
                      <a:pt x="177" y="100"/>
                    </a:cubicBezTo>
                    <a:cubicBezTo>
                      <a:pt x="177" y="100"/>
                      <a:pt x="177" y="100"/>
                      <a:pt x="177" y="100"/>
                    </a:cubicBezTo>
                    <a:cubicBezTo>
                      <a:pt x="176" y="99"/>
                      <a:pt x="176" y="99"/>
                      <a:pt x="176" y="97"/>
                    </a:cubicBezTo>
                    <a:cubicBezTo>
                      <a:pt x="175" y="97"/>
                      <a:pt x="174" y="96"/>
                      <a:pt x="173" y="96"/>
                    </a:cubicBezTo>
                    <a:cubicBezTo>
                      <a:pt x="172" y="96"/>
                      <a:pt x="171" y="96"/>
                      <a:pt x="170" y="97"/>
                    </a:cubicBezTo>
                    <a:cubicBezTo>
                      <a:pt x="170" y="97"/>
                      <a:pt x="169" y="97"/>
                      <a:pt x="168" y="97"/>
                    </a:cubicBezTo>
                    <a:cubicBezTo>
                      <a:pt x="168" y="97"/>
                      <a:pt x="167" y="97"/>
                      <a:pt x="167" y="96"/>
                    </a:cubicBezTo>
                    <a:cubicBezTo>
                      <a:pt x="173" y="95"/>
                      <a:pt x="178" y="93"/>
                      <a:pt x="178" y="88"/>
                    </a:cubicBezTo>
                    <a:cubicBezTo>
                      <a:pt x="178" y="82"/>
                      <a:pt x="173" y="79"/>
                      <a:pt x="167" y="79"/>
                    </a:cubicBezTo>
                    <a:cubicBezTo>
                      <a:pt x="162" y="79"/>
                      <a:pt x="156" y="81"/>
                      <a:pt x="153" y="86"/>
                    </a:cubicBezTo>
                    <a:cubicBezTo>
                      <a:pt x="148" y="94"/>
                      <a:pt x="150" y="103"/>
                      <a:pt x="159" y="109"/>
                    </a:cubicBezTo>
                    <a:cubicBezTo>
                      <a:pt x="155" y="111"/>
                      <a:pt x="152" y="113"/>
                      <a:pt x="150" y="116"/>
                    </a:cubicBezTo>
                    <a:cubicBezTo>
                      <a:pt x="149" y="114"/>
                      <a:pt x="148" y="113"/>
                      <a:pt x="147" y="113"/>
                    </a:cubicBezTo>
                    <a:cubicBezTo>
                      <a:pt x="146" y="113"/>
                      <a:pt x="145" y="113"/>
                      <a:pt x="145" y="114"/>
                    </a:cubicBezTo>
                    <a:cubicBezTo>
                      <a:pt x="144" y="114"/>
                      <a:pt x="143" y="114"/>
                      <a:pt x="143" y="114"/>
                    </a:cubicBezTo>
                    <a:cubicBezTo>
                      <a:pt x="142" y="114"/>
                      <a:pt x="142" y="114"/>
                      <a:pt x="142" y="114"/>
                    </a:cubicBezTo>
                    <a:cubicBezTo>
                      <a:pt x="145" y="109"/>
                      <a:pt x="149" y="110"/>
                      <a:pt x="149" y="104"/>
                    </a:cubicBezTo>
                    <a:cubicBezTo>
                      <a:pt x="149" y="104"/>
                      <a:pt x="149" y="104"/>
                      <a:pt x="148" y="104"/>
                    </a:cubicBezTo>
                    <a:cubicBezTo>
                      <a:pt x="147" y="104"/>
                      <a:pt x="145" y="104"/>
                      <a:pt x="144" y="104"/>
                    </a:cubicBezTo>
                    <a:cubicBezTo>
                      <a:pt x="143" y="105"/>
                      <a:pt x="142" y="105"/>
                      <a:pt x="141" y="105"/>
                    </a:cubicBezTo>
                    <a:cubicBezTo>
                      <a:pt x="141" y="105"/>
                      <a:pt x="141" y="105"/>
                      <a:pt x="140" y="105"/>
                    </a:cubicBezTo>
                    <a:cubicBezTo>
                      <a:pt x="140" y="101"/>
                      <a:pt x="140" y="98"/>
                      <a:pt x="138" y="93"/>
                    </a:cubicBezTo>
                    <a:cubicBezTo>
                      <a:pt x="137" y="94"/>
                      <a:pt x="137" y="94"/>
                      <a:pt x="136" y="94"/>
                    </a:cubicBezTo>
                    <a:cubicBezTo>
                      <a:pt x="134" y="94"/>
                      <a:pt x="133" y="92"/>
                      <a:pt x="131" y="91"/>
                    </a:cubicBezTo>
                    <a:cubicBezTo>
                      <a:pt x="131" y="98"/>
                      <a:pt x="133" y="96"/>
                      <a:pt x="130" y="100"/>
                    </a:cubicBezTo>
                    <a:cubicBezTo>
                      <a:pt x="133" y="101"/>
                      <a:pt x="138" y="101"/>
                      <a:pt x="138" y="106"/>
                    </a:cubicBezTo>
                    <a:cubicBezTo>
                      <a:pt x="138" y="107"/>
                      <a:pt x="137" y="107"/>
                      <a:pt x="137" y="107"/>
                    </a:cubicBezTo>
                    <a:cubicBezTo>
                      <a:pt x="136" y="107"/>
                      <a:pt x="136" y="107"/>
                      <a:pt x="135" y="106"/>
                    </a:cubicBezTo>
                    <a:cubicBezTo>
                      <a:pt x="134" y="106"/>
                      <a:pt x="134" y="106"/>
                      <a:pt x="133" y="106"/>
                    </a:cubicBezTo>
                    <a:cubicBezTo>
                      <a:pt x="132" y="106"/>
                      <a:pt x="132" y="106"/>
                      <a:pt x="132" y="106"/>
                    </a:cubicBezTo>
                    <a:cubicBezTo>
                      <a:pt x="133" y="110"/>
                      <a:pt x="135" y="111"/>
                      <a:pt x="131" y="112"/>
                    </a:cubicBezTo>
                    <a:cubicBezTo>
                      <a:pt x="133" y="114"/>
                      <a:pt x="137" y="115"/>
                      <a:pt x="138" y="117"/>
                    </a:cubicBezTo>
                    <a:cubicBezTo>
                      <a:pt x="138" y="118"/>
                      <a:pt x="139" y="121"/>
                      <a:pt x="137" y="121"/>
                    </a:cubicBezTo>
                    <a:cubicBezTo>
                      <a:pt x="137" y="119"/>
                      <a:pt x="136" y="118"/>
                      <a:pt x="135" y="118"/>
                    </a:cubicBezTo>
                    <a:cubicBezTo>
                      <a:pt x="131" y="133"/>
                      <a:pt x="121" y="141"/>
                      <a:pt x="113" y="152"/>
                    </a:cubicBezTo>
                    <a:cubicBezTo>
                      <a:pt x="114" y="149"/>
                      <a:pt x="116" y="146"/>
                      <a:pt x="116" y="141"/>
                    </a:cubicBezTo>
                    <a:cubicBezTo>
                      <a:pt x="116" y="139"/>
                      <a:pt x="113" y="140"/>
                      <a:pt x="113" y="138"/>
                    </a:cubicBezTo>
                    <a:cubicBezTo>
                      <a:pt x="115" y="133"/>
                      <a:pt x="110" y="134"/>
                      <a:pt x="112" y="127"/>
                    </a:cubicBezTo>
                    <a:cubicBezTo>
                      <a:pt x="110" y="122"/>
                      <a:pt x="94" y="112"/>
                      <a:pt x="93" y="100"/>
                    </a:cubicBezTo>
                    <a:cubicBezTo>
                      <a:pt x="93" y="93"/>
                      <a:pt x="98" y="84"/>
                      <a:pt x="103" y="84"/>
                    </a:cubicBezTo>
                    <a:cubicBezTo>
                      <a:pt x="105" y="84"/>
                      <a:pt x="107" y="85"/>
                      <a:pt x="109" y="88"/>
                    </a:cubicBezTo>
                    <a:cubicBezTo>
                      <a:pt x="110" y="90"/>
                      <a:pt x="110" y="92"/>
                      <a:pt x="108" y="92"/>
                    </a:cubicBezTo>
                    <a:cubicBezTo>
                      <a:pt x="107" y="92"/>
                      <a:pt x="107" y="92"/>
                      <a:pt x="106" y="92"/>
                    </a:cubicBezTo>
                    <a:cubicBezTo>
                      <a:pt x="106" y="91"/>
                      <a:pt x="108" y="91"/>
                      <a:pt x="107" y="89"/>
                    </a:cubicBezTo>
                    <a:cubicBezTo>
                      <a:pt x="107" y="89"/>
                      <a:pt x="106" y="89"/>
                      <a:pt x="106" y="89"/>
                    </a:cubicBezTo>
                    <a:cubicBezTo>
                      <a:pt x="105" y="89"/>
                      <a:pt x="105" y="89"/>
                      <a:pt x="104" y="89"/>
                    </a:cubicBezTo>
                    <a:cubicBezTo>
                      <a:pt x="104" y="90"/>
                      <a:pt x="103" y="90"/>
                      <a:pt x="103" y="90"/>
                    </a:cubicBezTo>
                    <a:cubicBezTo>
                      <a:pt x="102" y="90"/>
                      <a:pt x="102" y="90"/>
                      <a:pt x="102" y="90"/>
                    </a:cubicBezTo>
                    <a:cubicBezTo>
                      <a:pt x="100" y="96"/>
                      <a:pt x="104" y="99"/>
                      <a:pt x="108" y="99"/>
                    </a:cubicBezTo>
                    <a:cubicBezTo>
                      <a:pt x="111" y="99"/>
                      <a:pt x="114" y="97"/>
                      <a:pt x="115" y="95"/>
                    </a:cubicBezTo>
                    <a:cubicBezTo>
                      <a:pt x="114" y="90"/>
                      <a:pt x="116" y="89"/>
                      <a:pt x="117" y="86"/>
                    </a:cubicBezTo>
                    <a:cubicBezTo>
                      <a:pt x="113" y="82"/>
                      <a:pt x="112" y="82"/>
                      <a:pt x="113" y="77"/>
                    </a:cubicBezTo>
                    <a:cubicBezTo>
                      <a:pt x="112" y="77"/>
                      <a:pt x="111" y="77"/>
                      <a:pt x="110" y="77"/>
                    </a:cubicBezTo>
                    <a:cubicBezTo>
                      <a:pt x="107" y="77"/>
                      <a:pt x="105" y="78"/>
                      <a:pt x="103" y="79"/>
                    </a:cubicBezTo>
                    <a:cubicBezTo>
                      <a:pt x="103" y="78"/>
                      <a:pt x="104" y="78"/>
                      <a:pt x="104" y="76"/>
                    </a:cubicBezTo>
                    <a:cubicBezTo>
                      <a:pt x="104" y="76"/>
                      <a:pt x="103" y="76"/>
                      <a:pt x="103" y="76"/>
                    </a:cubicBezTo>
                    <a:cubicBezTo>
                      <a:pt x="101" y="76"/>
                      <a:pt x="99" y="77"/>
                      <a:pt x="98" y="78"/>
                    </a:cubicBezTo>
                    <a:cubicBezTo>
                      <a:pt x="97" y="79"/>
                      <a:pt x="96" y="80"/>
                      <a:pt x="94" y="80"/>
                    </a:cubicBezTo>
                    <a:cubicBezTo>
                      <a:pt x="94" y="80"/>
                      <a:pt x="93" y="80"/>
                      <a:pt x="92" y="79"/>
                    </a:cubicBezTo>
                    <a:cubicBezTo>
                      <a:pt x="90" y="83"/>
                      <a:pt x="91" y="89"/>
                      <a:pt x="86" y="89"/>
                    </a:cubicBezTo>
                    <a:cubicBezTo>
                      <a:pt x="84" y="96"/>
                      <a:pt x="88" y="103"/>
                      <a:pt x="88" y="105"/>
                    </a:cubicBezTo>
                    <a:cubicBezTo>
                      <a:pt x="81" y="100"/>
                      <a:pt x="77" y="92"/>
                      <a:pt x="74" y="82"/>
                    </a:cubicBezTo>
                    <a:cubicBezTo>
                      <a:pt x="75" y="83"/>
                      <a:pt x="76" y="83"/>
                      <a:pt x="76" y="83"/>
                    </a:cubicBezTo>
                    <a:cubicBezTo>
                      <a:pt x="77" y="83"/>
                      <a:pt x="78" y="82"/>
                      <a:pt x="79" y="81"/>
                    </a:cubicBezTo>
                    <a:cubicBezTo>
                      <a:pt x="80" y="80"/>
                      <a:pt x="81" y="79"/>
                      <a:pt x="83" y="79"/>
                    </a:cubicBezTo>
                    <a:cubicBezTo>
                      <a:pt x="84" y="79"/>
                      <a:pt x="84" y="79"/>
                      <a:pt x="85" y="79"/>
                    </a:cubicBezTo>
                    <a:cubicBezTo>
                      <a:pt x="89" y="75"/>
                      <a:pt x="90" y="64"/>
                      <a:pt x="97" y="64"/>
                    </a:cubicBezTo>
                    <a:cubicBezTo>
                      <a:pt x="97" y="64"/>
                      <a:pt x="98" y="64"/>
                      <a:pt x="99" y="64"/>
                    </a:cubicBezTo>
                    <a:cubicBezTo>
                      <a:pt x="99" y="66"/>
                      <a:pt x="95" y="65"/>
                      <a:pt x="95" y="67"/>
                    </a:cubicBezTo>
                    <a:cubicBezTo>
                      <a:pt x="96" y="68"/>
                      <a:pt x="98" y="69"/>
                      <a:pt x="99" y="69"/>
                    </a:cubicBezTo>
                    <a:cubicBezTo>
                      <a:pt x="101" y="69"/>
                      <a:pt x="102" y="68"/>
                      <a:pt x="103" y="67"/>
                    </a:cubicBezTo>
                    <a:cubicBezTo>
                      <a:pt x="104" y="61"/>
                      <a:pt x="99" y="60"/>
                      <a:pt x="98" y="56"/>
                    </a:cubicBezTo>
                    <a:cubicBezTo>
                      <a:pt x="97" y="56"/>
                      <a:pt x="97" y="56"/>
                      <a:pt x="97" y="56"/>
                    </a:cubicBezTo>
                    <a:cubicBezTo>
                      <a:pt x="84" y="56"/>
                      <a:pt x="80" y="65"/>
                      <a:pt x="73" y="72"/>
                    </a:cubicBezTo>
                    <a:cubicBezTo>
                      <a:pt x="72" y="68"/>
                      <a:pt x="75" y="69"/>
                      <a:pt x="74" y="65"/>
                    </a:cubicBezTo>
                    <a:cubicBezTo>
                      <a:pt x="74" y="65"/>
                      <a:pt x="74" y="65"/>
                      <a:pt x="75" y="65"/>
                    </a:cubicBezTo>
                    <a:cubicBezTo>
                      <a:pt x="78" y="65"/>
                      <a:pt x="80" y="59"/>
                      <a:pt x="85" y="57"/>
                    </a:cubicBezTo>
                    <a:cubicBezTo>
                      <a:pt x="87" y="55"/>
                      <a:pt x="92" y="56"/>
                      <a:pt x="95" y="54"/>
                    </a:cubicBezTo>
                    <a:cubicBezTo>
                      <a:pt x="101" y="49"/>
                      <a:pt x="101" y="43"/>
                      <a:pt x="95" y="42"/>
                    </a:cubicBezTo>
                    <a:cubicBezTo>
                      <a:pt x="97" y="48"/>
                      <a:pt x="92" y="49"/>
                      <a:pt x="89" y="51"/>
                    </a:cubicBezTo>
                    <a:cubicBezTo>
                      <a:pt x="89" y="50"/>
                      <a:pt x="89" y="48"/>
                      <a:pt x="88" y="48"/>
                    </a:cubicBezTo>
                    <a:cubicBezTo>
                      <a:pt x="87" y="48"/>
                      <a:pt x="87" y="48"/>
                      <a:pt x="87" y="48"/>
                    </a:cubicBezTo>
                    <a:cubicBezTo>
                      <a:pt x="84" y="51"/>
                      <a:pt x="80" y="53"/>
                      <a:pt x="78" y="56"/>
                    </a:cubicBezTo>
                    <a:cubicBezTo>
                      <a:pt x="77" y="57"/>
                      <a:pt x="77" y="57"/>
                      <a:pt x="77" y="57"/>
                    </a:cubicBezTo>
                    <a:cubicBezTo>
                      <a:pt x="77" y="57"/>
                      <a:pt x="77" y="57"/>
                      <a:pt x="77" y="57"/>
                    </a:cubicBezTo>
                    <a:cubicBezTo>
                      <a:pt x="77" y="57"/>
                      <a:pt x="76" y="57"/>
                      <a:pt x="76" y="58"/>
                    </a:cubicBezTo>
                    <a:cubicBezTo>
                      <a:pt x="76" y="57"/>
                      <a:pt x="74" y="55"/>
                      <a:pt x="76" y="55"/>
                    </a:cubicBezTo>
                    <a:cubicBezTo>
                      <a:pt x="76" y="55"/>
                      <a:pt x="77" y="56"/>
                      <a:pt x="77" y="57"/>
                    </a:cubicBezTo>
                    <a:cubicBezTo>
                      <a:pt x="78" y="56"/>
                      <a:pt x="78" y="56"/>
                      <a:pt x="78" y="56"/>
                    </a:cubicBezTo>
                    <a:cubicBezTo>
                      <a:pt x="80" y="51"/>
                      <a:pt x="82" y="45"/>
                      <a:pt x="91" y="45"/>
                    </a:cubicBezTo>
                    <a:cubicBezTo>
                      <a:pt x="91" y="45"/>
                      <a:pt x="92" y="45"/>
                      <a:pt x="92" y="45"/>
                    </a:cubicBezTo>
                    <a:cubicBezTo>
                      <a:pt x="92" y="42"/>
                      <a:pt x="94" y="40"/>
                      <a:pt x="95" y="36"/>
                    </a:cubicBezTo>
                    <a:cubicBezTo>
                      <a:pt x="95" y="36"/>
                      <a:pt x="95" y="36"/>
                      <a:pt x="95" y="36"/>
                    </a:cubicBezTo>
                    <a:cubicBezTo>
                      <a:pt x="90" y="36"/>
                      <a:pt x="90" y="32"/>
                      <a:pt x="87" y="30"/>
                    </a:cubicBezTo>
                    <a:cubicBezTo>
                      <a:pt x="89" y="35"/>
                      <a:pt x="84" y="39"/>
                      <a:pt x="80" y="41"/>
                    </a:cubicBezTo>
                    <a:cubicBezTo>
                      <a:pt x="81" y="37"/>
                      <a:pt x="85" y="36"/>
                      <a:pt x="86" y="33"/>
                    </a:cubicBezTo>
                    <a:cubicBezTo>
                      <a:pt x="82" y="30"/>
                      <a:pt x="80" y="26"/>
                      <a:pt x="73" y="26"/>
                    </a:cubicBezTo>
                    <a:cubicBezTo>
                      <a:pt x="73" y="26"/>
                      <a:pt x="72" y="26"/>
                      <a:pt x="72" y="26"/>
                    </a:cubicBezTo>
                    <a:cubicBezTo>
                      <a:pt x="71" y="28"/>
                      <a:pt x="73" y="32"/>
                      <a:pt x="71" y="32"/>
                    </a:cubicBezTo>
                    <a:cubicBezTo>
                      <a:pt x="71" y="28"/>
                      <a:pt x="67" y="29"/>
                      <a:pt x="68" y="26"/>
                    </a:cubicBezTo>
                    <a:cubicBezTo>
                      <a:pt x="67" y="22"/>
                      <a:pt x="71" y="19"/>
                      <a:pt x="69" y="17"/>
                    </a:cubicBezTo>
                    <a:cubicBezTo>
                      <a:pt x="69" y="18"/>
                      <a:pt x="68" y="18"/>
                      <a:pt x="68" y="18"/>
                    </a:cubicBezTo>
                    <a:cubicBezTo>
                      <a:pt x="68" y="18"/>
                      <a:pt x="67" y="17"/>
                      <a:pt x="68" y="16"/>
                    </a:cubicBezTo>
                    <a:cubicBezTo>
                      <a:pt x="68" y="16"/>
                      <a:pt x="68" y="15"/>
                      <a:pt x="69" y="15"/>
                    </a:cubicBezTo>
                    <a:cubicBezTo>
                      <a:pt x="69" y="15"/>
                      <a:pt x="70" y="16"/>
                      <a:pt x="71" y="16"/>
                    </a:cubicBezTo>
                    <a:cubicBezTo>
                      <a:pt x="71" y="17"/>
                      <a:pt x="72" y="17"/>
                      <a:pt x="73" y="17"/>
                    </a:cubicBezTo>
                    <a:cubicBezTo>
                      <a:pt x="74" y="17"/>
                      <a:pt x="74" y="17"/>
                      <a:pt x="75" y="16"/>
                    </a:cubicBezTo>
                    <a:cubicBezTo>
                      <a:pt x="76" y="12"/>
                      <a:pt x="74" y="11"/>
                      <a:pt x="72" y="11"/>
                    </a:cubicBezTo>
                    <a:cubicBezTo>
                      <a:pt x="71" y="11"/>
                      <a:pt x="71" y="11"/>
                      <a:pt x="70" y="12"/>
                    </a:cubicBezTo>
                    <a:cubicBezTo>
                      <a:pt x="70" y="12"/>
                      <a:pt x="69" y="12"/>
                      <a:pt x="69" y="12"/>
                    </a:cubicBezTo>
                    <a:cubicBezTo>
                      <a:pt x="69" y="12"/>
                      <a:pt x="69" y="12"/>
                      <a:pt x="69" y="12"/>
                    </a:cubicBezTo>
                    <a:cubicBezTo>
                      <a:pt x="70" y="9"/>
                      <a:pt x="73" y="9"/>
                      <a:pt x="76" y="7"/>
                    </a:cubicBezTo>
                    <a:cubicBezTo>
                      <a:pt x="76" y="6"/>
                      <a:pt x="76" y="5"/>
                      <a:pt x="76" y="3"/>
                    </a:cubicBezTo>
                    <a:cubicBezTo>
                      <a:pt x="75" y="3"/>
                      <a:pt x="74" y="3"/>
                      <a:pt x="74" y="3"/>
                    </a:cubicBezTo>
                    <a:cubicBezTo>
                      <a:pt x="71" y="3"/>
                      <a:pt x="71" y="3"/>
                      <a:pt x="68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6" name="Freeform 182"/>
              <p:cNvSpPr>
                <a:spLocks noEditPoints="1"/>
              </p:cNvSpPr>
              <p:nvPr/>
            </p:nvSpPr>
            <p:spPr bwMode="auto">
              <a:xfrm>
                <a:off x="990" y="9648"/>
                <a:ext cx="545" cy="931"/>
              </a:xfrm>
              <a:custGeom>
                <a:avLst/>
                <a:gdLst/>
                <a:ahLst/>
                <a:cxnLst>
                  <a:cxn ang="0">
                    <a:pos x="19" y="130"/>
                  </a:cxn>
                  <a:cxn ang="0">
                    <a:pos x="79" y="40"/>
                  </a:cxn>
                  <a:cxn ang="0">
                    <a:pos x="89" y="43"/>
                  </a:cxn>
                  <a:cxn ang="0">
                    <a:pos x="86" y="28"/>
                  </a:cxn>
                  <a:cxn ang="0">
                    <a:pos x="82" y="34"/>
                  </a:cxn>
                  <a:cxn ang="0">
                    <a:pos x="76" y="25"/>
                  </a:cxn>
                  <a:cxn ang="0">
                    <a:pos x="83" y="37"/>
                  </a:cxn>
                  <a:cxn ang="0">
                    <a:pos x="86" y="27"/>
                  </a:cxn>
                  <a:cxn ang="0">
                    <a:pos x="92" y="28"/>
                  </a:cxn>
                  <a:cxn ang="0">
                    <a:pos x="86" y="28"/>
                  </a:cxn>
                  <a:cxn ang="0">
                    <a:pos x="74" y="25"/>
                  </a:cxn>
                  <a:cxn ang="0">
                    <a:pos x="74" y="25"/>
                  </a:cxn>
                  <a:cxn ang="0">
                    <a:pos x="69" y="27"/>
                  </a:cxn>
                  <a:cxn ang="0">
                    <a:pos x="89" y="15"/>
                  </a:cxn>
                  <a:cxn ang="0">
                    <a:pos x="75" y="13"/>
                  </a:cxn>
                  <a:cxn ang="0">
                    <a:pos x="69" y="9"/>
                  </a:cxn>
                  <a:cxn ang="0">
                    <a:pos x="58" y="27"/>
                  </a:cxn>
                  <a:cxn ang="0">
                    <a:pos x="54" y="36"/>
                  </a:cxn>
                  <a:cxn ang="0">
                    <a:pos x="80" y="82"/>
                  </a:cxn>
                  <a:cxn ang="0">
                    <a:pos x="44" y="55"/>
                  </a:cxn>
                  <a:cxn ang="0">
                    <a:pos x="43" y="60"/>
                  </a:cxn>
                  <a:cxn ang="0">
                    <a:pos x="27" y="68"/>
                  </a:cxn>
                  <a:cxn ang="0">
                    <a:pos x="34" y="49"/>
                  </a:cxn>
                  <a:cxn ang="0">
                    <a:pos x="33" y="50"/>
                  </a:cxn>
                  <a:cxn ang="0">
                    <a:pos x="32" y="40"/>
                  </a:cxn>
                  <a:cxn ang="0">
                    <a:pos x="19" y="64"/>
                  </a:cxn>
                  <a:cxn ang="0">
                    <a:pos x="18" y="51"/>
                  </a:cxn>
                  <a:cxn ang="0">
                    <a:pos x="16" y="63"/>
                  </a:cxn>
                  <a:cxn ang="0">
                    <a:pos x="12" y="67"/>
                  </a:cxn>
                  <a:cxn ang="0">
                    <a:pos x="14" y="72"/>
                  </a:cxn>
                  <a:cxn ang="0">
                    <a:pos x="8" y="79"/>
                  </a:cxn>
                  <a:cxn ang="0">
                    <a:pos x="23" y="80"/>
                  </a:cxn>
                  <a:cxn ang="0">
                    <a:pos x="41" y="93"/>
                  </a:cxn>
                  <a:cxn ang="0">
                    <a:pos x="37" y="94"/>
                  </a:cxn>
                  <a:cxn ang="0">
                    <a:pos x="41" y="97"/>
                  </a:cxn>
                  <a:cxn ang="0">
                    <a:pos x="27" y="114"/>
                  </a:cxn>
                  <a:cxn ang="0">
                    <a:pos x="18" y="125"/>
                  </a:cxn>
                  <a:cxn ang="0">
                    <a:pos x="17" y="131"/>
                  </a:cxn>
                  <a:cxn ang="0">
                    <a:pos x="25" y="131"/>
                  </a:cxn>
                  <a:cxn ang="0">
                    <a:pos x="24" y="153"/>
                  </a:cxn>
                  <a:cxn ang="0">
                    <a:pos x="26" y="181"/>
                  </a:cxn>
                  <a:cxn ang="0">
                    <a:pos x="35" y="170"/>
                  </a:cxn>
                  <a:cxn ang="0">
                    <a:pos x="36" y="156"/>
                  </a:cxn>
                  <a:cxn ang="0">
                    <a:pos x="29" y="140"/>
                  </a:cxn>
                  <a:cxn ang="0">
                    <a:pos x="25" y="140"/>
                  </a:cxn>
                  <a:cxn ang="0">
                    <a:pos x="33" y="142"/>
                  </a:cxn>
                  <a:cxn ang="0">
                    <a:pos x="34" y="149"/>
                  </a:cxn>
                  <a:cxn ang="0">
                    <a:pos x="49" y="135"/>
                  </a:cxn>
                  <a:cxn ang="0">
                    <a:pos x="46" y="138"/>
                  </a:cxn>
                  <a:cxn ang="0">
                    <a:pos x="37" y="134"/>
                  </a:cxn>
                  <a:cxn ang="0">
                    <a:pos x="38" y="112"/>
                  </a:cxn>
                  <a:cxn ang="0">
                    <a:pos x="70" y="87"/>
                  </a:cxn>
                  <a:cxn ang="0">
                    <a:pos x="69" y="100"/>
                  </a:cxn>
                  <a:cxn ang="0">
                    <a:pos x="76" y="71"/>
                  </a:cxn>
                  <a:cxn ang="0">
                    <a:pos x="98" y="33"/>
                  </a:cxn>
                  <a:cxn ang="0">
                    <a:pos x="88" y="22"/>
                  </a:cxn>
                  <a:cxn ang="0">
                    <a:pos x="100" y="20"/>
                  </a:cxn>
                  <a:cxn ang="0">
                    <a:pos x="90" y="5"/>
                  </a:cxn>
                  <a:cxn ang="0">
                    <a:pos x="79" y="21"/>
                  </a:cxn>
                </a:cxnLst>
                <a:rect l="0" t="0" r="r" b="b"/>
                <a:pathLst>
                  <a:path w="105" h="181">
                    <a:moveTo>
                      <a:pt x="19" y="130"/>
                    </a:moveTo>
                    <a:cubicBezTo>
                      <a:pt x="18" y="130"/>
                      <a:pt x="18" y="130"/>
                      <a:pt x="18" y="130"/>
                    </a:cubicBezTo>
                    <a:cubicBezTo>
                      <a:pt x="18" y="128"/>
                      <a:pt x="21" y="129"/>
                      <a:pt x="21" y="127"/>
                    </a:cubicBezTo>
                    <a:cubicBezTo>
                      <a:pt x="24" y="128"/>
                      <a:pt x="21" y="130"/>
                      <a:pt x="19" y="130"/>
                    </a:cubicBezTo>
                    <a:moveTo>
                      <a:pt x="89" y="43"/>
                    </a:moveTo>
                    <a:cubicBezTo>
                      <a:pt x="92" y="43"/>
                      <a:pt x="93" y="41"/>
                      <a:pt x="94" y="38"/>
                    </a:cubicBezTo>
                    <a:cubicBezTo>
                      <a:pt x="96" y="42"/>
                      <a:pt x="91" y="45"/>
                      <a:pt x="86" y="45"/>
                    </a:cubicBezTo>
                    <a:cubicBezTo>
                      <a:pt x="83" y="45"/>
                      <a:pt x="80" y="44"/>
                      <a:pt x="79" y="40"/>
                    </a:cubicBezTo>
                    <a:cubicBezTo>
                      <a:pt x="80" y="41"/>
                      <a:pt x="82" y="42"/>
                      <a:pt x="83" y="42"/>
                    </a:cubicBezTo>
                    <a:cubicBezTo>
                      <a:pt x="85" y="42"/>
                      <a:pt x="87" y="41"/>
                      <a:pt x="87" y="39"/>
                    </a:cubicBezTo>
                    <a:cubicBezTo>
                      <a:pt x="88" y="39"/>
                      <a:pt x="88" y="41"/>
                      <a:pt x="88" y="43"/>
                    </a:cubicBezTo>
                    <a:cubicBezTo>
                      <a:pt x="88" y="43"/>
                      <a:pt x="88" y="43"/>
                      <a:pt x="89" y="43"/>
                    </a:cubicBezTo>
                    <a:moveTo>
                      <a:pt x="82" y="34"/>
                    </a:moveTo>
                    <a:cubicBezTo>
                      <a:pt x="81" y="34"/>
                      <a:pt x="80" y="33"/>
                      <a:pt x="79" y="33"/>
                    </a:cubicBezTo>
                    <a:cubicBezTo>
                      <a:pt x="82" y="30"/>
                      <a:pt x="85" y="30"/>
                      <a:pt x="86" y="28"/>
                    </a:cubicBezTo>
                    <a:cubicBezTo>
                      <a:pt x="86" y="28"/>
                      <a:pt x="86" y="28"/>
                      <a:pt x="86" y="28"/>
                    </a:cubicBezTo>
                    <a:cubicBezTo>
                      <a:pt x="88" y="30"/>
                      <a:pt x="95" y="27"/>
                      <a:pt x="93" y="33"/>
                    </a:cubicBezTo>
                    <a:cubicBezTo>
                      <a:pt x="92" y="31"/>
                      <a:pt x="91" y="31"/>
                      <a:pt x="90" y="31"/>
                    </a:cubicBezTo>
                    <a:cubicBezTo>
                      <a:pt x="89" y="31"/>
                      <a:pt x="87" y="31"/>
                      <a:pt x="86" y="32"/>
                    </a:cubicBezTo>
                    <a:cubicBezTo>
                      <a:pt x="84" y="33"/>
                      <a:pt x="83" y="34"/>
                      <a:pt x="82" y="34"/>
                    </a:cubicBezTo>
                    <a:moveTo>
                      <a:pt x="81" y="38"/>
                    </a:moveTo>
                    <a:cubicBezTo>
                      <a:pt x="80" y="38"/>
                      <a:pt x="77" y="35"/>
                      <a:pt x="76" y="35"/>
                    </a:cubicBezTo>
                    <a:cubicBezTo>
                      <a:pt x="76" y="32"/>
                      <a:pt x="76" y="29"/>
                      <a:pt x="76" y="25"/>
                    </a:cubicBezTo>
                    <a:cubicBezTo>
                      <a:pt x="76" y="25"/>
                      <a:pt x="76" y="25"/>
                      <a:pt x="76" y="25"/>
                    </a:cubicBezTo>
                    <a:cubicBezTo>
                      <a:pt x="77" y="25"/>
                      <a:pt x="77" y="26"/>
                      <a:pt x="77" y="27"/>
                    </a:cubicBezTo>
                    <a:cubicBezTo>
                      <a:pt x="77" y="29"/>
                      <a:pt x="77" y="30"/>
                      <a:pt x="78" y="30"/>
                    </a:cubicBezTo>
                    <a:cubicBezTo>
                      <a:pt x="78" y="30"/>
                      <a:pt x="78" y="29"/>
                      <a:pt x="78" y="29"/>
                    </a:cubicBezTo>
                    <a:cubicBezTo>
                      <a:pt x="78" y="30"/>
                      <a:pt x="79" y="36"/>
                      <a:pt x="83" y="37"/>
                    </a:cubicBezTo>
                    <a:cubicBezTo>
                      <a:pt x="82" y="38"/>
                      <a:pt x="82" y="38"/>
                      <a:pt x="81" y="38"/>
                    </a:cubicBezTo>
                    <a:moveTo>
                      <a:pt x="86" y="28"/>
                    </a:moveTo>
                    <a:cubicBezTo>
                      <a:pt x="86" y="27"/>
                      <a:pt x="86" y="27"/>
                      <a:pt x="86" y="27"/>
                    </a:cubicBezTo>
                    <a:cubicBezTo>
                      <a:pt x="86" y="27"/>
                      <a:pt x="86" y="27"/>
                      <a:pt x="86" y="27"/>
                    </a:cubicBezTo>
                    <a:cubicBezTo>
                      <a:pt x="86" y="27"/>
                      <a:pt x="86" y="27"/>
                      <a:pt x="86" y="26"/>
                    </a:cubicBezTo>
                    <a:cubicBezTo>
                      <a:pt x="89" y="26"/>
                      <a:pt x="90" y="25"/>
                      <a:pt x="93" y="25"/>
                    </a:cubicBezTo>
                    <a:cubicBezTo>
                      <a:pt x="94" y="25"/>
                      <a:pt x="95" y="25"/>
                      <a:pt x="95" y="25"/>
                    </a:cubicBezTo>
                    <a:cubicBezTo>
                      <a:pt x="95" y="27"/>
                      <a:pt x="94" y="28"/>
                      <a:pt x="92" y="28"/>
                    </a:cubicBezTo>
                    <a:cubicBezTo>
                      <a:pt x="91" y="28"/>
                      <a:pt x="90" y="28"/>
                      <a:pt x="89" y="27"/>
                    </a:cubicBezTo>
                    <a:cubicBezTo>
                      <a:pt x="89" y="27"/>
                      <a:pt x="88" y="27"/>
                      <a:pt x="87" y="27"/>
                    </a:cubicBezTo>
                    <a:cubicBezTo>
                      <a:pt x="87" y="27"/>
                      <a:pt x="86" y="27"/>
                      <a:pt x="86" y="27"/>
                    </a:cubicBezTo>
                    <a:cubicBezTo>
                      <a:pt x="86" y="28"/>
                      <a:pt x="86" y="28"/>
                      <a:pt x="86" y="28"/>
                    </a:cubicBezTo>
                    <a:moveTo>
                      <a:pt x="81" y="29"/>
                    </a:moveTo>
                    <a:cubicBezTo>
                      <a:pt x="79" y="26"/>
                      <a:pt x="84" y="23"/>
                      <a:pt x="87" y="23"/>
                    </a:cubicBezTo>
                    <a:cubicBezTo>
                      <a:pt x="86" y="26"/>
                      <a:pt x="82" y="25"/>
                      <a:pt x="81" y="29"/>
                    </a:cubicBezTo>
                    <a:moveTo>
                      <a:pt x="74" y="25"/>
                    </a:moveTo>
                    <a:cubicBezTo>
                      <a:pt x="74" y="25"/>
                      <a:pt x="73" y="24"/>
                      <a:pt x="74" y="21"/>
                    </a:cubicBezTo>
                    <a:cubicBezTo>
                      <a:pt x="74" y="20"/>
                      <a:pt x="74" y="20"/>
                      <a:pt x="74" y="20"/>
                    </a:cubicBezTo>
                    <a:cubicBezTo>
                      <a:pt x="75" y="20"/>
                      <a:pt x="75" y="24"/>
                      <a:pt x="75" y="24"/>
                    </a:cubicBezTo>
                    <a:cubicBezTo>
                      <a:pt x="75" y="25"/>
                      <a:pt x="75" y="25"/>
                      <a:pt x="74" y="25"/>
                    </a:cubicBezTo>
                    <a:moveTo>
                      <a:pt x="70" y="34"/>
                    </a:moveTo>
                    <a:cubicBezTo>
                      <a:pt x="63" y="34"/>
                      <a:pt x="57" y="22"/>
                      <a:pt x="64" y="18"/>
                    </a:cubicBezTo>
                    <a:cubicBezTo>
                      <a:pt x="64" y="18"/>
                      <a:pt x="65" y="18"/>
                      <a:pt x="65" y="18"/>
                    </a:cubicBezTo>
                    <a:cubicBezTo>
                      <a:pt x="69" y="18"/>
                      <a:pt x="69" y="23"/>
                      <a:pt x="69" y="27"/>
                    </a:cubicBezTo>
                    <a:cubicBezTo>
                      <a:pt x="68" y="31"/>
                      <a:pt x="74" y="31"/>
                      <a:pt x="71" y="34"/>
                    </a:cubicBezTo>
                    <a:cubicBezTo>
                      <a:pt x="71" y="34"/>
                      <a:pt x="70" y="34"/>
                      <a:pt x="70" y="34"/>
                    </a:cubicBezTo>
                    <a:moveTo>
                      <a:pt x="81" y="24"/>
                    </a:moveTo>
                    <a:cubicBezTo>
                      <a:pt x="81" y="22"/>
                      <a:pt x="85" y="15"/>
                      <a:pt x="89" y="15"/>
                    </a:cubicBezTo>
                    <a:cubicBezTo>
                      <a:pt x="88" y="20"/>
                      <a:pt x="83" y="20"/>
                      <a:pt x="81" y="24"/>
                    </a:cubicBezTo>
                    <a:moveTo>
                      <a:pt x="77" y="19"/>
                    </a:moveTo>
                    <a:cubicBezTo>
                      <a:pt x="77" y="19"/>
                      <a:pt x="76" y="18"/>
                      <a:pt x="76" y="16"/>
                    </a:cubicBezTo>
                    <a:cubicBezTo>
                      <a:pt x="76" y="15"/>
                      <a:pt x="75" y="14"/>
                      <a:pt x="75" y="13"/>
                    </a:cubicBezTo>
                    <a:cubicBezTo>
                      <a:pt x="78" y="14"/>
                      <a:pt x="78" y="19"/>
                      <a:pt x="77" y="19"/>
                    </a:cubicBezTo>
                    <a:moveTo>
                      <a:pt x="69" y="0"/>
                    </a:moveTo>
                    <a:cubicBezTo>
                      <a:pt x="68" y="4"/>
                      <a:pt x="71" y="6"/>
                      <a:pt x="71" y="9"/>
                    </a:cubicBezTo>
                    <a:cubicBezTo>
                      <a:pt x="70" y="9"/>
                      <a:pt x="70" y="9"/>
                      <a:pt x="69" y="9"/>
                    </a:cubicBezTo>
                    <a:cubicBezTo>
                      <a:pt x="67" y="9"/>
                      <a:pt x="66" y="10"/>
                      <a:pt x="65" y="11"/>
                    </a:cubicBezTo>
                    <a:cubicBezTo>
                      <a:pt x="70" y="13"/>
                      <a:pt x="73" y="14"/>
                      <a:pt x="74" y="19"/>
                    </a:cubicBezTo>
                    <a:cubicBezTo>
                      <a:pt x="71" y="16"/>
                      <a:pt x="68" y="15"/>
                      <a:pt x="65" y="15"/>
                    </a:cubicBezTo>
                    <a:cubicBezTo>
                      <a:pt x="60" y="15"/>
                      <a:pt x="57" y="21"/>
                      <a:pt x="58" y="27"/>
                    </a:cubicBezTo>
                    <a:cubicBezTo>
                      <a:pt x="58" y="32"/>
                      <a:pt x="62" y="38"/>
                      <a:pt x="70" y="38"/>
                    </a:cubicBezTo>
                    <a:cubicBezTo>
                      <a:pt x="71" y="38"/>
                      <a:pt x="71" y="38"/>
                      <a:pt x="72" y="38"/>
                    </a:cubicBezTo>
                    <a:cubicBezTo>
                      <a:pt x="70" y="41"/>
                      <a:pt x="71" y="47"/>
                      <a:pt x="69" y="50"/>
                    </a:cubicBezTo>
                    <a:cubicBezTo>
                      <a:pt x="66" y="43"/>
                      <a:pt x="63" y="36"/>
                      <a:pt x="54" y="36"/>
                    </a:cubicBezTo>
                    <a:cubicBezTo>
                      <a:pt x="53" y="36"/>
                      <a:pt x="52" y="36"/>
                      <a:pt x="51" y="36"/>
                    </a:cubicBezTo>
                    <a:cubicBezTo>
                      <a:pt x="50" y="40"/>
                      <a:pt x="56" y="37"/>
                      <a:pt x="56" y="40"/>
                    </a:cubicBezTo>
                    <a:cubicBezTo>
                      <a:pt x="57" y="44"/>
                      <a:pt x="59" y="46"/>
                      <a:pt x="59" y="50"/>
                    </a:cubicBezTo>
                    <a:cubicBezTo>
                      <a:pt x="70" y="57"/>
                      <a:pt x="74" y="75"/>
                      <a:pt x="80" y="82"/>
                    </a:cubicBezTo>
                    <a:cubicBezTo>
                      <a:pt x="79" y="83"/>
                      <a:pt x="77" y="83"/>
                      <a:pt x="76" y="83"/>
                    </a:cubicBezTo>
                    <a:cubicBezTo>
                      <a:pt x="66" y="83"/>
                      <a:pt x="62" y="76"/>
                      <a:pt x="58" y="69"/>
                    </a:cubicBezTo>
                    <a:cubicBezTo>
                      <a:pt x="54" y="62"/>
                      <a:pt x="51" y="55"/>
                      <a:pt x="45" y="55"/>
                    </a:cubicBezTo>
                    <a:cubicBezTo>
                      <a:pt x="45" y="55"/>
                      <a:pt x="44" y="55"/>
                      <a:pt x="44" y="55"/>
                    </a:cubicBezTo>
                    <a:cubicBezTo>
                      <a:pt x="42" y="56"/>
                      <a:pt x="39" y="56"/>
                      <a:pt x="40" y="61"/>
                    </a:cubicBezTo>
                    <a:cubicBezTo>
                      <a:pt x="40" y="62"/>
                      <a:pt x="40" y="62"/>
                      <a:pt x="40" y="62"/>
                    </a:cubicBezTo>
                    <a:cubicBezTo>
                      <a:pt x="40" y="62"/>
                      <a:pt x="41" y="61"/>
                      <a:pt x="41" y="61"/>
                    </a:cubicBezTo>
                    <a:cubicBezTo>
                      <a:pt x="42" y="60"/>
                      <a:pt x="42" y="60"/>
                      <a:pt x="43" y="60"/>
                    </a:cubicBezTo>
                    <a:cubicBezTo>
                      <a:pt x="43" y="60"/>
                      <a:pt x="43" y="60"/>
                      <a:pt x="43" y="60"/>
                    </a:cubicBezTo>
                    <a:cubicBezTo>
                      <a:pt x="46" y="63"/>
                      <a:pt x="46" y="68"/>
                      <a:pt x="48" y="71"/>
                    </a:cubicBezTo>
                    <a:cubicBezTo>
                      <a:pt x="52" y="76"/>
                      <a:pt x="58" y="77"/>
                      <a:pt x="61" y="82"/>
                    </a:cubicBezTo>
                    <a:cubicBezTo>
                      <a:pt x="53" y="82"/>
                      <a:pt x="28" y="76"/>
                      <a:pt x="27" y="68"/>
                    </a:cubicBezTo>
                    <a:cubicBezTo>
                      <a:pt x="32" y="64"/>
                      <a:pt x="32" y="64"/>
                      <a:pt x="32" y="64"/>
                    </a:cubicBezTo>
                    <a:cubicBezTo>
                      <a:pt x="35" y="57"/>
                      <a:pt x="24" y="49"/>
                      <a:pt x="32" y="45"/>
                    </a:cubicBezTo>
                    <a:cubicBezTo>
                      <a:pt x="34" y="45"/>
                      <a:pt x="34" y="46"/>
                      <a:pt x="34" y="48"/>
                    </a:cubicBezTo>
                    <a:cubicBezTo>
                      <a:pt x="34" y="49"/>
                      <a:pt x="34" y="49"/>
                      <a:pt x="34" y="49"/>
                    </a:cubicBezTo>
                    <a:cubicBezTo>
                      <a:pt x="34" y="49"/>
                      <a:pt x="33" y="49"/>
                      <a:pt x="33" y="48"/>
                    </a:cubicBezTo>
                    <a:cubicBezTo>
                      <a:pt x="33" y="48"/>
                      <a:pt x="33" y="48"/>
                      <a:pt x="32" y="48"/>
                    </a:cubicBezTo>
                    <a:cubicBezTo>
                      <a:pt x="32" y="48"/>
                      <a:pt x="32" y="48"/>
                      <a:pt x="32" y="50"/>
                    </a:cubicBezTo>
                    <a:cubicBezTo>
                      <a:pt x="32" y="50"/>
                      <a:pt x="33" y="50"/>
                      <a:pt x="33" y="50"/>
                    </a:cubicBezTo>
                    <a:cubicBezTo>
                      <a:pt x="34" y="50"/>
                      <a:pt x="34" y="50"/>
                      <a:pt x="35" y="51"/>
                    </a:cubicBezTo>
                    <a:cubicBezTo>
                      <a:pt x="35" y="51"/>
                      <a:pt x="35" y="51"/>
                      <a:pt x="36" y="51"/>
                    </a:cubicBezTo>
                    <a:cubicBezTo>
                      <a:pt x="37" y="51"/>
                      <a:pt x="37" y="51"/>
                      <a:pt x="38" y="51"/>
                    </a:cubicBezTo>
                    <a:cubicBezTo>
                      <a:pt x="40" y="43"/>
                      <a:pt x="36" y="40"/>
                      <a:pt x="32" y="40"/>
                    </a:cubicBezTo>
                    <a:cubicBezTo>
                      <a:pt x="28" y="40"/>
                      <a:pt x="23" y="43"/>
                      <a:pt x="21" y="47"/>
                    </a:cubicBezTo>
                    <a:cubicBezTo>
                      <a:pt x="20" y="53"/>
                      <a:pt x="26" y="60"/>
                      <a:pt x="25" y="66"/>
                    </a:cubicBezTo>
                    <a:cubicBezTo>
                      <a:pt x="23" y="67"/>
                      <a:pt x="22" y="68"/>
                      <a:pt x="21" y="68"/>
                    </a:cubicBezTo>
                    <a:cubicBezTo>
                      <a:pt x="20" y="68"/>
                      <a:pt x="19" y="67"/>
                      <a:pt x="19" y="64"/>
                    </a:cubicBezTo>
                    <a:cubicBezTo>
                      <a:pt x="21" y="64"/>
                      <a:pt x="21" y="65"/>
                      <a:pt x="23" y="65"/>
                    </a:cubicBezTo>
                    <a:cubicBezTo>
                      <a:pt x="23" y="65"/>
                      <a:pt x="23" y="65"/>
                      <a:pt x="24" y="65"/>
                    </a:cubicBezTo>
                    <a:cubicBezTo>
                      <a:pt x="24" y="58"/>
                      <a:pt x="18" y="59"/>
                      <a:pt x="19" y="51"/>
                    </a:cubicBezTo>
                    <a:cubicBezTo>
                      <a:pt x="19" y="51"/>
                      <a:pt x="18" y="51"/>
                      <a:pt x="18" y="51"/>
                    </a:cubicBezTo>
                    <a:cubicBezTo>
                      <a:pt x="16" y="51"/>
                      <a:pt x="16" y="53"/>
                      <a:pt x="16" y="54"/>
                    </a:cubicBezTo>
                    <a:cubicBezTo>
                      <a:pt x="16" y="56"/>
                      <a:pt x="16" y="58"/>
                      <a:pt x="14" y="58"/>
                    </a:cubicBezTo>
                    <a:cubicBezTo>
                      <a:pt x="14" y="58"/>
                      <a:pt x="14" y="58"/>
                      <a:pt x="14" y="57"/>
                    </a:cubicBezTo>
                    <a:cubicBezTo>
                      <a:pt x="13" y="61"/>
                      <a:pt x="16" y="61"/>
                      <a:pt x="16" y="63"/>
                    </a:cubicBezTo>
                    <a:cubicBezTo>
                      <a:pt x="15" y="62"/>
                      <a:pt x="14" y="62"/>
                      <a:pt x="13" y="62"/>
                    </a:cubicBezTo>
                    <a:cubicBezTo>
                      <a:pt x="12" y="62"/>
                      <a:pt x="11" y="62"/>
                      <a:pt x="11" y="63"/>
                    </a:cubicBezTo>
                    <a:cubicBezTo>
                      <a:pt x="10" y="66"/>
                      <a:pt x="14" y="64"/>
                      <a:pt x="14" y="67"/>
                    </a:cubicBezTo>
                    <a:cubicBezTo>
                      <a:pt x="13" y="67"/>
                      <a:pt x="12" y="67"/>
                      <a:pt x="12" y="67"/>
                    </a:cubicBezTo>
                    <a:cubicBezTo>
                      <a:pt x="9" y="67"/>
                      <a:pt x="7" y="69"/>
                      <a:pt x="6" y="71"/>
                    </a:cubicBezTo>
                    <a:cubicBezTo>
                      <a:pt x="8" y="71"/>
                      <a:pt x="10" y="71"/>
                      <a:pt x="11" y="71"/>
                    </a:cubicBezTo>
                    <a:cubicBezTo>
                      <a:pt x="14" y="71"/>
                      <a:pt x="17" y="72"/>
                      <a:pt x="19" y="74"/>
                    </a:cubicBezTo>
                    <a:cubicBezTo>
                      <a:pt x="17" y="73"/>
                      <a:pt x="16" y="72"/>
                      <a:pt x="14" y="72"/>
                    </a:cubicBezTo>
                    <a:cubicBezTo>
                      <a:pt x="6" y="72"/>
                      <a:pt x="0" y="81"/>
                      <a:pt x="9" y="86"/>
                    </a:cubicBezTo>
                    <a:cubicBezTo>
                      <a:pt x="12" y="86"/>
                      <a:pt x="14" y="84"/>
                      <a:pt x="14" y="80"/>
                    </a:cubicBezTo>
                    <a:cubicBezTo>
                      <a:pt x="13" y="80"/>
                      <a:pt x="11" y="81"/>
                      <a:pt x="10" y="81"/>
                    </a:cubicBezTo>
                    <a:cubicBezTo>
                      <a:pt x="9" y="81"/>
                      <a:pt x="8" y="81"/>
                      <a:pt x="8" y="79"/>
                    </a:cubicBezTo>
                    <a:cubicBezTo>
                      <a:pt x="8" y="77"/>
                      <a:pt x="9" y="76"/>
                      <a:pt x="11" y="76"/>
                    </a:cubicBezTo>
                    <a:cubicBezTo>
                      <a:pt x="12" y="76"/>
                      <a:pt x="12" y="76"/>
                      <a:pt x="12" y="76"/>
                    </a:cubicBezTo>
                    <a:cubicBezTo>
                      <a:pt x="15" y="77"/>
                      <a:pt x="17" y="80"/>
                      <a:pt x="21" y="80"/>
                    </a:cubicBezTo>
                    <a:cubicBezTo>
                      <a:pt x="22" y="80"/>
                      <a:pt x="22" y="80"/>
                      <a:pt x="23" y="80"/>
                    </a:cubicBezTo>
                    <a:cubicBezTo>
                      <a:pt x="25" y="79"/>
                      <a:pt x="25" y="76"/>
                      <a:pt x="27" y="74"/>
                    </a:cubicBezTo>
                    <a:cubicBezTo>
                      <a:pt x="36" y="80"/>
                      <a:pt x="49" y="84"/>
                      <a:pt x="63" y="85"/>
                    </a:cubicBezTo>
                    <a:cubicBezTo>
                      <a:pt x="57" y="88"/>
                      <a:pt x="48" y="92"/>
                      <a:pt x="41" y="93"/>
                    </a:cubicBezTo>
                    <a:cubicBezTo>
                      <a:pt x="41" y="93"/>
                      <a:pt x="41" y="93"/>
                      <a:pt x="41" y="93"/>
                    </a:cubicBezTo>
                    <a:cubicBezTo>
                      <a:pt x="40" y="93"/>
                      <a:pt x="40" y="93"/>
                      <a:pt x="40" y="93"/>
                    </a:cubicBezTo>
                    <a:cubicBezTo>
                      <a:pt x="39" y="93"/>
                      <a:pt x="38" y="93"/>
                      <a:pt x="38" y="93"/>
                    </a:cubicBezTo>
                    <a:cubicBezTo>
                      <a:pt x="36" y="93"/>
                      <a:pt x="35" y="93"/>
                      <a:pt x="36" y="94"/>
                    </a:cubicBezTo>
                    <a:cubicBezTo>
                      <a:pt x="37" y="94"/>
                      <a:pt x="37" y="94"/>
                      <a:pt x="37" y="94"/>
                    </a:cubicBezTo>
                    <a:cubicBezTo>
                      <a:pt x="39" y="94"/>
                      <a:pt x="41" y="95"/>
                      <a:pt x="42" y="96"/>
                    </a:cubicBezTo>
                    <a:cubicBezTo>
                      <a:pt x="42" y="96"/>
                      <a:pt x="42" y="96"/>
                      <a:pt x="42" y="96"/>
                    </a:cubicBezTo>
                    <a:cubicBezTo>
                      <a:pt x="39" y="96"/>
                      <a:pt x="33" y="97"/>
                      <a:pt x="36" y="99"/>
                    </a:cubicBezTo>
                    <a:cubicBezTo>
                      <a:pt x="37" y="99"/>
                      <a:pt x="39" y="97"/>
                      <a:pt x="41" y="97"/>
                    </a:cubicBezTo>
                    <a:cubicBezTo>
                      <a:pt x="41" y="97"/>
                      <a:pt x="42" y="98"/>
                      <a:pt x="42" y="98"/>
                    </a:cubicBezTo>
                    <a:cubicBezTo>
                      <a:pt x="37" y="105"/>
                      <a:pt x="34" y="113"/>
                      <a:pt x="22" y="113"/>
                    </a:cubicBezTo>
                    <a:cubicBezTo>
                      <a:pt x="22" y="113"/>
                      <a:pt x="22" y="113"/>
                      <a:pt x="21" y="113"/>
                    </a:cubicBezTo>
                    <a:cubicBezTo>
                      <a:pt x="23" y="114"/>
                      <a:pt x="25" y="114"/>
                      <a:pt x="27" y="114"/>
                    </a:cubicBezTo>
                    <a:cubicBezTo>
                      <a:pt x="29" y="114"/>
                      <a:pt x="32" y="114"/>
                      <a:pt x="33" y="113"/>
                    </a:cubicBezTo>
                    <a:cubicBezTo>
                      <a:pt x="31" y="118"/>
                      <a:pt x="29" y="122"/>
                      <a:pt x="26" y="125"/>
                    </a:cubicBezTo>
                    <a:cubicBezTo>
                      <a:pt x="25" y="124"/>
                      <a:pt x="24" y="123"/>
                      <a:pt x="23" y="123"/>
                    </a:cubicBezTo>
                    <a:cubicBezTo>
                      <a:pt x="21" y="123"/>
                      <a:pt x="20" y="124"/>
                      <a:pt x="18" y="125"/>
                    </a:cubicBezTo>
                    <a:cubicBezTo>
                      <a:pt x="16" y="123"/>
                      <a:pt x="18" y="124"/>
                      <a:pt x="18" y="121"/>
                    </a:cubicBezTo>
                    <a:cubicBezTo>
                      <a:pt x="18" y="121"/>
                      <a:pt x="17" y="121"/>
                      <a:pt x="16" y="121"/>
                    </a:cubicBezTo>
                    <a:cubicBezTo>
                      <a:pt x="12" y="121"/>
                      <a:pt x="10" y="123"/>
                      <a:pt x="11" y="128"/>
                    </a:cubicBezTo>
                    <a:cubicBezTo>
                      <a:pt x="12" y="130"/>
                      <a:pt x="16" y="129"/>
                      <a:pt x="17" y="131"/>
                    </a:cubicBezTo>
                    <a:cubicBezTo>
                      <a:pt x="14" y="133"/>
                      <a:pt x="14" y="137"/>
                      <a:pt x="13" y="140"/>
                    </a:cubicBezTo>
                    <a:cubicBezTo>
                      <a:pt x="14" y="140"/>
                      <a:pt x="14" y="141"/>
                      <a:pt x="15" y="141"/>
                    </a:cubicBezTo>
                    <a:cubicBezTo>
                      <a:pt x="17" y="141"/>
                      <a:pt x="19" y="138"/>
                      <a:pt x="21" y="136"/>
                    </a:cubicBezTo>
                    <a:cubicBezTo>
                      <a:pt x="22" y="134"/>
                      <a:pt x="24" y="131"/>
                      <a:pt x="25" y="131"/>
                    </a:cubicBezTo>
                    <a:cubicBezTo>
                      <a:pt x="25" y="131"/>
                      <a:pt x="26" y="131"/>
                      <a:pt x="26" y="131"/>
                    </a:cubicBezTo>
                    <a:cubicBezTo>
                      <a:pt x="23" y="135"/>
                      <a:pt x="19" y="137"/>
                      <a:pt x="20" y="143"/>
                    </a:cubicBezTo>
                    <a:cubicBezTo>
                      <a:pt x="21" y="145"/>
                      <a:pt x="25" y="143"/>
                      <a:pt x="25" y="145"/>
                    </a:cubicBezTo>
                    <a:cubicBezTo>
                      <a:pt x="24" y="148"/>
                      <a:pt x="19" y="151"/>
                      <a:pt x="24" y="153"/>
                    </a:cubicBezTo>
                    <a:cubicBezTo>
                      <a:pt x="20" y="154"/>
                      <a:pt x="18" y="156"/>
                      <a:pt x="15" y="158"/>
                    </a:cubicBezTo>
                    <a:cubicBezTo>
                      <a:pt x="16" y="161"/>
                      <a:pt x="17" y="164"/>
                      <a:pt x="18" y="167"/>
                    </a:cubicBezTo>
                    <a:cubicBezTo>
                      <a:pt x="22" y="164"/>
                      <a:pt x="25" y="161"/>
                      <a:pt x="25" y="157"/>
                    </a:cubicBezTo>
                    <a:cubicBezTo>
                      <a:pt x="31" y="163"/>
                      <a:pt x="23" y="178"/>
                      <a:pt x="26" y="181"/>
                    </a:cubicBezTo>
                    <a:cubicBezTo>
                      <a:pt x="27" y="176"/>
                      <a:pt x="29" y="173"/>
                      <a:pt x="30" y="168"/>
                    </a:cubicBezTo>
                    <a:cubicBezTo>
                      <a:pt x="31" y="168"/>
                      <a:pt x="31" y="169"/>
                      <a:pt x="32" y="170"/>
                    </a:cubicBezTo>
                    <a:cubicBezTo>
                      <a:pt x="33" y="170"/>
                      <a:pt x="34" y="171"/>
                      <a:pt x="34" y="171"/>
                    </a:cubicBezTo>
                    <a:cubicBezTo>
                      <a:pt x="35" y="171"/>
                      <a:pt x="35" y="171"/>
                      <a:pt x="35" y="170"/>
                    </a:cubicBezTo>
                    <a:cubicBezTo>
                      <a:pt x="34" y="168"/>
                      <a:pt x="31" y="167"/>
                      <a:pt x="31" y="164"/>
                    </a:cubicBezTo>
                    <a:cubicBezTo>
                      <a:pt x="33" y="164"/>
                      <a:pt x="33" y="166"/>
                      <a:pt x="35" y="167"/>
                    </a:cubicBezTo>
                    <a:cubicBezTo>
                      <a:pt x="35" y="163"/>
                      <a:pt x="39" y="164"/>
                      <a:pt x="41" y="163"/>
                    </a:cubicBezTo>
                    <a:cubicBezTo>
                      <a:pt x="38" y="160"/>
                      <a:pt x="37" y="159"/>
                      <a:pt x="36" y="156"/>
                    </a:cubicBezTo>
                    <a:cubicBezTo>
                      <a:pt x="35" y="157"/>
                      <a:pt x="33" y="157"/>
                      <a:pt x="31" y="157"/>
                    </a:cubicBezTo>
                    <a:cubicBezTo>
                      <a:pt x="28" y="157"/>
                      <a:pt x="26" y="156"/>
                      <a:pt x="26" y="152"/>
                    </a:cubicBezTo>
                    <a:cubicBezTo>
                      <a:pt x="27" y="152"/>
                      <a:pt x="28" y="153"/>
                      <a:pt x="30" y="154"/>
                    </a:cubicBezTo>
                    <a:cubicBezTo>
                      <a:pt x="29" y="149"/>
                      <a:pt x="25" y="144"/>
                      <a:pt x="29" y="140"/>
                    </a:cubicBezTo>
                    <a:cubicBezTo>
                      <a:pt x="29" y="139"/>
                      <a:pt x="28" y="139"/>
                      <a:pt x="28" y="139"/>
                    </a:cubicBezTo>
                    <a:cubicBezTo>
                      <a:pt x="27" y="139"/>
                      <a:pt x="27" y="140"/>
                      <a:pt x="26" y="140"/>
                    </a:cubicBezTo>
                    <a:cubicBezTo>
                      <a:pt x="26" y="140"/>
                      <a:pt x="26" y="141"/>
                      <a:pt x="25" y="141"/>
                    </a:cubicBezTo>
                    <a:cubicBezTo>
                      <a:pt x="25" y="141"/>
                      <a:pt x="25" y="141"/>
                      <a:pt x="25" y="140"/>
                    </a:cubicBezTo>
                    <a:cubicBezTo>
                      <a:pt x="22" y="137"/>
                      <a:pt x="29" y="135"/>
                      <a:pt x="30" y="133"/>
                    </a:cubicBezTo>
                    <a:cubicBezTo>
                      <a:pt x="28" y="127"/>
                      <a:pt x="28" y="124"/>
                      <a:pt x="32" y="120"/>
                    </a:cubicBezTo>
                    <a:cubicBezTo>
                      <a:pt x="32" y="126"/>
                      <a:pt x="33" y="130"/>
                      <a:pt x="34" y="135"/>
                    </a:cubicBezTo>
                    <a:cubicBezTo>
                      <a:pt x="30" y="135"/>
                      <a:pt x="32" y="140"/>
                      <a:pt x="33" y="142"/>
                    </a:cubicBezTo>
                    <a:cubicBezTo>
                      <a:pt x="33" y="143"/>
                      <a:pt x="32" y="143"/>
                      <a:pt x="32" y="143"/>
                    </a:cubicBezTo>
                    <a:cubicBezTo>
                      <a:pt x="32" y="143"/>
                      <a:pt x="31" y="143"/>
                      <a:pt x="31" y="143"/>
                    </a:cubicBezTo>
                    <a:cubicBezTo>
                      <a:pt x="31" y="142"/>
                      <a:pt x="30" y="142"/>
                      <a:pt x="29" y="142"/>
                    </a:cubicBezTo>
                    <a:cubicBezTo>
                      <a:pt x="29" y="146"/>
                      <a:pt x="31" y="148"/>
                      <a:pt x="34" y="149"/>
                    </a:cubicBezTo>
                    <a:cubicBezTo>
                      <a:pt x="39" y="146"/>
                      <a:pt x="33" y="139"/>
                      <a:pt x="38" y="138"/>
                    </a:cubicBezTo>
                    <a:cubicBezTo>
                      <a:pt x="42" y="138"/>
                      <a:pt x="42" y="142"/>
                      <a:pt x="46" y="142"/>
                    </a:cubicBezTo>
                    <a:cubicBezTo>
                      <a:pt x="47" y="142"/>
                      <a:pt x="47" y="142"/>
                      <a:pt x="48" y="142"/>
                    </a:cubicBezTo>
                    <a:cubicBezTo>
                      <a:pt x="50" y="139"/>
                      <a:pt x="51" y="138"/>
                      <a:pt x="49" y="135"/>
                    </a:cubicBezTo>
                    <a:cubicBezTo>
                      <a:pt x="49" y="134"/>
                      <a:pt x="48" y="134"/>
                      <a:pt x="48" y="134"/>
                    </a:cubicBezTo>
                    <a:cubicBezTo>
                      <a:pt x="47" y="134"/>
                      <a:pt x="47" y="135"/>
                      <a:pt x="47" y="136"/>
                    </a:cubicBezTo>
                    <a:cubicBezTo>
                      <a:pt x="47" y="137"/>
                      <a:pt x="47" y="138"/>
                      <a:pt x="46" y="138"/>
                    </a:cubicBezTo>
                    <a:cubicBezTo>
                      <a:pt x="46" y="138"/>
                      <a:pt x="46" y="138"/>
                      <a:pt x="46" y="138"/>
                    </a:cubicBezTo>
                    <a:cubicBezTo>
                      <a:pt x="43" y="137"/>
                      <a:pt x="42" y="134"/>
                      <a:pt x="41" y="131"/>
                    </a:cubicBezTo>
                    <a:cubicBezTo>
                      <a:pt x="40" y="131"/>
                      <a:pt x="40" y="131"/>
                      <a:pt x="40" y="131"/>
                    </a:cubicBezTo>
                    <a:cubicBezTo>
                      <a:pt x="39" y="131"/>
                      <a:pt x="39" y="132"/>
                      <a:pt x="38" y="132"/>
                    </a:cubicBezTo>
                    <a:cubicBezTo>
                      <a:pt x="38" y="133"/>
                      <a:pt x="37" y="134"/>
                      <a:pt x="37" y="134"/>
                    </a:cubicBezTo>
                    <a:cubicBezTo>
                      <a:pt x="37" y="134"/>
                      <a:pt x="37" y="133"/>
                      <a:pt x="36" y="133"/>
                    </a:cubicBezTo>
                    <a:cubicBezTo>
                      <a:pt x="35" y="128"/>
                      <a:pt x="32" y="115"/>
                      <a:pt x="36" y="111"/>
                    </a:cubicBezTo>
                    <a:cubicBezTo>
                      <a:pt x="36" y="114"/>
                      <a:pt x="36" y="118"/>
                      <a:pt x="36" y="121"/>
                    </a:cubicBezTo>
                    <a:cubicBezTo>
                      <a:pt x="42" y="119"/>
                      <a:pt x="37" y="115"/>
                      <a:pt x="38" y="112"/>
                    </a:cubicBezTo>
                    <a:cubicBezTo>
                      <a:pt x="39" y="106"/>
                      <a:pt x="44" y="99"/>
                      <a:pt x="49" y="95"/>
                    </a:cubicBezTo>
                    <a:cubicBezTo>
                      <a:pt x="54" y="92"/>
                      <a:pt x="62" y="86"/>
                      <a:pt x="68" y="86"/>
                    </a:cubicBezTo>
                    <a:cubicBezTo>
                      <a:pt x="69" y="86"/>
                      <a:pt x="71" y="87"/>
                      <a:pt x="72" y="88"/>
                    </a:cubicBezTo>
                    <a:cubicBezTo>
                      <a:pt x="71" y="87"/>
                      <a:pt x="71" y="87"/>
                      <a:pt x="70" y="87"/>
                    </a:cubicBezTo>
                    <a:cubicBezTo>
                      <a:pt x="59" y="87"/>
                      <a:pt x="57" y="99"/>
                      <a:pt x="61" y="109"/>
                    </a:cubicBezTo>
                    <a:cubicBezTo>
                      <a:pt x="61" y="112"/>
                      <a:pt x="55" y="111"/>
                      <a:pt x="56" y="115"/>
                    </a:cubicBezTo>
                    <a:cubicBezTo>
                      <a:pt x="56" y="115"/>
                      <a:pt x="57" y="116"/>
                      <a:pt x="58" y="116"/>
                    </a:cubicBezTo>
                    <a:cubicBezTo>
                      <a:pt x="65" y="116"/>
                      <a:pt x="67" y="108"/>
                      <a:pt x="69" y="100"/>
                    </a:cubicBezTo>
                    <a:cubicBezTo>
                      <a:pt x="71" y="93"/>
                      <a:pt x="73" y="85"/>
                      <a:pt x="83" y="85"/>
                    </a:cubicBezTo>
                    <a:cubicBezTo>
                      <a:pt x="85" y="85"/>
                      <a:pt x="87" y="86"/>
                      <a:pt x="90" y="86"/>
                    </a:cubicBezTo>
                    <a:cubicBezTo>
                      <a:pt x="83" y="79"/>
                      <a:pt x="76" y="69"/>
                      <a:pt x="83" y="56"/>
                    </a:cubicBezTo>
                    <a:cubicBezTo>
                      <a:pt x="76" y="57"/>
                      <a:pt x="79" y="67"/>
                      <a:pt x="76" y="71"/>
                    </a:cubicBezTo>
                    <a:cubicBezTo>
                      <a:pt x="73" y="62"/>
                      <a:pt x="71" y="45"/>
                      <a:pt x="76" y="36"/>
                    </a:cubicBezTo>
                    <a:cubicBezTo>
                      <a:pt x="75" y="44"/>
                      <a:pt x="82" y="48"/>
                      <a:pt x="88" y="48"/>
                    </a:cubicBezTo>
                    <a:cubicBezTo>
                      <a:pt x="92" y="48"/>
                      <a:pt x="95" y="47"/>
                      <a:pt x="98" y="44"/>
                    </a:cubicBezTo>
                    <a:cubicBezTo>
                      <a:pt x="98" y="40"/>
                      <a:pt x="98" y="36"/>
                      <a:pt x="98" y="33"/>
                    </a:cubicBezTo>
                    <a:cubicBezTo>
                      <a:pt x="100" y="31"/>
                      <a:pt x="102" y="30"/>
                      <a:pt x="105" y="30"/>
                    </a:cubicBezTo>
                    <a:cubicBezTo>
                      <a:pt x="105" y="26"/>
                      <a:pt x="100" y="26"/>
                      <a:pt x="103" y="21"/>
                    </a:cubicBezTo>
                    <a:cubicBezTo>
                      <a:pt x="98" y="21"/>
                      <a:pt x="95" y="23"/>
                      <a:pt x="91" y="23"/>
                    </a:cubicBezTo>
                    <a:cubicBezTo>
                      <a:pt x="90" y="23"/>
                      <a:pt x="89" y="23"/>
                      <a:pt x="88" y="22"/>
                    </a:cubicBezTo>
                    <a:cubicBezTo>
                      <a:pt x="88" y="22"/>
                      <a:pt x="88" y="22"/>
                      <a:pt x="88" y="22"/>
                    </a:cubicBezTo>
                    <a:cubicBezTo>
                      <a:pt x="90" y="22"/>
                      <a:pt x="91" y="22"/>
                      <a:pt x="93" y="21"/>
                    </a:cubicBezTo>
                    <a:cubicBezTo>
                      <a:pt x="94" y="20"/>
                      <a:pt x="95" y="20"/>
                      <a:pt x="97" y="20"/>
                    </a:cubicBezTo>
                    <a:cubicBezTo>
                      <a:pt x="98" y="20"/>
                      <a:pt x="99" y="20"/>
                      <a:pt x="100" y="20"/>
                    </a:cubicBezTo>
                    <a:cubicBezTo>
                      <a:pt x="101" y="14"/>
                      <a:pt x="97" y="13"/>
                      <a:pt x="100" y="8"/>
                    </a:cubicBezTo>
                    <a:cubicBezTo>
                      <a:pt x="96" y="7"/>
                      <a:pt x="94" y="6"/>
                      <a:pt x="96" y="1"/>
                    </a:cubicBezTo>
                    <a:cubicBezTo>
                      <a:pt x="96" y="1"/>
                      <a:pt x="96" y="1"/>
                      <a:pt x="96" y="1"/>
                    </a:cubicBezTo>
                    <a:cubicBezTo>
                      <a:pt x="93" y="1"/>
                      <a:pt x="92" y="3"/>
                      <a:pt x="90" y="5"/>
                    </a:cubicBezTo>
                    <a:cubicBezTo>
                      <a:pt x="90" y="3"/>
                      <a:pt x="90" y="1"/>
                      <a:pt x="89" y="1"/>
                    </a:cubicBezTo>
                    <a:cubicBezTo>
                      <a:pt x="89" y="4"/>
                      <a:pt x="87" y="5"/>
                      <a:pt x="84" y="5"/>
                    </a:cubicBezTo>
                    <a:cubicBezTo>
                      <a:pt x="83" y="5"/>
                      <a:pt x="82" y="5"/>
                      <a:pt x="80" y="4"/>
                    </a:cubicBezTo>
                    <a:cubicBezTo>
                      <a:pt x="81" y="8"/>
                      <a:pt x="83" y="18"/>
                      <a:pt x="79" y="21"/>
                    </a:cubicBezTo>
                    <a:cubicBezTo>
                      <a:pt x="80" y="14"/>
                      <a:pt x="79" y="8"/>
                      <a:pt x="78" y="3"/>
                    </a:cubicBezTo>
                    <a:cubicBezTo>
                      <a:pt x="77" y="4"/>
                      <a:pt x="76" y="4"/>
                      <a:pt x="76" y="4"/>
                    </a:cubicBezTo>
                    <a:cubicBezTo>
                      <a:pt x="73" y="4"/>
                      <a:pt x="72" y="0"/>
                      <a:pt x="69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7" name="Freeform 183"/>
              <p:cNvSpPr>
                <a:spLocks/>
              </p:cNvSpPr>
              <p:nvPr/>
            </p:nvSpPr>
            <p:spPr bwMode="auto">
              <a:xfrm>
                <a:off x="1452" y="9401"/>
                <a:ext cx="36" cy="57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3" y="0"/>
                  </a:cxn>
                  <a:cxn ang="0">
                    <a:pos x="5" y="11"/>
                  </a:cxn>
                  <a:cxn ang="0">
                    <a:pos x="7" y="0"/>
                  </a:cxn>
                </a:cxnLst>
                <a:rect l="0" t="0" r="r" b="b"/>
                <a:pathLst>
                  <a:path w="7" h="11">
                    <a:moveTo>
                      <a:pt x="7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3"/>
                      <a:pt x="1" y="10"/>
                      <a:pt x="5" y="11"/>
                    </a:cubicBezTo>
                    <a:cubicBezTo>
                      <a:pt x="6" y="10"/>
                      <a:pt x="4" y="2"/>
                      <a:pt x="7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8" name="Freeform 184"/>
              <p:cNvSpPr>
                <a:spLocks/>
              </p:cNvSpPr>
              <p:nvPr/>
            </p:nvSpPr>
            <p:spPr bwMode="auto">
              <a:xfrm>
                <a:off x="1374" y="9401"/>
                <a:ext cx="26" cy="41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0"/>
                  </a:cxn>
                  <a:cxn ang="0">
                    <a:pos x="0" y="8"/>
                  </a:cxn>
                  <a:cxn ang="0">
                    <a:pos x="1" y="8"/>
                  </a:cxn>
                  <a:cxn ang="0">
                    <a:pos x="4" y="0"/>
                  </a:cxn>
                </a:cxnLst>
                <a:rect l="0" t="0" r="r" b="b"/>
                <a:pathLst>
                  <a:path w="5" h="8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" y="4"/>
                      <a:pt x="1" y="4"/>
                      <a:pt x="0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5" y="8"/>
                      <a:pt x="4" y="4"/>
                      <a:pt x="4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9" name="Freeform 185"/>
              <p:cNvSpPr>
                <a:spLocks/>
              </p:cNvSpPr>
              <p:nvPr/>
            </p:nvSpPr>
            <p:spPr bwMode="auto">
              <a:xfrm>
                <a:off x="1281" y="9504"/>
                <a:ext cx="119" cy="118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23"/>
                  </a:cxn>
                  <a:cxn ang="0">
                    <a:pos x="8" y="16"/>
                  </a:cxn>
                  <a:cxn ang="0">
                    <a:pos x="9" y="17"/>
                  </a:cxn>
                  <a:cxn ang="0">
                    <a:pos x="12" y="13"/>
                  </a:cxn>
                  <a:cxn ang="0">
                    <a:pos x="13" y="13"/>
                  </a:cxn>
                  <a:cxn ang="0">
                    <a:pos x="12" y="7"/>
                  </a:cxn>
                  <a:cxn ang="0">
                    <a:pos x="18" y="10"/>
                  </a:cxn>
                  <a:cxn ang="0">
                    <a:pos x="23" y="3"/>
                  </a:cxn>
                  <a:cxn ang="0">
                    <a:pos x="19" y="1"/>
                  </a:cxn>
                  <a:cxn ang="0">
                    <a:pos x="14" y="2"/>
                  </a:cxn>
                  <a:cxn ang="0">
                    <a:pos x="10" y="3"/>
                  </a:cxn>
                  <a:cxn ang="0">
                    <a:pos x="5" y="0"/>
                  </a:cxn>
                </a:cxnLst>
                <a:rect l="0" t="0" r="r" b="b"/>
                <a:pathLst>
                  <a:path w="23" h="23">
                    <a:moveTo>
                      <a:pt x="5" y="0"/>
                    </a:moveTo>
                    <a:cubicBezTo>
                      <a:pt x="6" y="9"/>
                      <a:pt x="5" y="17"/>
                      <a:pt x="0" y="23"/>
                    </a:cubicBezTo>
                    <a:cubicBezTo>
                      <a:pt x="4" y="23"/>
                      <a:pt x="6" y="16"/>
                      <a:pt x="8" y="16"/>
                    </a:cubicBezTo>
                    <a:cubicBezTo>
                      <a:pt x="8" y="16"/>
                      <a:pt x="9" y="16"/>
                      <a:pt x="9" y="17"/>
                    </a:cubicBezTo>
                    <a:cubicBezTo>
                      <a:pt x="10" y="15"/>
                      <a:pt x="10" y="13"/>
                      <a:pt x="12" y="13"/>
                    </a:cubicBezTo>
                    <a:cubicBezTo>
                      <a:pt x="12" y="13"/>
                      <a:pt x="12" y="13"/>
                      <a:pt x="13" y="13"/>
                    </a:cubicBezTo>
                    <a:cubicBezTo>
                      <a:pt x="14" y="10"/>
                      <a:pt x="9" y="8"/>
                      <a:pt x="12" y="7"/>
                    </a:cubicBezTo>
                    <a:cubicBezTo>
                      <a:pt x="13" y="9"/>
                      <a:pt x="15" y="10"/>
                      <a:pt x="18" y="10"/>
                    </a:cubicBezTo>
                    <a:cubicBezTo>
                      <a:pt x="19" y="7"/>
                      <a:pt x="22" y="6"/>
                      <a:pt x="23" y="3"/>
                    </a:cubicBezTo>
                    <a:cubicBezTo>
                      <a:pt x="22" y="2"/>
                      <a:pt x="20" y="1"/>
                      <a:pt x="19" y="1"/>
                    </a:cubicBezTo>
                    <a:cubicBezTo>
                      <a:pt x="17" y="1"/>
                      <a:pt x="16" y="2"/>
                      <a:pt x="14" y="2"/>
                    </a:cubicBezTo>
                    <a:cubicBezTo>
                      <a:pt x="13" y="2"/>
                      <a:pt x="11" y="3"/>
                      <a:pt x="10" y="3"/>
                    </a:cubicBezTo>
                    <a:cubicBezTo>
                      <a:pt x="8" y="3"/>
                      <a:pt x="7" y="2"/>
                      <a:pt x="5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0" name="Freeform 186"/>
              <p:cNvSpPr>
                <a:spLocks/>
              </p:cNvSpPr>
              <p:nvPr/>
            </p:nvSpPr>
            <p:spPr bwMode="auto">
              <a:xfrm>
                <a:off x="1229" y="10363"/>
                <a:ext cx="145" cy="103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5"/>
                  </a:cxn>
                  <a:cxn ang="0">
                    <a:pos x="8" y="20"/>
                  </a:cxn>
                  <a:cxn ang="0">
                    <a:pos x="10" y="13"/>
                  </a:cxn>
                  <a:cxn ang="0">
                    <a:pos x="9" y="13"/>
                  </a:cxn>
                  <a:cxn ang="0">
                    <a:pos x="7" y="11"/>
                  </a:cxn>
                  <a:cxn ang="0">
                    <a:pos x="7" y="10"/>
                  </a:cxn>
                  <a:cxn ang="0">
                    <a:pos x="8" y="10"/>
                  </a:cxn>
                  <a:cxn ang="0">
                    <a:pos x="16" y="17"/>
                  </a:cxn>
                  <a:cxn ang="0">
                    <a:pos x="16" y="11"/>
                  </a:cxn>
                  <a:cxn ang="0">
                    <a:pos x="27" y="14"/>
                  </a:cxn>
                  <a:cxn ang="0">
                    <a:pos x="23" y="9"/>
                  </a:cxn>
                  <a:cxn ang="0">
                    <a:pos x="28" y="4"/>
                  </a:cxn>
                  <a:cxn ang="0">
                    <a:pos x="28" y="4"/>
                  </a:cxn>
                  <a:cxn ang="0">
                    <a:pos x="23" y="6"/>
                  </a:cxn>
                  <a:cxn ang="0">
                    <a:pos x="18" y="8"/>
                  </a:cxn>
                  <a:cxn ang="0">
                    <a:pos x="16" y="7"/>
                  </a:cxn>
                  <a:cxn ang="0">
                    <a:pos x="18" y="5"/>
                  </a:cxn>
                  <a:cxn ang="0">
                    <a:pos x="17" y="5"/>
                  </a:cxn>
                  <a:cxn ang="0">
                    <a:pos x="14" y="6"/>
                  </a:cxn>
                  <a:cxn ang="0">
                    <a:pos x="12" y="7"/>
                  </a:cxn>
                  <a:cxn ang="0">
                    <a:pos x="11" y="6"/>
                  </a:cxn>
                  <a:cxn ang="0">
                    <a:pos x="15" y="2"/>
                  </a:cxn>
                  <a:cxn ang="0">
                    <a:pos x="8" y="0"/>
                  </a:cxn>
                </a:cxnLst>
                <a:rect l="0" t="0" r="r" b="b"/>
                <a:pathLst>
                  <a:path w="28" h="20">
                    <a:moveTo>
                      <a:pt x="8" y="0"/>
                    </a:moveTo>
                    <a:cubicBezTo>
                      <a:pt x="6" y="3"/>
                      <a:pt x="4" y="5"/>
                      <a:pt x="0" y="5"/>
                    </a:cubicBezTo>
                    <a:cubicBezTo>
                      <a:pt x="0" y="13"/>
                      <a:pt x="3" y="16"/>
                      <a:pt x="8" y="20"/>
                    </a:cubicBezTo>
                    <a:cubicBezTo>
                      <a:pt x="7" y="16"/>
                      <a:pt x="8" y="15"/>
                      <a:pt x="10" y="13"/>
                    </a:cubicBezTo>
                    <a:cubicBezTo>
                      <a:pt x="10" y="13"/>
                      <a:pt x="9" y="13"/>
                      <a:pt x="9" y="13"/>
                    </a:cubicBezTo>
                    <a:cubicBezTo>
                      <a:pt x="8" y="13"/>
                      <a:pt x="7" y="12"/>
                      <a:pt x="7" y="11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10"/>
                      <a:pt x="8" y="10"/>
                      <a:pt x="8" y="10"/>
                    </a:cubicBezTo>
                    <a:cubicBezTo>
                      <a:pt x="12" y="11"/>
                      <a:pt x="14" y="14"/>
                      <a:pt x="16" y="17"/>
                    </a:cubicBezTo>
                    <a:cubicBezTo>
                      <a:pt x="18" y="14"/>
                      <a:pt x="13" y="12"/>
                      <a:pt x="16" y="11"/>
                    </a:cubicBezTo>
                    <a:cubicBezTo>
                      <a:pt x="21" y="11"/>
                      <a:pt x="23" y="14"/>
                      <a:pt x="27" y="14"/>
                    </a:cubicBezTo>
                    <a:cubicBezTo>
                      <a:pt x="28" y="10"/>
                      <a:pt x="23" y="12"/>
                      <a:pt x="23" y="9"/>
                    </a:cubicBezTo>
                    <a:cubicBezTo>
                      <a:pt x="25" y="8"/>
                      <a:pt x="28" y="8"/>
                      <a:pt x="28" y="4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6" y="4"/>
                      <a:pt x="24" y="5"/>
                      <a:pt x="23" y="6"/>
                    </a:cubicBezTo>
                    <a:cubicBezTo>
                      <a:pt x="21" y="7"/>
                      <a:pt x="20" y="8"/>
                      <a:pt x="18" y="8"/>
                    </a:cubicBezTo>
                    <a:cubicBezTo>
                      <a:pt x="18" y="8"/>
                      <a:pt x="17" y="8"/>
                      <a:pt x="16" y="7"/>
                    </a:cubicBezTo>
                    <a:cubicBezTo>
                      <a:pt x="17" y="7"/>
                      <a:pt x="19" y="7"/>
                      <a:pt x="18" y="5"/>
                    </a:cubicBezTo>
                    <a:cubicBezTo>
                      <a:pt x="18" y="5"/>
                      <a:pt x="18" y="5"/>
                      <a:pt x="17" y="5"/>
                    </a:cubicBezTo>
                    <a:cubicBezTo>
                      <a:pt x="16" y="5"/>
                      <a:pt x="15" y="6"/>
                      <a:pt x="14" y="6"/>
                    </a:cubicBezTo>
                    <a:cubicBezTo>
                      <a:pt x="13" y="7"/>
                      <a:pt x="13" y="7"/>
                      <a:pt x="12" y="7"/>
                    </a:cubicBezTo>
                    <a:cubicBezTo>
                      <a:pt x="12" y="7"/>
                      <a:pt x="11" y="7"/>
                      <a:pt x="11" y="6"/>
                    </a:cubicBezTo>
                    <a:cubicBezTo>
                      <a:pt x="11" y="4"/>
                      <a:pt x="15" y="5"/>
                      <a:pt x="15" y="2"/>
                    </a:cubicBezTo>
                    <a:cubicBezTo>
                      <a:pt x="14" y="0"/>
                      <a:pt x="9" y="2"/>
                      <a:pt x="8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1" name="Freeform 187"/>
              <p:cNvSpPr>
                <a:spLocks/>
              </p:cNvSpPr>
              <p:nvPr/>
            </p:nvSpPr>
            <p:spPr bwMode="auto">
              <a:xfrm>
                <a:off x="1265" y="9468"/>
                <a:ext cx="93" cy="98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5" y="0"/>
                  </a:cxn>
                  <a:cxn ang="0">
                    <a:pos x="0" y="10"/>
                  </a:cxn>
                  <a:cxn ang="0">
                    <a:pos x="1" y="19"/>
                  </a:cxn>
                  <a:cxn ang="0">
                    <a:pos x="1" y="19"/>
                  </a:cxn>
                  <a:cxn ang="0">
                    <a:pos x="4" y="17"/>
                  </a:cxn>
                  <a:cxn ang="0">
                    <a:pos x="6" y="15"/>
                  </a:cxn>
                  <a:cxn ang="0">
                    <a:pos x="7" y="15"/>
                  </a:cxn>
                  <a:cxn ang="0">
                    <a:pos x="8" y="5"/>
                  </a:cxn>
                  <a:cxn ang="0">
                    <a:pos x="13" y="8"/>
                  </a:cxn>
                  <a:cxn ang="0">
                    <a:pos x="18" y="2"/>
                  </a:cxn>
                  <a:cxn ang="0">
                    <a:pos x="8" y="0"/>
                  </a:cxn>
                </a:cxnLst>
                <a:rect l="0" t="0" r="r" b="b"/>
                <a:pathLst>
                  <a:path w="18" h="19">
                    <a:moveTo>
                      <a:pt x="8" y="0"/>
                    </a:moveTo>
                    <a:cubicBezTo>
                      <a:pt x="7" y="0"/>
                      <a:pt x="6" y="0"/>
                      <a:pt x="5" y="0"/>
                    </a:cubicBezTo>
                    <a:cubicBezTo>
                      <a:pt x="5" y="6"/>
                      <a:pt x="0" y="5"/>
                      <a:pt x="0" y="10"/>
                    </a:cubicBezTo>
                    <a:cubicBezTo>
                      <a:pt x="3" y="12"/>
                      <a:pt x="0" y="14"/>
                      <a:pt x="1" y="19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3" y="19"/>
                      <a:pt x="3" y="18"/>
                      <a:pt x="4" y="17"/>
                    </a:cubicBezTo>
                    <a:cubicBezTo>
                      <a:pt x="4" y="16"/>
                      <a:pt x="4" y="15"/>
                      <a:pt x="6" y="15"/>
                    </a:cubicBezTo>
                    <a:cubicBezTo>
                      <a:pt x="6" y="15"/>
                      <a:pt x="7" y="15"/>
                      <a:pt x="7" y="15"/>
                    </a:cubicBezTo>
                    <a:cubicBezTo>
                      <a:pt x="8" y="12"/>
                      <a:pt x="6" y="6"/>
                      <a:pt x="8" y="5"/>
                    </a:cubicBezTo>
                    <a:cubicBezTo>
                      <a:pt x="9" y="7"/>
                      <a:pt x="11" y="7"/>
                      <a:pt x="13" y="8"/>
                    </a:cubicBezTo>
                    <a:cubicBezTo>
                      <a:pt x="14" y="6"/>
                      <a:pt x="18" y="5"/>
                      <a:pt x="18" y="2"/>
                    </a:cubicBezTo>
                    <a:cubicBezTo>
                      <a:pt x="13" y="2"/>
                      <a:pt x="13" y="0"/>
                      <a:pt x="8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2" name="Freeform 188"/>
              <p:cNvSpPr>
                <a:spLocks/>
              </p:cNvSpPr>
              <p:nvPr/>
            </p:nvSpPr>
            <p:spPr bwMode="auto">
              <a:xfrm>
                <a:off x="1312" y="9751"/>
                <a:ext cx="31" cy="57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5" y="11"/>
                  </a:cxn>
                  <a:cxn ang="0">
                    <a:pos x="6" y="11"/>
                  </a:cxn>
                  <a:cxn ang="0">
                    <a:pos x="2" y="0"/>
                  </a:cxn>
                </a:cxnLst>
                <a:rect l="0" t="0" r="r" b="b"/>
                <a:pathLst>
                  <a:path w="6" h="11">
                    <a:moveTo>
                      <a:pt x="2" y="0"/>
                    </a:moveTo>
                    <a:cubicBezTo>
                      <a:pt x="0" y="3"/>
                      <a:pt x="0" y="11"/>
                      <a:pt x="5" y="11"/>
                    </a:cubicBezTo>
                    <a:cubicBezTo>
                      <a:pt x="5" y="11"/>
                      <a:pt x="5" y="11"/>
                      <a:pt x="6" y="11"/>
                    </a:cubicBezTo>
                    <a:cubicBezTo>
                      <a:pt x="6" y="6"/>
                      <a:pt x="6" y="1"/>
                      <a:pt x="2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3" name="Freeform 189"/>
              <p:cNvSpPr>
                <a:spLocks/>
              </p:cNvSpPr>
              <p:nvPr/>
            </p:nvSpPr>
            <p:spPr bwMode="auto">
              <a:xfrm>
                <a:off x="1281" y="9401"/>
                <a:ext cx="62" cy="41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3" y="0"/>
                  </a:cxn>
                  <a:cxn ang="0">
                    <a:pos x="7" y="8"/>
                  </a:cxn>
                  <a:cxn ang="0">
                    <a:pos x="10" y="0"/>
                  </a:cxn>
                </a:cxnLst>
                <a:rect l="0" t="0" r="r" b="b"/>
                <a:pathLst>
                  <a:path w="12" h="8">
                    <a:moveTo>
                      <a:pt x="10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5"/>
                      <a:pt x="3" y="8"/>
                      <a:pt x="7" y="8"/>
                    </a:cubicBezTo>
                    <a:cubicBezTo>
                      <a:pt x="9" y="8"/>
                      <a:pt x="12" y="6"/>
                      <a:pt x="10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4" name="Freeform 190"/>
              <p:cNvSpPr>
                <a:spLocks/>
              </p:cNvSpPr>
              <p:nvPr/>
            </p:nvSpPr>
            <p:spPr bwMode="auto">
              <a:xfrm>
                <a:off x="1286" y="10584"/>
                <a:ext cx="62" cy="11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5"/>
                  </a:cxn>
                  <a:cxn ang="0">
                    <a:pos x="0" y="5"/>
                  </a:cxn>
                  <a:cxn ang="0">
                    <a:pos x="0" y="23"/>
                  </a:cxn>
                  <a:cxn ang="0">
                    <a:pos x="12" y="2"/>
                  </a:cxn>
                  <a:cxn ang="0">
                    <a:pos x="9" y="3"/>
                  </a:cxn>
                  <a:cxn ang="0">
                    <a:pos x="2" y="0"/>
                  </a:cxn>
                </a:cxnLst>
                <a:rect l="0" t="0" r="r" b="b"/>
                <a:pathLst>
                  <a:path w="12" h="23">
                    <a:moveTo>
                      <a:pt x="2" y="0"/>
                    </a:moveTo>
                    <a:cubicBezTo>
                      <a:pt x="2" y="2"/>
                      <a:pt x="3" y="5"/>
                      <a:pt x="1" y="5"/>
                    </a:cubicBezTo>
                    <a:cubicBezTo>
                      <a:pt x="1" y="5"/>
                      <a:pt x="0" y="5"/>
                      <a:pt x="0" y="5"/>
                    </a:cubicBezTo>
                    <a:cubicBezTo>
                      <a:pt x="3" y="10"/>
                      <a:pt x="5" y="19"/>
                      <a:pt x="0" y="23"/>
                    </a:cubicBezTo>
                    <a:cubicBezTo>
                      <a:pt x="8" y="21"/>
                      <a:pt x="10" y="12"/>
                      <a:pt x="12" y="2"/>
                    </a:cubicBezTo>
                    <a:cubicBezTo>
                      <a:pt x="10" y="3"/>
                      <a:pt x="9" y="3"/>
                      <a:pt x="9" y="3"/>
                    </a:cubicBezTo>
                    <a:cubicBezTo>
                      <a:pt x="7" y="3"/>
                      <a:pt x="6" y="1"/>
                      <a:pt x="2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5" name="Freeform 191"/>
              <p:cNvSpPr>
                <a:spLocks/>
              </p:cNvSpPr>
              <p:nvPr/>
            </p:nvSpPr>
            <p:spPr bwMode="auto">
              <a:xfrm>
                <a:off x="1239" y="9401"/>
                <a:ext cx="47" cy="52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0"/>
                  </a:cxn>
                  <a:cxn ang="0">
                    <a:pos x="5" y="10"/>
                  </a:cxn>
                  <a:cxn ang="0">
                    <a:pos x="8" y="10"/>
                  </a:cxn>
                  <a:cxn ang="0">
                    <a:pos x="9" y="3"/>
                  </a:cxn>
                  <a:cxn ang="0">
                    <a:pos x="9" y="3"/>
                  </a:cxn>
                  <a:cxn ang="0">
                    <a:pos x="6" y="3"/>
                  </a:cxn>
                  <a:cxn ang="0">
                    <a:pos x="5" y="3"/>
                  </a:cxn>
                  <a:cxn ang="0">
                    <a:pos x="3" y="0"/>
                  </a:cxn>
                </a:cxnLst>
                <a:rect l="0" t="0" r="r" b="b"/>
                <a:pathLst>
                  <a:path w="9" h="10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6"/>
                      <a:pt x="0" y="10"/>
                      <a:pt x="5" y="10"/>
                    </a:cubicBezTo>
                    <a:cubicBezTo>
                      <a:pt x="6" y="10"/>
                      <a:pt x="7" y="10"/>
                      <a:pt x="8" y="10"/>
                    </a:cubicBezTo>
                    <a:cubicBezTo>
                      <a:pt x="9" y="9"/>
                      <a:pt x="9" y="5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8" y="3"/>
                      <a:pt x="7" y="3"/>
                      <a:pt x="6" y="3"/>
                    </a:cubicBezTo>
                    <a:cubicBezTo>
                      <a:pt x="6" y="3"/>
                      <a:pt x="5" y="3"/>
                      <a:pt x="5" y="3"/>
                    </a:cubicBezTo>
                    <a:cubicBezTo>
                      <a:pt x="4" y="3"/>
                      <a:pt x="4" y="3"/>
                      <a:pt x="3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6" name="Freeform 192"/>
              <p:cNvSpPr>
                <a:spLocks/>
              </p:cNvSpPr>
              <p:nvPr/>
            </p:nvSpPr>
            <p:spPr bwMode="auto">
              <a:xfrm>
                <a:off x="1182" y="10265"/>
                <a:ext cx="88" cy="57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4" y="1"/>
                  </a:cxn>
                  <a:cxn ang="0">
                    <a:pos x="3" y="9"/>
                  </a:cxn>
                  <a:cxn ang="0">
                    <a:pos x="5" y="9"/>
                  </a:cxn>
                  <a:cxn ang="0">
                    <a:pos x="11" y="11"/>
                  </a:cxn>
                  <a:cxn ang="0">
                    <a:pos x="13" y="9"/>
                  </a:cxn>
                  <a:cxn ang="0">
                    <a:pos x="14" y="10"/>
                  </a:cxn>
                  <a:cxn ang="0">
                    <a:pos x="17" y="5"/>
                  </a:cxn>
                  <a:cxn ang="0">
                    <a:pos x="14" y="6"/>
                  </a:cxn>
                  <a:cxn ang="0">
                    <a:pos x="12" y="3"/>
                  </a:cxn>
                  <a:cxn ang="0">
                    <a:pos x="12" y="3"/>
                  </a:cxn>
                  <a:cxn ang="0">
                    <a:pos x="10" y="3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5" y="0"/>
                  </a:cxn>
                </a:cxnLst>
                <a:rect l="0" t="0" r="r" b="b"/>
                <a:pathLst>
                  <a:path w="17" h="11">
                    <a:moveTo>
                      <a:pt x="5" y="0"/>
                    </a:moveTo>
                    <a:cubicBezTo>
                      <a:pt x="5" y="0"/>
                      <a:pt x="4" y="1"/>
                      <a:pt x="4" y="1"/>
                    </a:cubicBezTo>
                    <a:cubicBezTo>
                      <a:pt x="3" y="1"/>
                      <a:pt x="0" y="4"/>
                      <a:pt x="3" y="9"/>
                    </a:cubicBezTo>
                    <a:cubicBezTo>
                      <a:pt x="3" y="9"/>
                      <a:pt x="4" y="9"/>
                      <a:pt x="5" y="9"/>
                    </a:cubicBezTo>
                    <a:cubicBezTo>
                      <a:pt x="8" y="9"/>
                      <a:pt x="9" y="11"/>
                      <a:pt x="11" y="11"/>
                    </a:cubicBezTo>
                    <a:cubicBezTo>
                      <a:pt x="11" y="11"/>
                      <a:pt x="12" y="9"/>
                      <a:pt x="13" y="9"/>
                    </a:cubicBezTo>
                    <a:cubicBezTo>
                      <a:pt x="13" y="9"/>
                      <a:pt x="14" y="9"/>
                      <a:pt x="14" y="10"/>
                    </a:cubicBezTo>
                    <a:cubicBezTo>
                      <a:pt x="15" y="8"/>
                      <a:pt x="17" y="8"/>
                      <a:pt x="17" y="5"/>
                    </a:cubicBezTo>
                    <a:cubicBezTo>
                      <a:pt x="15" y="6"/>
                      <a:pt x="15" y="6"/>
                      <a:pt x="14" y="6"/>
                    </a:cubicBezTo>
                    <a:cubicBezTo>
                      <a:pt x="12" y="6"/>
                      <a:pt x="13" y="3"/>
                      <a:pt x="12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1" y="3"/>
                      <a:pt x="11" y="3"/>
                      <a:pt x="10" y="3"/>
                    </a:cubicBezTo>
                    <a:cubicBezTo>
                      <a:pt x="10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7" y="3"/>
                      <a:pt x="7" y="0"/>
                      <a:pt x="5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7" name="Freeform 193"/>
              <p:cNvSpPr>
                <a:spLocks/>
              </p:cNvSpPr>
              <p:nvPr/>
            </p:nvSpPr>
            <p:spPr bwMode="auto">
              <a:xfrm>
                <a:off x="1120" y="9401"/>
                <a:ext cx="124" cy="149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18" y="0"/>
                  </a:cxn>
                  <a:cxn ang="0">
                    <a:pos x="1" y="11"/>
                  </a:cxn>
                  <a:cxn ang="0">
                    <a:pos x="5" y="13"/>
                  </a:cxn>
                  <a:cxn ang="0">
                    <a:pos x="0" y="22"/>
                  </a:cxn>
                  <a:cxn ang="0">
                    <a:pos x="2" y="23"/>
                  </a:cxn>
                  <a:cxn ang="0">
                    <a:pos x="4" y="23"/>
                  </a:cxn>
                  <a:cxn ang="0">
                    <a:pos x="6" y="22"/>
                  </a:cxn>
                  <a:cxn ang="0">
                    <a:pos x="8" y="23"/>
                  </a:cxn>
                  <a:cxn ang="0">
                    <a:pos x="13" y="18"/>
                  </a:cxn>
                  <a:cxn ang="0">
                    <a:pos x="17" y="29"/>
                  </a:cxn>
                  <a:cxn ang="0">
                    <a:pos x="17" y="22"/>
                  </a:cxn>
                  <a:cxn ang="0">
                    <a:pos x="18" y="21"/>
                  </a:cxn>
                  <a:cxn ang="0">
                    <a:pos x="19" y="21"/>
                  </a:cxn>
                  <a:cxn ang="0">
                    <a:pos x="20" y="22"/>
                  </a:cxn>
                  <a:cxn ang="0">
                    <a:pos x="21" y="21"/>
                  </a:cxn>
                  <a:cxn ang="0">
                    <a:pos x="16" y="13"/>
                  </a:cxn>
                  <a:cxn ang="0">
                    <a:pos x="14" y="17"/>
                  </a:cxn>
                  <a:cxn ang="0">
                    <a:pos x="15" y="11"/>
                  </a:cxn>
                  <a:cxn ang="0">
                    <a:pos x="7" y="14"/>
                  </a:cxn>
                  <a:cxn ang="0">
                    <a:pos x="16" y="8"/>
                  </a:cxn>
                  <a:cxn ang="0">
                    <a:pos x="18" y="14"/>
                  </a:cxn>
                  <a:cxn ang="0">
                    <a:pos x="21" y="0"/>
                  </a:cxn>
                </a:cxnLst>
                <a:rect l="0" t="0" r="r" b="b"/>
                <a:pathLst>
                  <a:path w="24" h="29">
                    <a:moveTo>
                      <a:pt x="21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17" y="9"/>
                      <a:pt x="6" y="8"/>
                      <a:pt x="1" y="11"/>
                    </a:cubicBezTo>
                    <a:cubicBezTo>
                      <a:pt x="1" y="13"/>
                      <a:pt x="3" y="13"/>
                      <a:pt x="5" y="13"/>
                    </a:cubicBezTo>
                    <a:cubicBezTo>
                      <a:pt x="1" y="17"/>
                      <a:pt x="3" y="19"/>
                      <a:pt x="0" y="22"/>
                    </a:cubicBezTo>
                    <a:cubicBezTo>
                      <a:pt x="0" y="23"/>
                      <a:pt x="1" y="23"/>
                      <a:pt x="2" y="23"/>
                    </a:cubicBezTo>
                    <a:cubicBezTo>
                      <a:pt x="3" y="23"/>
                      <a:pt x="4" y="23"/>
                      <a:pt x="4" y="23"/>
                    </a:cubicBezTo>
                    <a:cubicBezTo>
                      <a:pt x="5" y="23"/>
                      <a:pt x="6" y="22"/>
                      <a:pt x="6" y="22"/>
                    </a:cubicBezTo>
                    <a:cubicBezTo>
                      <a:pt x="7" y="22"/>
                      <a:pt x="8" y="23"/>
                      <a:pt x="8" y="23"/>
                    </a:cubicBezTo>
                    <a:cubicBezTo>
                      <a:pt x="10" y="21"/>
                      <a:pt x="11" y="20"/>
                      <a:pt x="13" y="18"/>
                    </a:cubicBezTo>
                    <a:cubicBezTo>
                      <a:pt x="14" y="21"/>
                      <a:pt x="14" y="27"/>
                      <a:pt x="17" y="29"/>
                    </a:cubicBezTo>
                    <a:cubicBezTo>
                      <a:pt x="19" y="29"/>
                      <a:pt x="19" y="22"/>
                      <a:pt x="17" y="22"/>
                    </a:cubicBezTo>
                    <a:cubicBezTo>
                      <a:pt x="17" y="21"/>
                      <a:pt x="17" y="21"/>
                      <a:pt x="18" y="21"/>
                    </a:cubicBezTo>
                    <a:cubicBezTo>
                      <a:pt x="18" y="21"/>
                      <a:pt x="19" y="21"/>
                      <a:pt x="19" y="21"/>
                    </a:cubicBezTo>
                    <a:cubicBezTo>
                      <a:pt x="19" y="21"/>
                      <a:pt x="20" y="22"/>
                      <a:pt x="20" y="22"/>
                    </a:cubicBezTo>
                    <a:cubicBezTo>
                      <a:pt x="20" y="22"/>
                      <a:pt x="21" y="21"/>
                      <a:pt x="21" y="21"/>
                    </a:cubicBezTo>
                    <a:cubicBezTo>
                      <a:pt x="19" y="18"/>
                      <a:pt x="18" y="15"/>
                      <a:pt x="16" y="13"/>
                    </a:cubicBezTo>
                    <a:cubicBezTo>
                      <a:pt x="15" y="14"/>
                      <a:pt x="14" y="15"/>
                      <a:pt x="14" y="17"/>
                    </a:cubicBezTo>
                    <a:cubicBezTo>
                      <a:pt x="12" y="16"/>
                      <a:pt x="14" y="13"/>
                      <a:pt x="15" y="11"/>
                    </a:cubicBezTo>
                    <a:cubicBezTo>
                      <a:pt x="13" y="13"/>
                      <a:pt x="10" y="13"/>
                      <a:pt x="7" y="14"/>
                    </a:cubicBezTo>
                    <a:cubicBezTo>
                      <a:pt x="6" y="12"/>
                      <a:pt x="16" y="12"/>
                      <a:pt x="16" y="8"/>
                    </a:cubicBezTo>
                    <a:cubicBezTo>
                      <a:pt x="18" y="9"/>
                      <a:pt x="18" y="11"/>
                      <a:pt x="18" y="14"/>
                    </a:cubicBezTo>
                    <a:cubicBezTo>
                      <a:pt x="24" y="14"/>
                      <a:pt x="23" y="5"/>
                      <a:pt x="21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8" name="Freeform 194"/>
              <p:cNvSpPr>
                <a:spLocks/>
              </p:cNvSpPr>
              <p:nvPr/>
            </p:nvSpPr>
            <p:spPr bwMode="auto">
              <a:xfrm>
                <a:off x="1177" y="10363"/>
                <a:ext cx="57" cy="9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8" y="18"/>
                  </a:cxn>
                  <a:cxn ang="0">
                    <a:pos x="2" y="0"/>
                  </a:cxn>
                </a:cxnLst>
                <a:rect l="0" t="0" r="r" b="b"/>
                <a:pathLst>
                  <a:path w="11" h="18">
                    <a:moveTo>
                      <a:pt x="2" y="0"/>
                    </a:moveTo>
                    <a:cubicBezTo>
                      <a:pt x="0" y="9"/>
                      <a:pt x="7" y="11"/>
                      <a:pt x="8" y="18"/>
                    </a:cubicBezTo>
                    <a:cubicBezTo>
                      <a:pt x="11" y="10"/>
                      <a:pt x="7" y="3"/>
                      <a:pt x="2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9" name="Freeform 195"/>
              <p:cNvSpPr>
                <a:spLocks/>
              </p:cNvSpPr>
              <p:nvPr/>
            </p:nvSpPr>
            <p:spPr bwMode="auto">
              <a:xfrm>
                <a:off x="1151" y="9401"/>
                <a:ext cx="57" cy="26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0"/>
                  </a:cxn>
                  <a:cxn ang="0">
                    <a:pos x="5" y="5"/>
                  </a:cxn>
                  <a:cxn ang="0">
                    <a:pos x="11" y="0"/>
                  </a:cxn>
                </a:cxnLst>
                <a:rect l="0" t="0" r="r" b="b"/>
                <a:pathLst>
                  <a:path w="11" h="5">
                    <a:moveTo>
                      <a:pt x="1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2" y="5"/>
                      <a:pt x="5" y="5"/>
                    </a:cubicBezTo>
                    <a:cubicBezTo>
                      <a:pt x="7" y="5"/>
                      <a:pt x="10" y="3"/>
                      <a:pt x="11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0" name="Freeform 196"/>
              <p:cNvSpPr>
                <a:spLocks/>
              </p:cNvSpPr>
              <p:nvPr/>
            </p:nvSpPr>
            <p:spPr bwMode="auto">
              <a:xfrm>
                <a:off x="1141" y="10913"/>
                <a:ext cx="15" cy="1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2"/>
                  </a:cxn>
                  <a:cxn ang="0">
                    <a:pos x="2" y="3"/>
                  </a:cxn>
                  <a:cxn ang="0">
                    <a:pos x="3" y="1"/>
                  </a:cxn>
                  <a:cxn ang="0">
                    <a:pos x="1" y="0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1" y="1"/>
                      <a:pt x="0" y="1"/>
                      <a:pt x="0" y="2"/>
                    </a:cubicBezTo>
                    <a:cubicBezTo>
                      <a:pt x="1" y="2"/>
                      <a:pt x="1" y="3"/>
                      <a:pt x="2" y="3"/>
                    </a:cubicBezTo>
                    <a:cubicBezTo>
                      <a:pt x="2" y="2"/>
                      <a:pt x="3" y="2"/>
                      <a:pt x="3" y="1"/>
                    </a:cubicBezTo>
                    <a:cubicBezTo>
                      <a:pt x="2" y="1"/>
                      <a:pt x="2" y="0"/>
                      <a:pt x="1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1" name="Freeform 197"/>
              <p:cNvSpPr>
                <a:spLocks/>
              </p:cNvSpPr>
              <p:nvPr/>
            </p:nvSpPr>
            <p:spPr bwMode="auto">
              <a:xfrm>
                <a:off x="1141" y="10162"/>
                <a:ext cx="20" cy="31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0"/>
                  </a:cxn>
                  <a:cxn ang="0">
                    <a:pos x="0" y="6"/>
                  </a:cxn>
                  <a:cxn ang="0">
                    <a:pos x="1" y="6"/>
                  </a:cxn>
                  <a:cxn ang="0">
                    <a:pos x="3" y="3"/>
                  </a:cxn>
                  <a:cxn ang="0">
                    <a:pos x="2" y="0"/>
                  </a:cxn>
                </a:cxnLst>
                <a:rect l="0" t="0" r="r" b="b"/>
                <a:pathLst>
                  <a:path w="4" h="6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3"/>
                      <a:pt x="0" y="6"/>
                    </a:cubicBezTo>
                    <a:cubicBezTo>
                      <a:pt x="0" y="6"/>
                      <a:pt x="1" y="6"/>
                      <a:pt x="1" y="6"/>
                    </a:cubicBezTo>
                    <a:cubicBezTo>
                      <a:pt x="2" y="6"/>
                      <a:pt x="3" y="5"/>
                      <a:pt x="3" y="3"/>
                    </a:cubicBezTo>
                    <a:cubicBezTo>
                      <a:pt x="4" y="2"/>
                      <a:pt x="3" y="0"/>
                      <a:pt x="2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2" name="Freeform 198"/>
              <p:cNvSpPr>
                <a:spLocks/>
              </p:cNvSpPr>
              <p:nvPr/>
            </p:nvSpPr>
            <p:spPr bwMode="auto">
              <a:xfrm>
                <a:off x="1073" y="10111"/>
                <a:ext cx="93" cy="6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0"/>
                  </a:cxn>
                  <a:cxn ang="0">
                    <a:pos x="1" y="5"/>
                  </a:cxn>
                  <a:cxn ang="0">
                    <a:pos x="8" y="7"/>
                  </a:cxn>
                  <a:cxn ang="0">
                    <a:pos x="5" y="8"/>
                  </a:cxn>
                  <a:cxn ang="0">
                    <a:pos x="4" y="8"/>
                  </a:cxn>
                  <a:cxn ang="0">
                    <a:pos x="3" y="8"/>
                  </a:cxn>
                  <a:cxn ang="0">
                    <a:pos x="0" y="11"/>
                  </a:cxn>
                  <a:cxn ang="0">
                    <a:pos x="2" y="12"/>
                  </a:cxn>
                  <a:cxn ang="0">
                    <a:pos x="7" y="10"/>
                  </a:cxn>
                  <a:cxn ang="0">
                    <a:pos x="14" y="8"/>
                  </a:cxn>
                  <a:cxn ang="0">
                    <a:pos x="18" y="9"/>
                  </a:cxn>
                  <a:cxn ang="0">
                    <a:pos x="8" y="6"/>
                  </a:cxn>
                  <a:cxn ang="0">
                    <a:pos x="2" y="0"/>
                  </a:cxn>
                </a:cxnLst>
                <a:rect l="0" t="0" r="r" b="b"/>
                <a:pathLst>
                  <a:path w="18" h="12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1"/>
                      <a:pt x="1" y="3"/>
                      <a:pt x="1" y="5"/>
                    </a:cubicBezTo>
                    <a:cubicBezTo>
                      <a:pt x="3" y="6"/>
                      <a:pt x="7" y="5"/>
                      <a:pt x="8" y="7"/>
                    </a:cubicBezTo>
                    <a:cubicBezTo>
                      <a:pt x="7" y="8"/>
                      <a:pt x="6" y="8"/>
                      <a:pt x="5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4" y="8"/>
                      <a:pt x="3" y="8"/>
                    </a:cubicBezTo>
                    <a:cubicBezTo>
                      <a:pt x="2" y="8"/>
                      <a:pt x="0" y="8"/>
                      <a:pt x="0" y="11"/>
                    </a:cubicBezTo>
                    <a:cubicBezTo>
                      <a:pt x="1" y="12"/>
                      <a:pt x="1" y="12"/>
                      <a:pt x="2" y="12"/>
                    </a:cubicBezTo>
                    <a:cubicBezTo>
                      <a:pt x="4" y="12"/>
                      <a:pt x="6" y="11"/>
                      <a:pt x="7" y="10"/>
                    </a:cubicBezTo>
                    <a:cubicBezTo>
                      <a:pt x="9" y="9"/>
                      <a:pt x="11" y="8"/>
                      <a:pt x="14" y="8"/>
                    </a:cubicBezTo>
                    <a:cubicBezTo>
                      <a:pt x="15" y="8"/>
                      <a:pt x="17" y="8"/>
                      <a:pt x="18" y="9"/>
                    </a:cubicBezTo>
                    <a:cubicBezTo>
                      <a:pt x="18" y="5"/>
                      <a:pt x="10" y="8"/>
                      <a:pt x="8" y="6"/>
                    </a:cubicBezTo>
                    <a:cubicBezTo>
                      <a:pt x="6" y="4"/>
                      <a:pt x="6" y="0"/>
                      <a:pt x="2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3" name="Freeform 199"/>
              <p:cNvSpPr>
                <a:spLocks/>
              </p:cNvSpPr>
              <p:nvPr/>
            </p:nvSpPr>
            <p:spPr bwMode="auto">
              <a:xfrm>
                <a:off x="1125" y="10111"/>
                <a:ext cx="26" cy="31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2" y="6"/>
                  </a:cxn>
                  <a:cxn ang="0">
                    <a:pos x="3" y="6"/>
                  </a:cxn>
                  <a:cxn ang="0">
                    <a:pos x="1" y="0"/>
                  </a:cxn>
                </a:cxnLst>
                <a:rect l="0" t="0" r="r" b="b"/>
                <a:pathLst>
                  <a:path w="5" h="6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4"/>
                      <a:pt x="0" y="6"/>
                      <a:pt x="2" y="6"/>
                    </a:cubicBezTo>
                    <a:cubicBezTo>
                      <a:pt x="2" y="6"/>
                      <a:pt x="3" y="6"/>
                      <a:pt x="3" y="6"/>
                    </a:cubicBezTo>
                    <a:cubicBezTo>
                      <a:pt x="5" y="5"/>
                      <a:pt x="4" y="0"/>
                      <a:pt x="1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4" name="Freeform 200"/>
              <p:cNvSpPr>
                <a:spLocks noEditPoints="1"/>
              </p:cNvSpPr>
              <p:nvPr/>
            </p:nvSpPr>
            <p:spPr bwMode="auto">
              <a:xfrm>
                <a:off x="555" y="9401"/>
                <a:ext cx="586" cy="638"/>
              </a:xfrm>
              <a:custGeom>
                <a:avLst/>
                <a:gdLst/>
                <a:ahLst/>
                <a:cxnLst>
                  <a:cxn ang="0">
                    <a:pos x="21" y="107"/>
                  </a:cxn>
                  <a:cxn ang="0">
                    <a:pos x="22" y="107"/>
                  </a:cxn>
                  <a:cxn ang="0">
                    <a:pos x="22" y="106"/>
                  </a:cxn>
                  <a:cxn ang="0">
                    <a:pos x="21" y="101"/>
                  </a:cxn>
                  <a:cxn ang="0">
                    <a:pos x="20" y="96"/>
                  </a:cxn>
                  <a:cxn ang="0">
                    <a:pos x="34" y="80"/>
                  </a:cxn>
                  <a:cxn ang="0">
                    <a:pos x="40" y="83"/>
                  </a:cxn>
                  <a:cxn ang="0">
                    <a:pos x="28" y="75"/>
                  </a:cxn>
                  <a:cxn ang="0">
                    <a:pos x="31" y="79"/>
                  </a:cxn>
                  <a:cxn ang="0">
                    <a:pos x="73" y="5"/>
                  </a:cxn>
                  <a:cxn ang="0">
                    <a:pos x="68" y="8"/>
                  </a:cxn>
                  <a:cxn ang="0">
                    <a:pos x="63" y="5"/>
                  </a:cxn>
                  <a:cxn ang="0">
                    <a:pos x="52" y="0"/>
                  </a:cxn>
                  <a:cxn ang="0">
                    <a:pos x="54" y="5"/>
                  </a:cxn>
                  <a:cxn ang="0">
                    <a:pos x="44" y="3"/>
                  </a:cxn>
                  <a:cxn ang="0">
                    <a:pos x="34" y="4"/>
                  </a:cxn>
                  <a:cxn ang="0">
                    <a:pos x="40" y="9"/>
                  </a:cxn>
                  <a:cxn ang="0">
                    <a:pos x="51" y="12"/>
                  </a:cxn>
                  <a:cxn ang="0">
                    <a:pos x="62" y="15"/>
                  </a:cxn>
                  <a:cxn ang="0">
                    <a:pos x="57" y="21"/>
                  </a:cxn>
                  <a:cxn ang="0">
                    <a:pos x="42" y="26"/>
                  </a:cxn>
                  <a:cxn ang="0">
                    <a:pos x="42" y="36"/>
                  </a:cxn>
                  <a:cxn ang="0">
                    <a:pos x="55" y="34"/>
                  </a:cxn>
                  <a:cxn ang="0">
                    <a:pos x="57" y="81"/>
                  </a:cxn>
                  <a:cxn ang="0">
                    <a:pos x="26" y="52"/>
                  </a:cxn>
                  <a:cxn ang="0">
                    <a:pos x="34" y="54"/>
                  </a:cxn>
                  <a:cxn ang="0">
                    <a:pos x="32" y="86"/>
                  </a:cxn>
                  <a:cxn ang="0">
                    <a:pos x="11" y="87"/>
                  </a:cxn>
                  <a:cxn ang="0">
                    <a:pos x="16" y="86"/>
                  </a:cxn>
                  <a:cxn ang="0">
                    <a:pos x="7" y="84"/>
                  </a:cxn>
                  <a:cxn ang="0">
                    <a:pos x="0" y="95"/>
                  </a:cxn>
                  <a:cxn ang="0">
                    <a:pos x="13" y="100"/>
                  </a:cxn>
                  <a:cxn ang="0">
                    <a:pos x="7" y="102"/>
                  </a:cxn>
                  <a:cxn ang="0">
                    <a:pos x="19" y="101"/>
                  </a:cxn>
                  <a:cxn ang="0">
                    <a:pos x="13" y="105"/>
                  </a:cxn>
                  <a:cxn ang="0">
                    <a:pos x="14" y="121"/>
                  </a:cxn>
                  <a:cxn ang="0">
                    <a:pos x="17" y="112"/>
                  </a:cxn>
                  <a:cxn ang="0">
                    <a:pos x="19" y="112"/>
                  </a:cxn>
                  <a:cxn ang="0">
                    <a:pos x="18" y="124"/>
                  </a:cxn>
                  <a:cxn ang="0">
                    <a:pos x="29" y="116"/>
                  </a:cxn>
                  <a:cxn ang="0">
                    <a:pos x="27" y="111"/>
                  </a:cxn>
                  <a:cxn ang="0">
                    <a:pos x="28" y="103"/>
                  </a:cxn>
                  <a:cxn ang="0">
                    <a:pos x="32" y="98"/>
                  </a:cxn>
                  <a:cxn ang="0">
                    <a:pos x="65" y="103"/>
                  </a:cxn>
                  <a:cxn ang="0">
                    <a:pos x="75" y="86"/>
                  </a:cxn>
                  <a:cxn ang="0">
                    <a:pos x="63" y="66"/>
                  </a:cxn>
                  <a:cxn ang="0">
                    <a:pos x="81" y="88"/>
                  </a:cxn>
                  <a:cxn ang="0">
                    <a:pos x="77" y="86"/>
                  </a:cxn>
                  <a:cxn ang="0">
                    <a:pos x="100" y="47"/>
                  </a:cxn>
                  <a:cxn ang="0">
                    <a:pos x="103" y="55"/>
                  </a:cxn>
                  <a:cxn ang="0">
                    <a:pos x="103" y="61"/>
                  </a:cxn>
                  <a:cxn ang="0">
                    <a:pos x="102" y="37"/>
                  </a:cxn>
                  <a:cxn ang="0">
                    <a:pos x="94" y="37"/>
                  </a:cxn>
                  <a:cxn ang="0">
                    <a:pos x="89" y="41"/>
                  </a:cxn>
                  <a:cxn ang="0">
                    <a:pos x="86" y="41"/>
                  </a:cxn>
                  <a:cxn ang="0">
                    <a:pos x="82" y="46"/>
                  </a:cxn>
                  <a:cxn ang="0">
                    <a:pos x="75" y="53"/>
                  </a:cxn>
                  <a:cxn ang="0">
                    <a:pos x="75" y="79"/>
                  </a:cxn>
                  <a:cxn ang="0">
                    <a:pos x="67" y="40"/>
                  </a:cxn>
                  <a:cxn ang="0">
                    <a:pos x="70" y="19"/>
                  </a:cxn>
                  <a:cxn ang="0">
                    <a:pos x="82" y="23"/>
                  </a:cxn>
                  <a:cxn ang="0">
                    <a:pos x="86" y="3"/>
                  </a:cxn>
                  <a:cxn ang="0">
                    <a:pos x="79" y="0"/>
                  </a:cxn>
                </a:cxnLst>
                <a:rect l="0" t="0" r="r" b="b"/>
                <a:pathLst>
                  <a:path w="113" h="124">
                    <a:moveTo>
                      <a:pt x="21" y="107"/>
                    </a:moveTo>
                    <a:cubicBezTo>
                      <a:pt x="22" y="107"/>
                      <a:pt x="22" y="107"/>
                      <a:pt x="22" y="107"/>
                    </a:cubicBezTo>
                    <a:cubicBezTo>
                      <a:pt x="21" y="107"/>
                      <a:pt x="21" y="107"/>
                      <a:pt x="21" y="107"/>
                    </a:cubicBezTo>
                    <a:moveTo>
                      <a:pt x="22" y="107"/>
                    </a:moveTo>
                    <a:cubicBezTo>
                      <a:pt x="22" y="106"/>
                      <a:pt x="22" y="106"/>
                      <a:pt x="22" y="106"/>
                    </a:cubicBezTo>
                    <a:cubicBezTo>
                      <a:pt x="22" y="107"/>
                      <a:pt x="22" y="107"/>
                      <a:pt x="22" y="107"/>
                    </a:cubicBezTo>
                    <a:moveTo>
                      <a:pt x="22" y="106"/>
                    </a:moveTo>
                    <a:cubicBezTo>
                      <a:pt x="22" y="106"/>
                      <a:pt x="22" y="106"/>
                      <a:pt x="22" y="106"/>
                    </a:cubicBezTo>
                    <a:cubicBezTo>
                      <a:pt x="22" y="106"/>
                      <a:pt x="22" y="106"/>
                      <a:pt x="22" y="106"/>
                    </a:cubicBezTo>
                    <a:moveTo>
                      <a:pt x="20" y="96"/>
                    </a:moveTo>
                    <a:cubicBezTo>
                      <a:pt x="23" y="96"/>
                      <a:pt x="24" y="95"/>
                      <a:pt x="25" y="94"/>
                    </a:cubicBezTo>
                    <a:cubicBezTo>
                      <a:pt x="26" y="94"/>
                      <a:pt x="25" y="101"/>
                      <a:pt x="21" y="101"/>
                    </a:cubicBezTo>
                    <a:cubicBezTo>
                      <a:pt x="21" y="101"/>
                      <a:pt x="21" y="101"/>
                      <a:pt x="21" y="101"/>
                    </a:cubicBezTo>
                    <a:cubicBezTo>
                      <a:pt x="22" y="98"/>
                      <a:pt x="19" y="98"/>
                      <a:pt x="20" y="96"/>
                    </a:cubicBezTo>
                    <a:cubicBezTo>
                      <a:pt x="20" y="96"/>
                      <a:pt x="20" y="96"/>
                      <a:pt x="20" y="96"/>
                    </a:cubicBezTo>
                    <a:moveTo>
                      <a:pt x="38" y="85"/>
                    </a:moveTo>
                    <a:cubicBezTo>
                      <a:pt x="36" y="83"/>
                      <a:pt x="35" y="81"/>
                      <a:pt x="33" y="81"/>
                    </a:cubicBezTo>
                    <a:cubicBezTo>
                      <a:pt x="33" y="80"/>
                      <a:pt x="33" y="80"/>
                      <a:pt x="34" y="80"/>
                    </a:cubicBezTo>
                    <a:cubicBezTo>
                      <a:pt x="34" y="80"/>
                      <a:pt x="35" y="81"/>
                      <a:pt x="36" y="82"/>
                    </a:cubicBezTo>
                    <a:cubicBezTo>
                      <a:pt x="37" y="82"/>
                      <a:pt x="38" y="83"/>
                      <a:pt x="40" y="83"/>
                    </a:cubicBezTo>
                    <a:cubicBezTo>
                      <a:pt x="40" y="83"/>
                      <a:pt x="40" y="83"/>
                      <a:pt x="40" y="83"/>
                    </a:cubicBezTo>
                    <a:cubicBezTo>
                      <a:pt x="40" y="84"/>
                      <a:pt x="38" y="84"/>
                      <a:pt x="38" y="85"/>
                    </a:cubicBezTo>
                    <a:moveTo>
                      <a:pt x="31" y="79"/>
                    </a:moveTo>
                    <a:cubicBezTo>
                      <a:pt x="30" y="79"/>
                      <a:pt x="28" y="77"/>
                      <a:pt x="28" y="75"/>
                    </a:cubicBezTo>
                    <a:cubicBezTo>
                      <a:pt x="30" y="76"/>
                      <a:pt x="29" y="79"/>
                      <a:pt x="31" y="79"/>
                    </a:cubicBezTo>
                    <a:cubicBezTo>
                      <a:pt x="31" y="79"/>
                      <a:pt x="31" y="79"/>
                      <a:pt x="32" y="79"/>
                    </a:cubicBezTo>
                    <a:cubicBezTo>
                      <a:pt x="31" y="79"/>
                      <a:pt x="31" y="79"/>
                      <a:pt x="31" y="79"/>
                    </a:cubicBezTo>
                    <a:moveTo>
                      <a:pt x="79" y="0"/>
                    </a:moveTo>
                    <a:cubicBezTo>
                      <a:pt x="70" y="0"/>
                      <a:pt x="70" y="0"/>
                      <a:pt x="70" y="0"/>
                    </a:cubicBezTo>
                    <a:cubicBezTo>
                      <a:pt x="68" y="5"/>
                      <a:pt x="73" y="3"/>
                      <a:pt x="73" y="5"/>
                    </a:cubicBezTo>
                    <a:cubicBezTo>
                      <a:pt x="69" y="9"/>
                      <a:pt x="67" y="14"/>
                      <a:pt x="67" y="22"/>
                    </a:cubicBezTo>
                    <a:cubicBezTo>
                      <a:pt x="64" y="20"/>
                      <a:pt x="67" y="13"/>
                      <a:pt x="64" y="12"/>
                    </a:cubicBezTo>
                    <a:cubicBezTo>
                      <a:pt x="65" y="11"/>
                      <a:pt x="66" y="9"/>
                      <a:pt x="68" y="8"/>
                    </a:cubicBezTo>
                    <a:cubicBezTo>
                      <a:pt x="67" y="5"/>
                      <a:pt x="64" y="5"/>
                      <a:pt x="65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61" y="2"/>
                      <a:pt x="61" y="4"/>
                      <a:pt x="63" y="5"/>
                    </a:cubicBezTo>
                    <a:cubicBezTo>
                      <a:pt x="62" y="5"/>
                      <a:pt x="62" y="6"/>
                      <a:pt x="62" y="6"/>
                    </a:cubicBezTo>
                    <a:cubicBezTo>
                      <a:pt x="60" y="6"/>
                      <a:pt x="60" y="2"/>
                      <a:pt x="59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3" y="1"/>
                      <a:pt x="52" y="4"/>
                      <a:pt x="54" y="4"/>
                    </a:cubicBezTo>
                    <a:cubicBezTo>
                      <a:pt x="54" y="4"/>
                      <a:pt x="55" y="4"/>
                      <a:pt x="55" y="4"/>
                    </a:cubicBezTo>
                    <a:cubicBezTo>
                      <a:pt x="55" y="4"/>
                      <a:pt x="54" y="5"/>
                      <a:pt x="54" y="5"/>
                    </a:cubicBezTo>
                    <a:cubicBezTo>
                      <a:pt x="52" y="5"/>
                      <a:pt x="50" y="2"/>
                      <a:pt x="50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5" y="2"/>
                      <a:pt x="44" y="3"/>
                      <a:pt x="44" y="3"/>
                    </a:cubicBezTo>
                    <a:cubicBezTo>
                      <a:pt x="43" y="3"/>
                      <a:pt x="43" y="3"/>
                      <a:pt x="43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4" y="2"/>
                      <a:pt x="34" y="3"/>
                      <a:pt x="34" y="4"/>
                    </a:cubicBezTo>
                    <a:cubicBezTo>
                      <a:pt x="34" y="2"/>
                      <a:pt x="38" y="4"/>
                      <a:pt x="38" y="2"/>
                    </a:cubicBezTo>
                    <a:cubicBezTo>
                      <a:pt x="41" y="2"/>
                      <a:pt x="35" y="3"/>
                      <a:pt x="37" y="6"/>
                    </a:cubicBezTo>
                    <a:cubicBezTo>
                      <a:pt x="37" y="8"/>
                      <a:pt x="40" y="7"/>
                      <a:pt x="40" y="9"/>
                    </a:cubicBezTo>
                    <a:cubicBezTo>
                      <a:pt x="44" y="9"/>
                      <a:pt x="44" y="5"/>
                      <a:pt x="48" y="4"/>
                    </a:cubicBezTo>
                    <a:cubicBezTo>
                      <a:pt x="50" y="4"/>
                      <a:pt x="49" y="6"/>
                      <a:pt x="49" y="8"/>
                    </a:cubicBezTo>
                    <a:cubicBezTo>
                      <a:pt x="49" y="10"/>
                      <a:pt x="48" y="12"/>
                      <a:pt x="51" y="12"/>
                    </a:cubicBezTo>
                    <a:cubicBezTo>
                      <a:pt x="51" y="12"/>
                      <a:pt x="52" y="12"/>
                      <a:pt x="52" y="12"/>
                    </a:cubicBezTo>
                    <a:cubicBezTo>
                      <a:pt x="55" y="12"/>
                      <a:pt x="50" y="10"/>
                      <a:pt x="52" y="8"/>
                    </a:cubicBezTo>
                    <a:cubicBezTo>
                      <a:pt x="55" y="11"/>
                      <a:pt x="58" y="15"/>
                      <a:pt x="62" y="15"/>
                    </a:cubicBezTo>
                    <a:cubicBezTo>
                      <a:pt x="62" y="15"/>
                      <a:pt x="63" y="15"/>
                      <a:pt x="64" y="14"/>
                    </a:cubicBezTo>
                    <a:cubicBezTo>
                      <a:pt x="64" y="18"/>
                      <a:pt x="64" y="22"/>
                      <a:pt x="64" y="26"/>
                    </a:cubicBezTo>
                    <a:cubicBezTo>
                      <a:pt x="62" y="24"/>
                      <a:pt x="59" y="23"/>
                      <a:pt x="57" y="21"/>
                    </a:cubicBezTo>
                    <a:cubicBezTo>
                      <a:pt x="56" y="20"/>
                      <a:pt x="54" y="20"/>
                      <a:pt x="53" y="20"/>
                    </a:cubicBezTo>
                    <a:cubicBezTo>
                      <a:pt x="46" y="20"/>
                      <a:pt x="44" y="27"/>
                      <a:pt x="39" y="29"/>
                    </a:cubicBezTo>
                    <a:cubicBezTo>
                      <a:pt x="38" y="27"/>
                      <a:pt x="41" y="27"/>
                      <a:pt x="42" y="26"/>
                    </a:cubicBezTo>
                    <a:cubicBezTo>
                      <a:pt x="42" y="25"/>
                      <a:pt x="41" y="24"/>
                      <a:pt x="40" y="24"/>
                    </a:cubicBezTo>
                    <a:cubicBezTo>
                      <a:pt x="38" y="24"/>
                      <a:pt x="36" y="25"/>
                      <a:pt x="35" y="25"/>
                    </a:cubicBezTo>
                    <a:cubicBezTo>
                      <a:pt x="34" y="32"/>
                      <a:pt x="36" y="36"/>
                      <a:pt x="42" y="36"/>
                    </a:cubicBezTo>
                    <a:cubicBezTo>
                      <a:pt x="43" y="36"/>
                      <a:pt x="44" y="36"/>
                      <a:pt x="45" y="36"/>
                    </a:cubicBezTo>
                    <a:cubicBezTo>
                      <a:pt x="49" y="34"/>
                      <a:pt x="49" y="29"/>
                      <a:pt x="54" y="28"/>
                    </a:cubicBezTo>
                    <a:cubicBezTo>
                      <a:pt x="52" y="31"/>
                      <a:pt x="54" y="32"/>
                      <a:pt x="55" y="34"/>
                    </a:cubicBezTo>
                    <a:cubicBezTo>
                      <a:pt x="63" y="39"/>
                      <a:pt x="66" y="48"/>
                      <a:pt x="67" y="61"/>
                    </a:cubicBezTo>
                    <a:cubicBezTo>
                      <a:pt x="65" y="59"/>
                      <a:pt x="63" y="59"/>
                      <a:pt x="61" y="59"/>
                    </a:cubicBezTo>
                    <a:cubicBezTo>
                      <a:pt x="52" y="59"/>
                      <a:pt x="46" y="77"/>
                      <a:pt x="57" y="81"/>
                    </a:cubicBezTo>
                    <a:cubicBezTo>
                      <a:pt x="55" y="81"/>
                      <a:pt x="52" y="81"/>
                      <a:pt x="50" y="81"/>
                    </a:cubicBezTo>
                    <a:cubicBezTo>
                      <a:pt x="34" y="81"/>
                      <a:pt x="22" y="71"/>
                      <a:pt x="24" y="52"/>
                    </a:cubicBezTo>
                    <a:cubicBezTo>
                      <a:pt x="25" y="52"/>
                      <a:pt x="25" y="52"/>
                      <a:pt x="26" y="52"/>
                    </a:cubicBezTo>
                    <a:cubicBezTo>
                      <a:pt x="29" y="52"/>
                      <a:pt x="30" y="54"/>
                      <a:pt x="28" y="57"/>
                    </a:cubicBezTo>
                    <a:cubicBezTo>
                      <a:pt x="29" y="57"/>
                      <a:pt x="29" y="58"/>
                      <a:pt x="30" y="58"/>
                    </a:cubicBezTo>
                    <a:cubicBezTo>
                      <a:pt x="32" y="58"/>
                      <a:pt x="31" y="54"/>
                      <a:pt x="34" y="54"/>
                    </a:cubicBezTo>
                    <a:cubicBezTo>
                      <a:pt x="33" y="50"/>
                      <a:pt x="30" y="47"/>
                      <a:pt x="26" y="45"/>
                    </a:cubicBezTo>
                    <a:cubicBezTo>
                      <a:pt x="14" y="46"/>
                      <a:pt x="14" y="68"/>
                      <a:pt x="23" y="72"/>
                    </a:cubicBezTo>
                    <a:cubicBezTo>
                      <a:pt x="18" y="78"/>
                      <a:pt x="25" y="86"/>
                      <a:pt x="32" y="86"/>
                    </a:cubicBezTo>
                    <a:cubicBezTo>
                      <a:pt x="33" y="86"/>
                      <a:pt x="35" y="86"/>
                      <a:pt x="36" y="85"/>
                    </a:cubicBezTo>
                    <a:cubicBezTo>
                      <a:pt x="31" y="88"/>
                      <a:pt x="27" y="91"/>
                      <a:pt x="22" y="94"/>
                    </a:cubicBezTo>
                    <a:cubicBezTo>
                      <a:pt x="18" y="92"/>
                      <a:pt x="16" y="88"/>
                      <a:pt x="11" y="87"/>
                    </a:cubicBezTo>
                    <a:cubicBezTo>
                      <a:pt x="12" y="86"/>
                      <a:pt x="12" y="86"/>
                      <a:pt x="12" y="86"/>
                    </a:cubicBezTo>
                    <a:cubicBezTo>
                      <a:pt x="13" y="86"/>
                      <a:pt x="13" y="86"/>
                      <a:pt x="14" y="86"/>
                    </a:cubicBezTo>
                    <a:cubicBezTo>
                      <a:pt x="14" y="86"/>
                      <a:pt x="15" y="86"/>
                      <a:pt x="16" y="86"/>
                    </a:cubicBezTo>
                    <a:cubicBezTo>
                      <a:pt x="16" y="86"/>
                      <a:pt x="16" y="86"/>
                      <a:pt x="17" y="86"/>
                    </a:cubicBezTo>
                    <a:cubicBezTo>
                      <a:pt x="16" y="83"/>
                      <a:pt x="14" y="82"/>
                      <a:pt x="12" y="82"/>
                    </a:cubicBezTo>
                    <a:cubicBezTo>
                      <a:pt x="10" y="82"/>
                      <a:pt x="8" y="83"/>
                      <a:pt x="7" y="84"/>
                    </a:cubicBezTo>
                    <a:cubicBezTo>
                      <a:pt x="4" y="93"/>
                      <a:pt x="14" y="90"/>
                      <a:pt x="15" y="95"/>
                    </a:cubicBezTo>
                    <a:cubicBezTo>
                      <a:pt x="13" y="94"/>
                      <a:pt x="10" y="93"/>
                      <a:pt x="7" y="93"/>
                    </a:cubicBezTo>
                    <a:cubicBezTo>
                      <a:pt x="5" y="93"/>
                      <a:pt x="2" y="93"/>
                      <a:pt x="0" y="95"/>
                    </a:cubicBezTo>
                    <a:cubicBezTo>
                      <a:pt x="2" y="98"/>
                      <a:pt x="4" y="98"/>
                      <a:pt x="7" y="98"/>
                    </a:cubicBezTo>
                    <a:cubicBezTo>
                      <a:pt x="9" y="98"/>
                      <a:pt x="12" y="98"/>
                      <a:pt x="15" y="97"/>
                    </a:cubicBezTo>
                    <a:cubicBezTo>
                      <a:pt x="15" y="99"/>
                      <a:pt x="14" y="100"/>
                      <a:pt x="13" y="100"/>
                    </a:cubicBezTo>
                    <a:cubicBezTo>
                      <a:pt x="12" y="100"/>
                      <a:pt x="12" y="100"/>
                      <a:pt x="11" y="100"/>
                    </a:cubicBezTo>
                    <a:cubicBezTo>
                      <a:pt x="11" y="100"/>
                      <a:pt x="11" y="100"/>
                      <a:pt x="10" y="100"/>
                    </a:cubicBezTo>
                    <a:cubicBezTo>
                      <a:pt x="9" y="100"/>
                      <a:pt x="7" y="100"/>
                      <a:pt x="7" y="102"/>
                    </a:cubicBezTo>
                    <a:cubicBezTo>
                      <a:pt x="6" y="105"/>
                      <a:pt x="7" y="107"/>
                      <a:pt x="10" y="107"/>
                    </a:cubicBezTo>
                    <a:cubicBezTo>
                      <a:pt x="10" y="107"/>
                      <a:pt x="11" y="107"/>
                      <a:pt x="11" y="107"/>
                    </a:cubicBezTo>
                    <a:cubicBezTo>
                      <a:pt x="9" y="103"/>
                      <a:pt x="17" y="104"/>
                      <a:pt x="19" y="101"/>
                    </a:cubicBezTo>
                    <a:cubicBezTo>
                      <a:pt x="21" y="102"/>
                      <a:pt x="18" y="106"/>
                      <a:pt x="18" y="108"/>
                    </a:cubicBezTo>
                    <a:cubicBezTo>
                      <a:pt x="17" y="108"/>
                      <a:pt x="17" y="108"/>
                      <a:pt x="17" y="108"/>
                    </a:cubicBezTo>
                    <a:cubicBezTo>
                      <a:pt x="15" y="108"/>
                      <a:pt x="15" y="106"/>
                      <a:pt x="13" y="105"/>
                    </a:cubicBezTo>
                    <a:cubicBezTo>
                      <a:pt x="13" y="114"/>
                      <a:pt x="6" y="115"/>
                      <a:pt x="10" y="123"/>
                    </a:cubicBezTo>
                    <a:cubicBezTo>
                      <a:pt x="10" y="123"/>
                      <a:pt x="11" y="123"/>
                      <a:pt x="11" y="123"/>
                    </a:cubicBezTo>
                    <a:cubicBezTo>
                      <a:pt x="12" y="123"/>
                      <a:pt x="13" y="122"/>
                      <a:pt x="14" y="121"/>
                    </a:cubicBezTo>
                    <a:cubicBezTo>
                      <a:pt x="14" y="119"/>
                      <a:pt x="15" y="118"/>
                      <a:pt x="16" y="118"/>
                    </a:cubicBezTo>
                    <a:cubicBezTo>
                      <a:pt x="16" y="118"/>
                      <a:pt x="16" y="118"/>
                      <a:pt x="17" y="118"/>
                    </a:cubicBezTo>
                    <a:cubicBezTo>
                      <a:pt x="17" y="114"/>
                      <a:pt x="18" y="115"/>
                      <a:pt x="17" y="112"/>
                    </a:cubicBezTo>
                    <a:cubicBezTo>
                      <a:pt x="18" y="111"/>
                      <a:pt x="20" y="109"/>
                      <a:pt x="21" y="107"/>
                    </a:cubicBezTo>
                    <a:cubicBezTo>
                      <a:pt x="21" y="108"/>
                      <a:pt x="21" y="108"/>
                      <a:pt x="21" y="108"/>
                    </a:cubicBezTo>
                    <a:cubicBezTo>
                      <a:pt x="21" y="110"/>
                      <a:pt x="20" y="111"/>
                      <a:pt x="19" y="112"/>
                    </a:cubicBezTo>
                    <a:cubicBezTo>
                      <a:pt x="19" y="114"/>
                      <a:pt x="19" y="116"/>
                      <a:pt x="19" y="118"/>
                    </a:cubicBezTo>
                    <a:cubicBezTo>
                      <a:pt x="19" y="122"/>
                      <a:pt x="16" y="121"/>
                      <a:pt x="14" y="123"/>
                    </a:cubicBezTo>
                    <a:cubicBezTo>
                      <a:pt x="16" y="123"/>
                      <a:pt x="17" y="124"/>
                      <a:pt x="18" y="124"/>
                    </a:cubicBezTo>
                    <a:cubicBezTo>
                      <a:pt x="22" y="124"/>
                      <a:pt x="25" y="120"/>
                      <a:pt x="24" y="114"/>
                    </a:cubicBezTo>
                    <a:cubicBezTo>
                      <a:pt x="25" y="115"/>
                      <a:pt x="26" y="116"/>
                      <a:pt x="28" y="116"/>
                    </a:cubicBezTo>
                    <a:cubicBezTo>
                      <a:pt x="28" y="116"/>
                      <a:pt x="29" y="116"/>
                      <a:pt x="29" y="116"/>
                    </a:cubicBezTo>
                    <a:cubicBezTo>
                      <a:pt x="33" y="116"/>
                      <a:pt x="31" y="111"/>
                      <a:pt x="30" y="109"/>
                    </a:cubicBezTo>
                    <a:cubicBezTo>
                      <a:pt x="29" y="109"/>
                      <a:pt x="29" y="111"/>
                      <a:pt x="28" y="111"/>
                    </a:cubicBezTo>
                    <a:cubicBezTo>
                      <a:pt x="28" y="111"/>
                      <a:pt x="27" y="111"/>
                      <a:pt x="27" y="111"/>
                    </a:cubicBezTo>
                    <a:cubicBezTo>
                      <a:pt x="29" y="106"/>
                      <a:pt x="28" y="103"/>
                      <a:pt x="25" y="100"/>
                    </a:cubicBezTo>
                    <a:cubicBezTo>
                      <a:pt x="25" y="95"/>
                      <a:pt x="29" y="95"/>
                      <a:pt x="30" y="91"/>
                    </a:cubicBezTo>
                    <a:cubicBezTo>
                      <a:pt x="32" y="94"/>
                      <a:pt x="27" y="99"/>
                      <a:pt x="28" y="103"/>
                    </a:cubicBezTo>
                    <a:cubicBezTo>
                      <a:pt x="29" y="107"/>
                      <a:pt x="32" y="109"/>
                      <a:pt x="35" y="111"/>
                    </a:cubicBezTo>
                    <a:cubicBezTo>
                      <a:pt x="36" y="111"/>
                      <a:pt x="36" y="110"/>
                      <a:pt x="37" y="110"/>
                    </a:cubicBezTo>
                    <a:cubicBezTo>
                      <a:pt x="34" y="105"/>
                      <a:pt x="36" y="102"/>
                      <a:pt x="32" y="98"/>
                    </a:cubicBezTo>
                    <a:cubicBezTo>
                      <a:pt x="32" y="89"/>
                      <a:pt x="42" y="84"/>
                      <a:pt x="53" y="84"/>
                    </a:cubicBezTo>
                    <a:cubicBezTo>
                      <a:pt x="61" y="84"/>
                      <a:pt x="69" y="88"/>
                      <a:pt x="71" y="95"/>
                    </a:cubicBezTo>
                    <a:cubicBezTo>
                      <a:pt x="68" y="96"/>
                      <a:pt x="64" y="97"/>
                      <a:pt x="65" y="103"/>
                    </a:cubicBezTo>
                    <a:cubicBezTo>
                      <a:pt x="67" y="101"/>
                      <a:pt x="70" y="100"/>
                      <a:pt x="73" y="100"/>
                    </a:cubicBezTo>
                    <a:cubicBezTo>
                      <a:pt x="78" y="100"/>
                      <a:pt x="82" y="102"/>
                      <a:pt x="85" y="105"/>
                    </a:cubicBezTo>
                    <a:cubicBezTo>
                      <a:pt x="86" y="95"/>
                      <a:pt x="74" y="98"/>
                      <a:pt x="75" y="86"/>
                    </a:cubicBezTo>
                    <a:cubicBezTo>
                      <a:pt x="75" y="86"/>
                      <a:pt x="74" y="86"/>
                      <a:pt x="73" y="86"/>
                    </a:cubicBezTo>
                    <a:cubicBezTo>
                      <a:pt x="65" y="86"/>
                      <a:pt x="53" y="78"/>
                      <a:pt x="60" y="67"/>
                    </a:cubicBezTo>
                    <a:cubicBezTo>
                      <a:pt x="62" y="67"/>
                      <a:pt x="62" y="66"/>
                      <a:pt x="63" y="66"/>
                    </a:cubicBezTo>
                    <a:cubicBezTo>
                      <a:pt x="64" y="66"/>
                      <a:pt x="64" y="67"/>
                      <a:pt x="67" y="67"/>
                    </a:cubicBezTo>
                    <a:cubicBezTo>
                      <a:pt x="70" y="76"/>
                      <a:pt x="72" y="86"/>
                      <a:pt x="82" y="86"/>
                    </a:cubicBezTo>
                    <a:cubicBezTo>
                      <a:pt x="81" y="88"/>
                      <a:pt x="81" y="88"/>
                      <a:pt x="81" y="88"/>
                    </a:cubicBezTo>
                    <a:cubicBezTo>
                      <a:pt x="80" y="88"/>
                      <a:pt x="80" y="88"/>
                      <a:pt x="79" y="87"/>
                    </a:cubicBezTo>
                    <a:cubicBezTo>
                      <a:pt x="79" y="87"/>
                      <a:pt x="78" y="86"/>
                      <a:pt x="77" y="86"/>
                    </a:cubicBezTo>
                    <a:cubicBezTo>
                      <a:pt x="77" y="86"/>
                      <a:pt x="77" y="86"/>
                      <a:pt x="77" y="86"/>
                    </a:cubicBezTo>
                    <a:cubicBezTo>
                      <a:pt x="76" y="96"/>
                      <a:pt x="85" y="100"/>
                      <a:pt x="90" y="100"/>
                    </a:cubicBezTo>
                    <a:cubicBezTo>
                      <a:pt x="90" y="100"/>
                      <a:pt x="90" y="100"/>
                      <a:pt x="90" y="100"/>
                    </a:cubicBezTo>
                    <a:cubicBezTo>
                      <a:pt x="81" y="89"/>
                      <a:pt x="71" y="47"/>
                      <a:pt x="100" y="47"/>
                    </a:cubicBezTo>
                    <a:cubicBezTo>
                      <a:pt x="100" y="47"/>
                      <a:pt x="101" y="47"/>
                      <a:pt x="101" y="47"/>
                    </a:cubicBezTo>
                    <a:cubicBezTo>
                      <a:pt x="102" y="48"/>
                      <a:pt x="103" y="48"/>
                      <a:pt x="104" y="49"/>
                    </a:cubicBezTo>
                    <a:cubicBezTo>
                      <a:pt x="105" y="51"/>
                      <a:pt x="105" y="54"/>
                      <a:pt x="103" y="55"/>
                    </a:cubicBezTo>
                    <a:cubicBezTo>
                      <a:pt x="103" y="55"/>
                      <a:pt x="103" y="55"/>
                      <a:pt x="102" y="55"/>
                    </a:cubicBezTo>
                    <a:cubicBezTo>
                      <a:pt x="100" y="55"/>
                      <a:pt x="101" y="52"/>
                      <a:pt x="99" y="52"/>
                    </a:cubicBezTo>
                    <a:cubicBezTo>
                      <a:pt x="96" y="55"/>
                      <a:pt x="100" y="60"/>
                      <a:pt x="103" y="61"/>
                    </a:cubicBezTo>
                    <a:cubicBezTo>
                      <a:pt x="110" y="59"/>
                      <a:pt x="113" y="53"/>
                      <a:pt x="112" y="48"/>
                    </a:cubicBezTo>
                    <a:cubicBezTo>
                      <a:pt x="111" y="42"/>
                      <a:pt x="103" y="42"/>
                      <a:pt x="103" y="37"/>
                    </a:cubicBezTo>
                    <a:cubicBezTo>
                      <a:pt x="103" y="37"/>
                      <a:pt x="102" y="37"/>
                      <a:pt x="102" y="37"/>
                    </a:cubicBezTo>
                    <a:cubicBezTo>
                      <a:pt x="101" y="37"/>
                      <a:pt x="99" y="37"/>
                      <a:pt x="98" y="38"/>
                    </a:cubicBezTo>
                    <a:cubicBezTo>
                      <a:pt x="97" y="38"/>
                      <a:pt x="97" y="39"/>
                      <a:pt x="96" y="39"/>
                    </a:cubicBezTo>
                    <a:cubicBezTo>
                      <a:pt x="95" y="39"/>
                      <a:pt x="94" y="38"/>
                      <a:pt x="94" y="37"/>
                    </a:cubicBezTo>
                    <a:cubicBezTo>
                      <a:pt x="93" y="37"/>
                      <a:pt x="93" y="37"/>
                      <a:pt x="93" y="37"/>
                    </a:cubicBezTo>
                    <a:cubicBezTo>
                      <a:pt x="91" y="37"/>
                      <a:pt x="91" y="40"/>
                      <a:pt x="89" y="41"/>
                    </a:cubicBezTo>
                    <a:cubicBezTo>
                      <a:pt x="89" y="41"/>
                      <a:pt x="89" y="41"/>
                      <a:pt x="89" y="41"/>
                    </a:cubicBezTo>
                    <a:cubicBezTo>
                      <a:pt x="88" y="41"/>
                      <a:pt x="88" y="41"/>
                      <a:pt x="88" y="41"/>
                    </a:cubicBezTo>
                    <a:cubicBezTo>
                      <a:pt x="87" y="41"/>
                      <a:pt x="87" y="41"/>
                      <a:pt x="87" y="41"/>
                    </a:cubicBezTo>
                    <a:cubicBezTo>
                      <a:pt x="86" y="41"/>
                      <a:pt x="86" y="41"/>
                      <a:pt x="86" y="41"/>
                    </a:cubicBezTo>
                    <a:cubicBezTo>
                      <a:pt x="84" y="43"/>
                      <a:pt x="84" y="45"/>
                      <a:pt x="83" y="47"/>
                    </a:cubicBezTo>
                    <a:cubicBezTo>
                      <a:pt x="83" y="47"/>
                      <a:pt x="83" y="47"/>
                      <a:pt x="83" y="47"/>
                    </a:cubicBezTo>
                    <a:cubicBezTo>
                      <a:pt x="83" y="47"/>
                      <a:pt x="82" y="46"/>
                      <a:pt x="82" y="46"/>
                    </a:cubicBezTo>
                    <a:cubicBezTo>
                      <a:pt x="82" y="46"/>
                      <a:pt x="81" y="45"/>
                      <a:pt x="81" y="45"/>
                    </a:cubicBezTo>
                    <a:cubicBezTo>
                      <a:pt x="81" y="45"/>
                      <a:pt x="81" y="45"/>
                      <a:pt x="81" y="45"/>
                    </a:cubicBezTo>
                    <a:cubicBezTo>
                      <a:pt x="79" y="48"/>
                      <a:pt x="80" y="53"/>
                      <a:pt x="75" y="53"/>
                    </a:cubicBezTo>
                    <a:cubicBezTo>
                      <a:pt x="77" y="61"/>
                      <a:pt x="72" y="66"/>
                      <a:pt x="78" y="72"/>
                    </a:cubicBezTo>
                    <a:cubicBezTo>
                      <a:pt x="77" y="72"/>
                      <a:pt x="76" y="71"/>
                      <a:pt x="76" y="71"/>
                    </a:cubicBezTo>
                    <a:cubicBezTo>
                      <a:pt x="74" y="71"/>
                      <a:pt x="74" y="77"/>
                      <a:pt x="75" y="79"/>
                    </a:cubicBezTo>
                    <a:cubicBezTo>
                      <a:pt x="68" y="70"/>
                      <a:pt x="70" y="52"/>
                      <a:pt x="66" y="40"/>
                    </a:cubicBezTo>
                    <a:cubicBezTo>
                      <a:pt x="66" y="39"/>
                      <a:pt x="66" y="39"/>
                      <a:pt x="66" y="39"/>
                    </a:cubicBezTo>
                    <a:cubicBezTo>
                      <a:pt x="67" y="39"/>
                      <a:pt x="67" y="39"/>
                      <a:pt x="67" y="40"/>
                    </a:cubicBezTo>
                    <a:cubicBezTo>
                      <a:pt x="67" y="40"/>
                      <a:pt x="68" y="40"/>
                      <a:pt x="68" y="40"/>
                    </a:cubicBezTo>
                    <a:cubicBezTo>
                      <a:pt x="68" y="40"/>
                      <a:pt x="69" y="40"/>
                      <a:pt x="69" y="39"/>
                    </a:cubicBezTo>
                    <a:cubicBezTo>
                      <a:pt x="65" y="33"/>
                      <a:pt x="68" y="24"/>
                      <a:pt x="70" y="19"/>
                    </a:cubicBezTo>
                    <a:cubicBezTo>
                      <a:pt x="72" y="20"/>
                      <a:pt x="74" y="20"/>
                      <a:pt x="75" y="20"/>
                    </a:cubicBezTo>
                    <a:cubicBezTo>
                      <a:pt x="78" y="20"/>
                      <a:pt x="80" y="20"/>
                      <a:pt x="82" y="19"/>
                    </a:cubicBezTo>
                    <a:cubicBezTo>
                      <a:pt x="81" y="20"/>
                      <a:pt x="81" y="21"/>
                      <a:pt x="82" y="23"/>
                    </a:cubicBezTo>
                    <a:cubicBezTo>
                      <a:pt x="91" y="22"/>
                      <a:pt x="87" y="12"/>
                      <a:pt x="82" y="12"/>
                    </a:cubicBezTo>
                    <a:cubicBezTo>
                      <a:pt x="80" y="12"/>
                      <a:pt x="79" y="13"/>
                      <a:pt x="78" y="14"/>
                    </a:cubicBezTo>
                    <a:cubicBezTo>
                      <a:pt x="79" y="13"/>
                      <a:pt x="87" y="7"/>
                      <a:pt x="86" y="3"/>
                    </a:cubicBezTo>
                    <a:cubicBezTo>
                      <a:pt x="85" y="2"/>
                      <a:pt x="85" y="2"/>
                      <a:pt x="84" y="2"/>
                    </a:cubicBezTo>
                    <a:cubicBezTo>
                      <a:pt x="77" y="2"/>
                      <a:pt x="79" y="11"/>
                      <a:pt x="72" y="12"/>
                    </a:cubicBezTo>
                    <a:cubicBezTo>
                      <a:pt x="75" y="9"/>
                      <a:pt x="77" y="5"/>
                      <a:pt x="79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5" name="Freeform 201"/>
              <p:cNvSpPr>
                <a:spLocks/>
              </p:cNvSpPr>
              <p:nvPr/>
            </p:nvSpPr>
            <p:spPr bwMode="auto">
              <a:xfrm>
                <a:off x="1104" y="10908"/>
                <a:ext cx="31" cy="21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1" y="0"/>
                  </a:cxn>
                  <a:cxn ang="0">
                    <a:pos x="4" y="4"/>
                  </a:cxn>
                  <a:cxn ang="0">
                    <a:pos x="5" y="4"/>
                  </a:cxn>
                  <a:cxn ang="0">
                    <a:pos x="6" y="0"/>
                  </a:cxn>
                </a:cxnLst>
                <a:rect l="0" t="0" r="r" b="b"/>
                <a:pathLst>
                  <a:path w="6" h="4">
                    <a:moveTo>
                      <a:pt x="6" y="0"/>
                    </a:moveTo>
                    <a:cubicBezTo>
                      <a:pt x="4" y="0"/>
                      <a:pt x="2" y="0"/>
                      <a:pt x="1" y="0"/>
                    </a:cubicBezTo>
                    <a:cubicBezTo>
                      <a:pt x="0" y="3"/>
                      <a:pt x="1" y="4"/>
                      <a:pt x="4" y="4"/>
                    </a:cubicBezTo>
                    <a:cubicBezTo>
                      <a:pt x="4" y="4"/>
                      <a:pt x="4" y="4"/>
                      <a:pt x="5" y="4"/>
                    </a:cubicBezTo>
                    <a:cubicBezTo>
                      <a:pt x="5" y="3"/>
                      <a:pt x="6" y="2"/>
                      <a:pt x="6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6" name="Freeform 202"/>
              <p:cNvSpPr>
                <a:spLocks/>
              </p:cNvSpPr>
              <p:nvPr/>
            </p:nvSpPr>
            <p:spPr bwMode="auto">
              <a:xfrm>
                <a:off x="1099" y="10157"/>
                <a:ext cx="42" cy="36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3" y="7"/>
                  </a:cxn>
                  <a:cxn ang="0">
                    <a:pos x="4" y="0"/>
                  </a:cxn>
                </a:cxnLst>
                <a:rect l="0" t="0" r="r" b="b"/>
                <a:pathLst>
                  <a:path w="8" h="7">
                    <a:moveTo>
                      <a:pt x="4" y="0"/>
                    </a:moveTo>
                    <a:cubicBezTo>
                      <a:pt x="3" y="1"/>
                      <a:pt x="0" y="5"/>
                      <a:pt x="3" y="7"/>
                    </a:cubicBezTo>
                    <a:cubicBezTo>
                      <a:pt x="6" y="6"/>
                      <a:pt x="8" y="2"/>
                      <a:pt x="4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7" name="Freeform 203"/>
              <p:cNvSpPr>
                <a:spLocks/>
              </p:cNvSpPr>
              <p:nvPr/>
            </p:nvSpPr>
            <p:spPr bwMode="auto">
              <a:xfrm>
                <a:off x="1047" y="9802"/>
                <a:ext cx="78" cy="103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8" y="20"/>
                  </a:cxn>
                  <a:cxn ang="0">
                    <a:pos x="13" y="13"/>
                  </a:cxn>
                  <a:cxn ang="0">
                    <a:pos x="9" y="6"/>
                  </a:cxn>
                  <a:cxn ang="0">
                    <a:pos x="14" y="2"/>
                  </a:cxn>
                  <a:cxn ang="0">
                    <a:pos x="9" y="0"/>
                  </a:cxn>
                </a:cxnLst>
                <a:rect l="0" t="0" r="r" b="b"/>
                <a:pathLst>
                  <a:path w="15" h="20">
                    <a:moveTo>
                      <a:pt x="9" y="0"/>
                    </a:moveTo>
                    <a:cubicBezTo>
                      <a:pt x="2" y="0"/>
                      <a:pt x="0" y="19"/>
                      <a:pt x="8" y="20"/>
                    </a:cubicBezTo>
                    <a:cubicBezTo>
                      <a:pt x="10" y="17"/>
                      <a:pt x="10" y="14"/>
                      <a:pt x="13" y="13"/>
                    </a:cubicBezTo>
                    <a:cubicBezTo>
                      <a:pt x="11" y="11"/>
                      <a:pt x="9" y="10"/>
                      <a:pt x="9" y="6"/>
                    </a:cubicBezTo>
                    <a:cubicBezTo>
                      <a:pt x="9" y="3"/>
                      <a:pt x="15" y="6"/>
                      <a:pt x="14" y="2"/>
                    </a:cubicBezTo>
                    <a:cubicBezTo>
                      <a:pt x="12" y="0"/>
                      <a:pt x="11" y="0"/>
                      <a:pt x="9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8" name="Freeform 204"/>
              <p:cNvSpPr>
                <a:spLocks/>
              </p:cNvSpPr>
              <p:nvPr/>
            </p:nvSpPr>
            <p:spPr bwMode="auto">
              <a:xfrm>
                <a:off x="1063" y="10384"/>
                <a:ext cx="26" cy="2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3"/>
                  </a:cxn>
                  <a:cxn ang="0">
                    <a:pos x="3" y="5"/>
                  </a:cxn>
                  <a:cxn ang="0">
                    <a:pos x="5" y="2"/>
                  </a:cxn>
                  <a:cxn ang="0">
                    <a:pos x="2" y="0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cubicBezTo>
                      <a:pt x="2" y="2"/>
                      <a:pt x="0" y="2"/>
                      <a:pt x="0" y="3"/>
                    </a:cubicBezTo>
                    <a:cubicBezTo>
                      <a:pt x="1" y="4"/>
                      <a:pt x="2" y="5"/>
                      <a:pt x="3" y="5"/>
                    </a:cubicBezTo>
                    <a:cubicBezTo>
                      <a:pt x="4" y="5"/>
                      <a:pt x="5" y="4"/>
                      <a:pt x="5" y="2"/>
                    </a:cubicBezTo>
                    <a:cubicBezTo>
                      <a:pt x="4" y="2"/>
                      <a:pt x="4" y="1"/>
                      <a:pt x="2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229" name="Group 205"/>
            <p:cNvGrpSpPr>
              <a:grpSpLocks/>
            </p:cNvGrpSpPr>
            <p:nvPr/>
          </p:nvGrpSpPr>
          <p:grpSpPr bwMode="auto">
            <a:xfrm>
              <a:off x="-5" y="6172"/>
              <a:ext cx="2338" cy="4849"/>
              <a:chOff x="-5" y="6172"/>
              <a:chExt cx="2338" cy="4849"/>
            </a:xfrm>
          </p:grpSpPr>
          <p:sp>
            <p:nvSpPr>
              <p:cNvPr id="1230" name="Freeform 206"/>
              <p:cNvSpPr>
                <a:spLocks/>
              </p:cNvSpPr>
              <p:nvPr/>
            </p:nvSpPr>
            <p:spPr bwMode="auto">
              <a:xfrm>
                <a:off x="995" y="9823"/>
                <a:ext cx="78" cy="9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1"/>
                  </a:cxn>
                  <a:cxn ang="0">
                    <a:pos x="8" y="18"/>
                  </a:cxn>
                  <a:cxn ang="0">
                    <a:pos x="10" y="18"/>
                  </a:cxn>
                  <a:cxn ang="0">
                    <a:pos x="12" y="18"/>
                  </a:cxn>
                  <a:cxn ang="0">
                    <a:pos x="13" y="18"/>
                  </a:cxn>
                  <a:cxn ang="0">
                    <a:pos x="15" y="17"/>
                  </a:cxn>
                  <a:cxn ang="0">
                    <a:pos x="12" y="4"/>
                  </a:cxn>
                  <a:cxn ang="0">
                    <a:pos x="11" y="4"/>
                  </a:cxn>
                  <a:cxn ang="0">
                    <a:pos x="7" y="2"/>
                  </a:cxn>
                  <a:cxn ang="0">
                    <a:pos x="2" y="0"/>
                  </a:cxn>
                </a:cxnLst>
                <a:rect l="0" t="0" r="r" b="b"/>
                <a:pathLst>
                  <a:path w="15" h="18">
                    <a:moveTo>
                      <a:pt x="2" y="0"/>
                    </a:moveTo>
                    <a:cubicBezTo>
                      <a:pt x="2" y="0"/>
                      <a:pt x="1" y="1"/>
                      <a:pt x="0" y="1"/>
                    </a:cubicBezTo>
                    <a:cubicBezTo>
                      <a:pt x="4" y="7"/>
                      <a:pt x="2" y="13"/>
                      <a:pt x="8" y="18"/>
                    </a:cubicBezTo>
                    <a:cubicBezTo>
                      <a:pt x="9" y="18"/>
                      <a:pt x="9" y="18"/>
                      <a:pt x="10" y="18"/>
                    </a:cubicBezTo>
                    <a:cubicBezTo>
                      <a:pt x="11" y="18"/>
                      <a:pt x="11" y="18"/>
                      <a:pt x="12" y="18"/>
                    </a:cubicBezTo>
                    <a:cubicBezTo>
                      <a:pt x="12" y="18"/>
                      <a:pt x="12" y="18"/>
                      <a:pt x="13" y="18"/>
                    </a:cubicBezTo>
                    <a:cubicBezTo>
                      <a:pt x="14" y="18"/>
                      <a:pt x="14" y="18"/>
                      <a:pt x="15" y="17"/>
                    </a:cubicBezTo>
                    <a:cubicBezTo>
                      <a:pt x="13" y="14"/>
                      <a:pt x="12" y="10"/>
                      <a:pt x="12" y="4"/>
                    </a:cubicBezTo>
                    <a:cubicBezTo>
                      <a:pt x="12" y="4"/>
                      <a:pt x="11" y="4"/>
                      <a:pt x="11" y="4"/>
                    </a:cubicBezTo>
                    <a:cubicBezTo>
                      <a:pt x="10" y="4"/>
                      <a:pt x="8" y="3"/>
                      <a:pt x="7" y="2"/>
                    </a:cubicBezTo>
                    <a:cubicBezTo>
                      <a:pt x="5" y="1"/>
                      <a:pt x="4" y="0"/>
                      <a:pt x="2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1" name="Freeform 207"/>
              <p:cNvSpPr>
                <a:spLocks/>
              </p:cNvSpPr>
              <p:nvPr/>
            </p:nvSpPr>
            <p:spPr bwMode="auto">
              <a:xfrm>
                <a:off x="1001" y="9916"/>
                <a:ext cx="72" cy="46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7" y="3"/>
                  </a:cxn>
                  <a:cxn ang="0">
                    <a:pos x="5" y="2"/>
                  </a:cxn>
                  <a:cxn ang="0">
                    <a:pos x="2" y="2"/>
                  </a:cxn>
                  <a:cxn ang="0">
                    <a:pos x="1" y="2"/>
                  </a:cxn>
                  <a:cxn ang="0">
                    <a:pos x="7" y="9"/>
                  </a:cxn>
                  <a:cxn ang="0">
                    <a:pos x="10" y="9"/>
                  </a:cxn>
                  <a:cxn ang="0">
                    <a:pos x="10" y="0"/>
                  </a:cxn>
                </a:cxnLst>
                <a:rect l="0" t="0" r="r" b="b"/>
                <a:pathLst>
                  <a:path w="14" h="9">
                    <a:moveTo>
                      <a:pt x="10" y="0"/>
                    </a:moveTo>
                    <a:cubicBezTo>
                      <a:pt x="9" y="2"/>
                      <a:pt x="8" y="3"/>
                      <a:pt x="7" y="3"/>
                    </a:cubicBezTo>
                    <a:cubicBezTo>
                      <a:pt x="7" y="3"/>
                      <a:pt x="6" y="3"/>
                      <a:pt x="5" y="2"/>
                    </a:cubicBezTo>
                    <a:cubicBezTo>
                      <a:pt x="4" y="2"/>
                      <a:pt x="3" y="2"/>
                      <a:pt x="2" y="2"/>
                    </a:cubicBezTo>
                    <a:cubicBezTo>
                      <a:pt x="2" y="2"/>
                      <a:pt x="2" y="2"/>
                      <a:pt x="1" y="2"/>
                    </a:cubicBezTo>
                    <a:cubicBezTo>
                      <a:pt x="0" y="7"/>
                      <a:pt x="3" y="9"/>
                      <a:pt x="7" y="9"/>
                    </a:cubicBezTo>
                    <a:cubicBezTo>
                      <a:pt x="8" y="9"/>
                      <a:pt x="9" y="9"/>
                      <a:pt x="10" y="9"/>
                    </a:cubicBezTo>
                    <a:cubicBezTo>
                      <a:pt x="10" y="6"/>
                      <a:pt x="14" y="1"/>
                      <a:pt x="10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2" name="Freeform 208"/>
              <p:cNvSpPr>
                <a:spLocks/>
              </p:cNvSpPr>
              <p:nvPr/>
            </p:nvSpPr>
            <p:spPr bwMode="auto">
              <a:xfrm>
                <a:off x="1001" y="10296"/>
                <a:ext cx="57" cy="113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1" y="7"/>
                  </a:cxn>
                  <a:cxn ang="0">
                    <a:pos x="10" y="10"/>
                  </a:cxn>
                  <a:cxn ang="0">
                    <a:pos x="0" y="22"/>
                  </a:cxn>
                  <a:cxn ang="0">
                    <a:pos x="11" y="9"/>
                  </a:cxn>
                  <a:cxn ang="0">
                    <a:pos x="3" y="0"/>
                  </a:cxn>
                </a:cxnLst>
                <a:rect l="0" t="0" r="r" b="b"/>
                <a:pathLst>
                  <a:path w="11" h="22">
                    <a:moveTo>
                      <a:pt x="3" y="0"/>
                    </a:moveTo>
                    <a:cubicBezTo>
                      <a:pt x="4" y="3"/>
                      <a:pt x="0" y="3"/>
                      <a:pt x="1" y="7"/>
                    </a:cubicBezTo>
                    <a:cubicBezTo>
                      <a:pt x="3" y="8"/>
                      <a:pt x="8" y="8"/>
                      <a:pt x="10" y="10"/>
                    </a:cubicBezTo>
                    <a:cubicBezTo>
                      <a:pt x="4" y="11"/>
                      <a:pt x="0" y="14"/>
                      <a:pt x="0" y="22"/>
                    </a:cubicBezTo>
                    <a:cubicBezTo>
                      <a:pt x="6" y="18"/>
                      <a:pt x="7" y="15"/>
                      <a:pt x="11" y="9"/>
                    </a:cubicBezTo>
                    <a:cubicBezTo>
                      <a:pt x="10" y="5"/>
                      <a:pt x="6" y="3"/>
                      <a:pt x="3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3" name="Freeform 209"/>
              <p:cNvSpPr>
                <a:spLocks/>
              </p:cNvSpPr>
              <p:nvPr/>
            </p:nvSpPr>
            <p:spPr bwMode="auto">
              <a:xfrm>
                <a:off x="1006" y="9967"/>
                <a:ext cx="36" cy="21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4"/>
                  </a:cxn>
                  <a:cxn ang="0">
                    <a:pos x="7" y="0"/>
                  </a:cxn>
                  <a:cxn ang="0">
                    <a:pos x="6" y="0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3" y="0"/>
                      <a:pt x="0" y="0"/>
                      <a:pt x="0" y="4"/>
                    </a:cubicBezTo>
                    <a:cubicBezTo>
                      <a:pt x="3" y="4"/>
                      <a:pt x="6" y="2"/>
                      <a:pt x="7" y="0"/>
                    </a:cubicBezTo>
                    <a:cubicBezTo>
                      <a:pt x="6" y="0"/>
                      <a:pt x="6" y="0"/>
                      <a:pt x="6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4" name="Freeform 210"/>
              <p:cNvSpPr>
                <a:spLocks/>
              </p:cNvSpPr>
              <p:nvPr/>
            </p:nvSpPr>
            <p:spPr bwMode="auto">
              <a:xfrm>
                <a:off x="819" y="10008"/>
                <a:ext cx="202" cy="211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7" y="3"/>
                  </a:cxn>
                  <a:cxn ang="0">
                    <a:pos x="19" y="7"/>
                  </a:cxn>
                  <a:cxn ang="0">
                    <a:pos x="14" y="6"/>
                  </a:cxn>
                  <a:cxn ang="0">
                    <a:pos x="9" y="9"/>
                  </a:cxn>
                  <a:cxn ang="0">
                    <a:pos x="7" y="9"/>
                  </a:cxn>
                  <a:cxn ang="0">
                    <a:pos x="16" y="14"/>
                  </a:cxn>
                  <a:cxn ang="0">
                    <a:pos x="17" y="14"/>
                  </a:cxn>
                  <a:cxn ang="0">
                    <a:pos x="11" y="19"/>
                  </a:cxn>
                  <a:cxn ang="0">
                    <a:pos x="9" y="19"/>
                  </a:cxn>
                  <a:cxn ang="0">
                    <a:pos x="12" y="22"/>
                  </a:cxn>
                  <a:cxn ang="0">
                    <a:pos x="9" y="24"/>
                  </a:cxn>
                  <a:cxn ang="0">
                    <a:pos x="7" y="23"/>
                  </a:cxn>
                  <a:cxn ang="0">
                    <a:pos x="0" y="26"/>
                  </a:cxn>
                  <a:cxn ang="0">
                    <a:pos x="0" y="31"/>
                  </a:cxn>
                  <a:cxn ang="0">
                    <a:pos x="6" y="34"/>
                  </a:cxn>
                  <a:cxn ang="0">
                    <a:pos x="12" y="26"/>
                  </a:cxn>
                  <a:cxn ang="0">
                    <a:pos x="11" y="38"/>
                  </a:cxn>
                  <a:cxn ang="0">
                    <a:pos x="13" y="33"/>
                  </a:cxn>
                  <a:cxn ang="0">
                    <a:pos x="13" y="41"/>
                  </a:cxn>
                  <a:cxn ang="0">
                    <a:pos x="19" y="37"/>
                  </a:cxn>
                  <a:cxn ang="0">
                    <a:pos x="22" y="38"/>
                  </a:cxn>
                  <a:cxn ang="0">
                    <a:pos x="13" y="23"/>
                  </a:cxn>
                  <a:cxn ang="0">
                    <a:pos x="14" y="23"/>
                  </a:cxn>
                  <a:cxn ang="0">
                    <a:pos x="20" y="12"/>
                  </a:cxn>
                  <a:cxn ang="0">
                    <a:pos x="18" y="20"/>
                  </a:cxn>
                  <a:cxn ang="0">
                    <a:pos x="19" y="20"/>
                  </a:cxn>
                  <a:cxn ang="0">
                    <a:pos x="22" y="22"/>
                  </a:cxn>
                  <a:cxn ang="0">
                    <a:pos x="24" y="25"/>
                  </a:cxn>
                  <a:cxn ang="0">
                    <a:pos x="24" y="25"/>
                  </a:cxn>
                  <a:cxn ang="0">
                    <a:pos x="29" y="18"/>
                  </a:cxn>
                  <a:cxn ang="0">
                    <a:pos x="26" y="9"/>
                  </a:cxn>
                  <a:cxn ang="0">
                    <a:pos x="27" y="11"/>
                  </a:cxn>
                  <a:cxn ang="0">
                    <a:pos x="38" y="0"/>
                  </a:cxn>
                  <a:cxn ang="0">
                    <a:pos x="34" y="0"/>
                  </a:cxn>
                </a:cxnLst>
                <a:rect l="0" t="0" r="r" b="b"/>
                <a:pathLst>
                  <a:path w="39" h="41">
                    <a:moveTo>
                      <a:pt x="34" y="0"/>
                    </a:moveTo>
                    <a:cubicBezTo>
                      <a:pt x="31" y="0"/>
                      <a:pt x="29" y="1"/>
                      <a:pt x="27" y="3"/>
                    </a:cubicBezTo>
                    <a:cubicBezTo>
                      <a:pt x="24" y="5"/>
                      <a:pt x="22" y="7"/>
                      <a:pt x="19" y="7"/>
                    </a:cubicBezTo>
                    <a:cubicBezTo>
                      <a:pt x="17" y="7"/>
                      <a:pt x="16" y="7"/>
                      <a:pt x="14" y="6"/>
                    </a:cubicBezTo>
                    <a:cubicBezTo>
                      <a:pt x="11" y="6"/>
                      <a:pt x="11" y="9"/>
                      <a:pt x="9" y="9"/>
                    </a:cubicBezTo>
                    <a:cubicBezTo>
                      <a:pt x="8" y="9"/>
                      <a:pt x="8" y="9"/>
                      <a:pt x="7" y="9"/>
                    </a:cubicBezTo>
                    <a:cubicBezTo>
                      <a:pt x="9" y="13"/>
                      <a:pt x="13" y="14"/>
                      <a:pt x="16" y="14"/>
                    </a:cubicBezTo>
                    <a:cubicBezTo>
                      <a:pt x="16" y="14"/>
                      <a:pt x="17" y="14"/>
                      <a:pt x="17" y="14"/>
                    </a:cubicBezTo>
                    <a:cubicBezTo>
                      <a:pt x="14" y="15"/>
                      <a:pt x="14" y="19"/>
                      <a:pt x="11" y="19"/>
                    </a:cubicBezTo>
                    <a:cubicBezTo>
                      <a:pt x="10" y="19"/>
                      <a:pt x="10" y="19"/>
                      <a:pt x="9" y="19"/>
                    </a:cubicBezTo>
                    <a:cubicBezTo>
                      <a:pt x="9" y="21"/>
                      <a:pt x="11" y="21"/>
                      <a:pt x="12" y="22"/>
                    </a:cubicBezTo>
                    <a:cubicBezTo>
                      <a:pt x="10" y="22"/>
                      <a:pt x="11" y="24"/>
                      <a:pt x="9" y="24"/>
                    </a:cubicBezTo>
                    <a:cubicBezTo>
                      <a:pt x="8" y="23"/>
                      <a:pt x="8" y="23"/>
                      <a:pt x="7" y="23"/>
                    </a:cubicBezTo>
                    <a:cubicBezTo>
                      <a:pt x="4" y="23"/>
                      <a:pt x="2" y="25"/>
                      <a:pt x="0" y="26"/>
                    </a:cubicBezTo>
                    <a:cubicBezTo>
                      <a:pt x="4" y="27"/>
                      <a:pt x="0" y="28"/>
                      <a:pt x="0" y="31"/>
                    </a:cubicBezTo>
                    <a:cubicBezTo>
                      <a:pt x="3" y="32"/>
                      <a:pt x="3" y="32"/>
                      <a:pt x="6" y="34"/>
                    </a:cubicBezTo>
                    <a:cubicBezTo>
                      <a:pt x="7" y="30"/>
                      <a:pt x="8" y="27"/>
                      <a:pt x="12" y="26"/>
                    </a:cubicBezTo>
                    <a:cubicBezTo>
                      <a:pt x="10" y="30"/>
                      <a:pt x="7" y="35"/>
                      <a:pt x="11" y="38"/>
                    </a:cubicBezTo>
                    <a:cubicBezTo>
                      <a:pt x="10" y="35"/>
                      <a:pt x="10" y="33"/>
                      <a:pt x="13" y="33"/>
                    </a:cubicBezTo>
                    <a:cubicBezTo>
                      <a:pt x="14" y="36"/>
                      <a:pt x="10" y="40"/>
                      <a:pt x="13" y="41"/>
                    </a:cubicBezTo>
                    <a:cubicBezTo>
                      <a:pt x="14" y="39"/>
                      <a:pt x="16" y="37"/>
                      <a:pt x="19" y="37"/>
                    </a:cubicBezTo>
                    <a:cubicBezTo>
                      <a:pt x="20" y="37"/>
                      <a:pt x="21" y="37"/>
                      <a:pt x="22" y="38"/>
                    </a:cubicBezTo>
                    <a:cubicBezTo>
                      <a:pt x="21" y="31"/>
                      <a:pt x="14" y="30"/>
                      <a:pt x="13" y="23"/>
                    </a:cubicBezTo>
                    <a:cubicBezTo>
                      <a:pt x="13" y="23"/>
                      <a:pt x="14" y="23"/>
                      <a:pt x="14" y="23"/>
                    </a:cubicBezTo>
                    <a:cubicBezTo>
                      <a:pt x="17" y="23"/>
                      <a:pt x="16" y="13"/>
                      <a:pt x="20" y="12"/>
                    </a:cubicBezTo>
                    <a:cubicBezTo>
                      <a:pt x="20" y="15"/>
                      <a:pt x="18" y="17"/>
                      <a:pt x="18" y="20"/>
                    </a:cubicBezTo>
                    <a:cubicBezTo>
                      <a:pt x="18" y="20"/>
                      <a:pt x="19" y="20"/>
                      <a:pt x="19" y="20"/>
                    </a:cubicBezTo>
                    <a:cubicBezTo>
                      <a:pt x="21" y="20"/>
                      <a:pt x="21" y="21"/>
                      <a:pt x="22" y="22"/>
                    </a:cubicBezTo>
                    <a:cubicBezTo>
                      <a:pt x="22" y="24"/>
                      <a:pt x="23" y="25"/>
                      <a:pt x="24" y="25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25" y="22"/>
                      <a:pt x="27" y="19"/>
                      <a:pt x="29" y="18"/>
                    </a:cubicBezTo>
                    <a:cubicBezTo>
                      <a:pt x="30" y="16"/>
                      <a:pt x="23" y="11"/>
                      <a:pt x="26" y="9"/>
                    </a:cubicBezTo>
                    <a:cubicBezTo>
                      <a:pt x="26" y="10"/>
                      <a:pt x="26" y="11"/>
                      <a:pt x="27" y="11"/>
                    </a:cubicBezTo>
                    <a:cubicBezTo>
                      <a:pt x="31" y="8"/>
                      <a:pt x="39" y="9"/>
                      <a:pt x="38" y="0"/>
                    </a:cubicBezTo>
                    <a:cubicBezTo>
                      <a:pt x="37" y="0"/>
                      <a:pt x="36" y="0"/>
                      <a:pt x="34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5" name="Freeform 211"/>
              <p:cNvSpPr>
                <a:spLocks/>
              </p:cNvSpPr>
              <p:nvPr/>
            </p:nvSpPr>
            <p:spPr bwMode="auto">
              <a:xfrm>
                <a:off x="892" y="9916"/>
                <a:ext cx="119" cy="113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3" y="13"/>
                  </a:cxn>
                  <a:cxn ang="0">
                    <a:pos x="6" y="11"/>
                  </a:cxn>
                  <a:cxn ang="0">
                    <a:pos x="6" y="11"/>
                  </a:cxn>
                  <a:cxn ang="0">
                    <a:pos x="7" y="22"/>
                  </a:cxn>
                  <a:cxn ang="0">
                    <a:pos x="19" y="16"/>
                  </a:cxn>
                  <a:cxn ang="0">
                    <a:pos x="22" y="17"/>
                  </a:cxn>
                  <a:cxn ang="0">
                    <a:pos x="7" y="10"/>
                  </a:cxn>
                  <a:cxn ang="0">
                    <a:pos x="11" y="10"/>
                  </a:cxn>
                  <a:cxn ang="0">
                    <a:pos x="21" y="12"/>
                  </a:cxn>
                  <a:cxn ang="0">
                    <a:pos x="7" y="0"/>
                  </a:cxn>
                </a:cxnLst>
                <a:rect l="0" t="0" r="r" b="b"/>
                <a:pathLst>
                  <a:path w="23" h="22">
                    <a:moveTo>
                      <a:pt x="7" y="0"/>
                    </a:moveTo>
                    <a:cubicBezTo>
                      <a:pt x="6" y="4"/>
                      <a:pt x="0" y="9"/>
                      <a:pt x="3" y="13"/>
                    </a:cubicBezTo>
                    <a:cubicBezTo>
                      <a:pt x="3" y="12"/>
                      <a:pt x="4" y="11"/>
                      <a:pt x="6" y="11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5"/>
                      <a:pt x="8" y="17"/>
                      <a:pt x="7" y="22"/>
                    </a:cubicBezTo>
                    <a:cubicBezTo>
                      <a:pt x="12" y="21"/>
                      <a:pt x="15" y="16"/>
                      <a:pt x="19" y="16"/>
                    </a:cubicBezTo>
                    <a:cubicBezTo>
                      <a:pt x="20" y="16"/>
                      <a:pt x="21" y="17"/>
                      <a:pt x="22" y="17"/>
                    </a:cubicBezTo>
                    <a:cubicBezTo>
                      <a:pt x="23" y="9"/>
                      <a:pt x="12" y="13"/>
                      <a:pt x="7" y="10"/>
                    </a:cubicBezTo>
                    <a:cubicBezTo>
                      <a:pt x="8" y="10"/>
                      <a:pt x="10" y="10"/>
                      <a:pt x="11" y="10"/>
                    </a:cubicBezTo>
                    <a:cubicBezTo>
                      <a:pt x="15" y="10"/>
                      <a:pt x="19" y="10"/>
                      <a:pt x="21" y="12"/>
                    </a:cubicBezTo>
                    <a:cubicBezTo>
                      <a:pt x="19" y="5"/>
                      <a:pt x="14" y="1"/>
                      <a:pt x="7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6" name="Freeform 212"/>
              <p:cNvSpPr>
                <a:spLocks/>
              </p:cNvSpPr>
              <p:nvPr/>
            </p:nvSpPr>
            <p:spPr bwMode="auto">
              <a:xfrm>
                <a:off x="944" y="10301"/>
                <a:ext cx="72" cy="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8"/>
                  </a:cxn>
                  <a:cxn ang="0">
                    <a:pos x="3" y="11"/>
                  </a:cxn>
                  <a:cxn ang="0">
                    <a:pos x="6" y="14"/>
                  </a:cxn>
                  <a:cxn ang="0">
                    <a:pos x="14" y="8"/>
                  </a:cxn>
                  <a:cxn ang="0">
                    <a:pos x="0" y="0"/>
                  </a:cxn>
                </a:cxnLst>
                <a:rect l="0" t="0" r="r" b="b"/>
                <a:pathLst>
                  <a:path w="14" h="14">
                    <a:moveTo>
                      <a:pt x="0" y="0"/>
                    </a:moveTo>
                    <a:cubicBezTo>
                      <a:pt x="0" y="5"/>
                      <a:pt x="4" y="5"/>
                      <a:pt x="6" y="8"/>
                    </a:cubicBezTo>
                    <a:cubicBezTo>
                      <a:pt x="6" y="10"/>
                      <a:pt x="3" y="9"/>
                      <a:pt x="3" y="11"/>
                    </a:cubicBezTo>
                    <a:cubicBezTo>
                      <a:pt x="4" y="11"/>
                      <a:pt x="5" y="13"/>
                      <a:pt x="6" y="14"/>
                    </a:cubicBezTo>
                    <a:cubicBezTo>
                      <a:pt x="10" y="13"/>
                      <a:pt x="14" y="12"/>
                      <a:pt x="14" y="8"/>
                    </a:cubicBezTo>
                    <a:cubicBezTo>
                      <a:pt x="9" y="4"/>
                      <a:pt x="5" y="5"/>
                      <a:pt x="0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7" name="Freeform 213"/>
              <p:cNvSpPr>
                <a:spLocks/>
              </p:cNvSpPr>
              <p:nvPr/>
            </p:nvSpPr>
            <p:spPr bwMode="auto">
              <a:xfrm>
                <a:off x="897" y="9401"/>
                <a:ext cx="10" cy="1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2" y="0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2" y="3"/>
                      <a:pt x="2" y="2"/>
                      <a:pt x="2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8" name="Freeform 214"/>
              <p:cNvSpPr>
                <a:spLocks/>
              </p:cNvSpPr>
              <p:nvPr/>
            </p:nvSpPr>
            <p:spPr bwMode="auto">
              <a:xfrm>
                <a:off x="866" y="10996"/>
                <a:ext cx="41" cy="25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4" y="5"/>
                  </a:cxn>
                  <a:cxn ang="0">
                    <a:pos x="6" y="5"/>
                  </a:cxn>
                  <a:cxn ang="0">
                    <a:pos x="8" y="3"/>
                  </a:cxn>
                  <a:cxn ang="0">
                    <a:pos x="3" y="0"/>
                  </a:cxn>
                </a:cxnLst>
                <a:rect l="0" t="0" r="r" b="b"/>
                <a:pathLst>
                  <a:path w="8" h="5">
                    <a:moveTo>
                      <a:pt x="3" y="0"/>
                    </a:moveTo>
                    <a:cubicBezTo>
                      <a:pt x="1" y="0"/>
                      <a:pt x="0" y="1"/>
                      <a:pt x="0" y="4"/>
                    </a:cubicBezTo>
                    <a:cubicBezTo>
                      <a:pt x="1" y="4"/>
                      <a:pt x="1" y="4"/>
                      <a:pt x="2" y="4"/>
                    </a:cubicBezTo>
                    <a:cubicBezTo>
                      <a:pt x="2" y="4"/>
                      <a:pt x="3" y="4"/>
                      <a:pt x="4" y="5"/>
                    </a:cubicBezTo>
                    <a:cubicBezTo>
                      <a:pt x="4" y="5"/>
                      <a:pt x="5" y="5"/>
                      <a:pt x="6" y="5"/>
                    </a:cubicBezTo>
                    <a:cubicBezTo>
                      <a:pt x="7" y="5"/>
                      <a:pt x="8" y="4"/>
                      <a:pt x="8" y="3"/>
                    </a:cubicBezTo>
                    <a:cubicBezTo>
                      <a:pt x="7" y="2"/>
                      <a:pt x="5" y="0"/>
                      <a:pt x="3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9" name="Freeform 215"/>
              <p:cNvSpPr>
                <a:spLocks/>
              </p:cNvSpPr>
              <p:nvPr/>
            </p:nvSpPr>
            <p:spPr bwMode="auto">
              <a:xfrm>
                <a:off x="793" y="9844"/>
                <a:ext cx="109" cy="72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8" y="6"/>
                  </a:cxn>
                  <a:cxn ang="0">
                    <a:pos x="5" y="1"/>
                  </a:cxn>
                  <a:cxn ang="0">
                    <a:pos x="1" y="12"/>
                  </a:cxn>
                  <a:cxn ang="0">
                    <a:pos x="1" y="12"/>
                  </a:cxn>
                  <a:cxn ang="0">
                    <a:pos x="4" y="10"/>
                  </a:cxn>
                  <a:cxn ang="0">
                    <a:pos x="6" y="8"/>
                  </a:cxn>
                  <a:cxn ang="0">
                    <a:pos x="8" y="9"/>
                  </a:cxn>
                  <a:cxn ang="0">
                    <a:pos x="4" y="13"/>
                  </a:cxn>
                  <a:cxn ang="0">
                    <a:pos x="5" y="14"/>
                  </a:cxn>
                  <a:cxn ang="0">
                    <a:pos x="7" y="14"/>
                  </a:cxn>
                  <a:cxn ang="0">
                    <a:pos x="8" y="14"/>
                  </a:cxn>
                  <a:cxn ang="0">
                    <a:pos x="9" y="14"/>
                  </a:cxn>
                  <a:cxn ang="0">
                    <a:pos x="9" y="9"/>
                  </a:cxn>
                  <a:cxn ang="0">
                    <a:pos x="21" y="5"/>
                  </a:cxn>
                  <a:cxn ang="0">
                    <a:pos x="18" y="5"/>
                  </a:cxn>
                  <a:cxn ang="0">
                    <a:pos x="9" y="0"/>
                  </a:cxn>
                </a:cxnLst>
                <a:rect l="0" t="0" r="r" b="b"/>
                <a:pathLst>
                  <a:path w="21" h="14">
                    <a:moveTo>
                      <a:pt x="9" y="0"/>
                    </a:moveTo>
                    <a:cubicBezTo>
                      <a:pt x="6" y="2"/>
                      <a:pt x="10" y="5"/>
                      <a:pt x="8" y="6"/>
                    </a:cubicBezTo>
                    <a:cubicBezTo>
                      <a:pt x="4" y="5"/>
                      <a:pt x="6" y="4"/>
                      <a:pt x="5" y="1"/>
                    </a:cubicBezTo>
                    <a:cubicBezTo>
                      <a:pt x="0" y="3"/>
                      <a:pt x="0" y="8"/>
                      <a:pt x="1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2" y="12"/>
                      <a:pt x="3" y="11"/>
                      <a:pt x="4" y="10"/>
                    </a:cubicBezTo>
                    <a:cubicBezTo>
                      <a:pt x="5" y="9"/>
                      <a:pt x="5" y="8"/>
                      <a:pt x="6" y="8"/>
                    </a:cubicBezTo>
                    <a:cubicBezTo>
                      <a:pt x="7" y="8"/>
                      <a:pt x="7" y="8"/>
                      <a:pt x="8" y="9"/>
                    </a:cubicBezTo>
                    <a:cubicBezTo>
                      <a:pt x="5" y="9"/>
                      <a:pt x="4" y="10"/>
                      <a:pt x="4" y="13"/>
                    </a:cubicBezTo>
                    <a:cubicBezTo>
                      <a:pt x="4" y="14"/>
                      <a:pt x="4" y="14"/>
                      <a:pt x="5" y="14"/>
                    </a:cubicBezTo>
                    <a:cubicBezTo>
                      <a:pt x="6" y="14"/>
                      <a:pt x="6" y="14"/>
                      <a:pt x="7" y="14"/>
                    </a:cubicBezTo>
                    <a:cubicBezTo>
                      <a:pt x="7" y="14"/>
                      <a:pt x="8" y="14"/>
                      <a:pt x="8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10" y="11"/>
                      <a:pt x="10" y="12"/>
                      <a:pt x="9" y="9"/>
                    </a:cubicBezTo>
                    <a:cubicBezTo>
                      <a:pt x="12" y="6"/>
                      <a:pt x="20" y="9"/>
                      <a:pt x="21" y="5"/>
                    </a:cubicBezTo>
                    <a:cubicBezTo>
                      <a:pt x="20" y="5"/>
                      <a:pt x="19" y="5"/>
                      <a:pt x="18" y="5"/>
                    </a:cubicBezTo>
                    <a:cubicBezTo>
                      <a:pt x="14" y="5"/>
                      <a:pt x="12" y="1"/>
                      <a:pt x="9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0" name="Freeform 216"/>
              <p:cNvSpPr>
                <a:spLocks/>
              </p:cNvSpPr>
              <p:nvPr/>
            </p:nvSpPr>
            <p:spPr bwMode="auto">
              <a:xfrm>
                <a:off x="850" y="9890"/>
                <a:ext cx="31" cy="2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0"/>
                  </a:cxn>
                  <a:cxn ang="0">
                    <a:pos x="0" y="4"/>
                  </a:cxn>
                  <a:cxn ang="0">
                    <a:pos x="3" y="5"/>
                  </a:cxn>
                  <a:cxn ang="0">
                    <a:pos x="6" y="4"/>
                  </a:cxn>
                  <a:cxn ang="0">
                    <a:pos x="6" y="1"/>
                  </a:cxn>
                  <a:cxn ang="0">
                    <a:pos x="2" y="0"/>
                  </a:cxn>
                </a:cxnLst>
                <a:rect l="0" t="0" r="r" b="b"/>
                <a:pathLst>
                  <a:path w="6" h="5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2" y="2"/>
                      <a:pt x="0" y="2"/>
                      <a:pt x="0" y="4"/>
                    </a:cubicBezTo>
                    <a:cubicBezTo>
                      <a:pt x="1" y="5"/>
                      <a:pt x="2" y="5"/>
                      <a:pt x="3" y="5"/>
                    </a:cubicBezTo>
                    <a:cubicBezTo>
                      <a:pt x="4" y="5"/>
                      <a:pt x="5" y="5"/>
                      <a:pt x="6" y="4"/>
                    </a:cubicBezTo>
                    <a:cubicBezTo>
                      <a:pt x="6" y="3"/>
                      <a:pt x="6" y="2"/>
                      <a:pt x="6" y="1"/>
                    </a:cubicBezTo>
                    <a:cubicBezTo>
                      <a:pt x="4" y="1"/>
                      <a:pt x="4" y="0"/>
                      <a:pt x="2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1" name="Freeform 217"/>
              <p:cNvSpPr>
                <a:spLocks/>
              </p:cNvSpPr>
              <p:nvPr/>
            </p:nvSpPr>
            <p:spPr bwMode="auto">
              <a:xfrm>
                <a:off x="814" y="10970"/>
                <a:ext cx="41" cy="51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9"/>
                  </a:cxn>
                  <a:cxn ang="0">
                    <a:pos x="2" y="9"/>
                  </a:cxn>
                  <a:cxn ang="0">
                    <a:pos x="4" y="10"/>
                  </a:cxn>
                  <a:cxn ang="0">
                    <a:pos x="6" y="10"/>
                  </a:cxn>
                  <a:cxn ang="0">
                    <a:pos x="8" y="8"/>
                  </a:cxn>
                  <a:cxn ang="0">
                    <a:pos x="2" y="0"/>
                  </a:cxn>
                </a:cxnLst>
                <a:rect l="0" t="0" r="r" b="b"/>
                <a:pathLst>
                  <a:path w="8" h="10">
                    <a:moveTo>
                      <a:pt x="2" y="0"/>
                    </a:moveTo>
                    <a:cubicBezTo>
                      <a:pt x="1" y="3"/>
                      <a:pt x="0" y="6"/>
                      <a:pt x="1" y="9"/>
                    </a:cubicBezTo>
                    <a:cubicBezTo>
                      <a:pt x="1" y="9"/>
                      <a:pt x="1" y="9"/>
                      <a:pt x="2" y="9"/>
                    </a:cubicBezTo>
                    <a:cubicBezTo>
                      <a:pt x="3" y="9"/>
                      <a:pt x="3" y="9"/>
                      <a:pt x="4" y="10"/>
                    </a:cubicBezTo>
                    <a:cubicBezTo>
                      <a:pt x="5" y="10"/>
                      <a:pt x="5" y="10"/>
                      <a:pt x="6" y="10"/>
                    </a:cubicBezTo>
                    <a:cubicBezTo>
                      <a:pt x="7" y="10"/>
                      <a:pt x="8" y="9"/>
                      <a:pt x="8" y="8"/>
                    </a:cubicBezTo>
                    <a:cubicBezTo>
                      <a:pt x="4" y="8"/>
                      <a:pt x="6" y="1"/>
                      <a:pt x="2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2" name="Freeform 218"/>
              <p:cNvSpPr>
                <a:spLocks/>
              </p:cNvSpPr>
              <p:nvPr/>
            </p:nvSpPr>
            <p:spPr bwMode="auto">
              <a:xfrm>
                <a:off x="788" y="10970"/>
                <a:ext cx="26" cy="51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2" y="10"/>
                  </a:cxn>
                  <a:cxn ang="0">
                    <a:pos x="5" y="8"/>
                  </a:cxn>
                  <a:cxn ang="0">
                    <a:pos x="1" y="0"/>
                  </a:cxn>
                </a:cxnLst>
                <a:rect l="0" t="0" r="r" b="b"/>
                <a:pathLst>
                  <a:path w="5" h="10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3"/>
                      <a:pt x="0" y="10"/>
                      <a:pt x="2" y="10"/>
                    </a:cubicBezTo>
                    <a:cubicBezTo>
                      <a:pt x="3" y="10"/>
                      <a:pt x="4" y="9"/>
                      <a:pt x="5" y="8"/>
                    </a:cubicBezTo>
                    <a:cubicBezTo>
                      <a:pt x="1" y="8"/>
                      <a:pt x="5" y="0"/>
                      <a:pt x="1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3" name="Freeform 219"/>
              <p:cNvSpPr>
                <a:spLocks/>
              </p:cNvSpPr>
              <p:nvPr/>
            </p:nvSpPr>
            <p:spPr bwMode="auto">
              <a:xfrm>
                <a:off x="762" y="10970"/>
                <a:ext cx="21" cy="2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1" y="5"/>
                  </a:cxn>
                  <a:cxn ang="0">
                    <a:pos x="2" y="5"/>
                  </a:cxn>
                  <a:cxn ang="0">
                    <a:pos x="4" y="3"/>
                  </a:cxn>
                  <a:cxn ang="0">
                    <a:pos x="2" y="0"/>
                  </a:cxn>
                </a:cxnLst>
                <a:rect l="0" t="0" r="r" b="b"/>
                <a:pathLst>
                  <a:path w="4" h="5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3" y="2"/>
                      <a:pt x="0" y="2"/>
                      <a:pt x="1" y="5"/>
                    </a:cubicBezTo>
                    <a:cubicBezTo>
                      <a:pt x="1" y="5"/>
                      <a:pt x="2" y="5"/>
                      <a:pt x="2" y="5"/>
                    </a:cubicBezTo>
                    <a:cubicBezTo>
                      <a:pt x="3" y="5"/>
                      <a:pt x="4" y="4"/>
                      <a:pt x="4" y="3"/>
                    </a:cubicBezTo>
                    <a:cubicBezTo>
                      <a:pt x="4" y="1"/>
                      <a:pt x="3" y="0"/>
                      <a:pt x="2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4" name="Freeform 220"/>
              <p:cNvSpPr>
                <a:spLocks/>
              </p:cNvSpPr>
              <p:nvPr/>
            </p:nvSpPr>
            <p:spPr bwMode="auto">
              <a:xfrm>
                <a:off x="747" y="11011"/>
                <a:ext cx="20" cy="1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1"/>
                  </a:cxn>
                  <a:cxn ang="0">
                    <a:pos x="1" y="2"/>
                  </a:cxn>
                  <a:cxn ang="0">
                    <a:pos x="4" y="0"/>
                  </a:cxn>
                  <a:cxn ang="0">
                    <a:pos x="2" y="0"/>
                  </a:cxn>
                </a:cxnLst>
                <a:rect l="0" t="0" r="r" b="b"/>
                <a:pathLst>
                  <a:path w="4" h="2">
                    <a:moveTo>
                      <a:pt x="2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2" y="2"/>
                      <a:pt x="3" y="1"/>
                      <a:pt x="4" y="0"/>
                    </a:cubicBezTo>
                    <a:cubicBezTo>
                      <a:pt x="3" y="0"/>
                      <a:pt x="3" y="0"/>
                      <a:pt x="2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5" name="Freeform 221"/>
              <p:cNvSpPr>
                <a:spLocks/>
              </p:cNvSpPr>
              <p:nvPr/>
            </p:nvSpPr>
            <p:spPr bwMode="auto">
              <a:xfrm>
                <a:off x="736" y="10985"/>
                <a:ext cx="21" cy="1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3" y="3"/>
                  </a:cxn>
                  <a:cxn ang="0">
                    <a:pos x="4" y="2"/>
                  </a:cxn>
                  <a:cxn ang="0">
                    <a:pos x="1" y="0"/>
                  </a:cxn>
                </a:cxnLst>
                <a:rect l="0" t="0" r="r" b="b"/>
                <a:pathLst>
                  <a:path w="4" h="3">
                    <a:moveTo>
                      <a:pt x="1" y="0"/>
                    </a:moveTo>
                    <a:cubicBezTo>
                      <a:pt x="0" y="2"/>
                      <a:pt x="2" y="3"/>
                      <a:pt x="3" y="3"/>
                    </a:cubicBezTo>
                    <a:cubicBezTo>
                      <a:pt x="3" y="3"/>
                      <a:pt x="4" y="3"/>
                      <a:pt x="4" y="2"/>
                    </a:cubicBezTo>
                    <a:cubicBezTo>
                      <a:pt x="2" y="2"/>
                      <a:pt x="2" y="0"/>
                      <a:pt x="1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6" name="Freeform 222"/>
              <p:cNvSpPr>
                <a:spLocks/>
              </p:cNvSpPr>
              <p:nvPr/>
            </p:nvSpPr>
            <p:spPr bwMode="auto">
              <a:xfrm>
                <a:off x="643" y="10456"/>
                <a:ext cx="98" cy="66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8" y="13"/>
                  </a:cxn>
                  <a:cxn ang="0">
                    <a:pos x="6" y="0"/>
                  </a:cxn>
                </a:cxnLst>
                <a:rect l="0" t="0" r="r" b="b"/>
                <a:pathLst>
                  <a:path w="19" h="13">
                    <a:moveTo>
                      <a:pt x="6" y="0"/>
                    </a:moveTo>
                    <a:cubicBezTo>
                      <a:pt x="4" y="0"/>
                      <a:pt x="2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9" y="2"/>
                      <a:pt x="12" y="9"/>
                      <a:pt x="18" y="13"/>
                    </a:cubicBezTo>
                    <a:cubicBezTo>
                      <a:pt x="19" y="5"/>
                      <a:pt x="13" y="0"/>
                      <a:pt x="6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7" name="Freeform 223"/>
              <p:cNvSpPr>
                <a:spLocks/>
              </p:cNvSpPr>
              <p:nvPr/>
            </p:nvSpPr>
            <p:spPr bwMode="auto">
              <a:xfrm>
                <a:off x="653" y="10384"/>
                <a:ext cx="94" cy="113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3"/>
                  </a:cxn>
                  <a:cxn ang="0">
                    <a:pos x="3" y="12"/>
                  </a:cxn>
                  <a:cxn ang="0">
                    <a:pos x="6" y="11"/>
                  </a:cxn>
                  <a:cxn ang="0">
                    <a:pos x="18" y="22"/>
                  </a:cxn>
                  <a:cxn ang="0">
                    <a:pos x="6" y="0"/>
                  </a:cxn>
                </a:cxnLst>
                <a:rect l="0" t="0" r="r" b="b"/>
                <a:pathLst>
                  <a:path w="18" h="22">
                    <a:moveTo>
                      <a:pt x="6" y="0"/>
                    </a:moveTo>
                    <a:cubicBezTo>
                      <a:pt x="5" y="2"/>
                      <a:pt x="3" y="3"/>
                      <a:pt x="0" y="3"/>
                    </a:cubicBezTo>
                    <a:cubicBezTo>
                      <a:pt x="3" y="8"/>
                      <a:pt x="3" y="8"/>
                      <a:pt x="3" y="12"/>
                    </a:cubicBezTo>
                    <a:cubicBezTo>
                      <a:pt x="4" y="11"/>
                      <a:pt x="5" y="11"/>
                      <a:pt x="6" y="11"/>
                    </a:cubicBezTo>
                    <a:cubicBezTo>
                      <a:pt x="12" y="11"/>
                      <a:pt x="16" y="17"/>
                      <a:pt x="18" y="22"/>
                    </a:cubicBezTo>
                    <a:cubicBezTo>
                      <a:pt x="17" y="11"/>
                      <a:pt x="14" y="4"/>
                      <a:pt x="6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8" name="Freeform 224"/>
              <p:cNvSpPr>
                <a:spLocks/>
              </p:cNvSpPr>
              <p:nvPr/>
            </p:nvSpPr>
            <p:spPr bwMode="auto">
              <a:xfrm>
                <a:off x="498" y="10157"/>
                <a:ext cx="223" cy="247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10" y="12"/>
                  </a:cxn>
                  <a:cxn ang="0">
                    <a:pos x="4" y="16"/>
                  </a:cxn>
                  <a:cxn ang="0">
                    <a:pos x="15" y="14"/>
                  </a:cxn>
                  <a:cxn ang="0">
                    <a:pos x="16" y="14"/>
                  </a:cxn>
                  <a:cxn ang="0">
                    <a:pos x="15" y="17"/>
                  </a:cxn>
                  <a:cxn ang="0">
                    <a:pos x="18" y="17"/>
                  </a:cxn>
                  <a:cxn ang="0">
                    <a:pos x="28" y="23"/>
                  </a:cxn>
                  <a:cxn ang="0">
                    <a:pos x="18" y="20"/>
                  </a:cxn>
                  <a:cxn ang="0">
                    <a:pos x="14" y="21"/>
                  </a:cxn>
                  <a:cxn ang="0">
                    <a:pos x="14" y="26"/>
                  </a:cxn>
                  <a:cxn ang="0">
                    <a:pos x="16" y="48"/>
                  </a:cxn>
                  <a:cxn ang="0">
                    <a:pos x="21" y="46"/>
                  </a:cxn>
                  <a:cxn ang="0">
                    <a:pos x="22" y="39"/>
                  </a:cxn>
                  <a:cxn ang="0">
                    <a:pos x="21" y="39"/>
                  </a:cxn>
                  <a:cxn ang="0">
                    <a:pos x="20" y="41"/>
                  </a:cxn>
                  <a:cxn ang="0">
                    <a:pos x="18" y="43"/>
                  </a:cxn>
                  <a:cxn ang="0">
                    <a:pos x="18" y="43"/>
                  </a:cxn>
                  <a:cxn ang="0">
                    <a:pos x="25" y="28"/>
                  </a:cxn>
                  <a:cxn ang="0">
                    <a:pos x="25" y="28"/>
                  </a:cxn>
                  <a:cxn ang="0">
                    <a:pos x="40" y="41"/>
                  </a:cxn>
                  <a:cxn ang="0">
                    <a:pos x="35" y="25"/>
                  </a:cxn>
                  <a:cxn ang="0">
                    <a:pos x="41" y="29"/>
                  </a:cxn>
                  <a:cxn ang="0">
                    <a:pos x="40" y="22"/>
                  </a:cxn>
                  <a:cxn ang="0">
                    <a:pos x="35" y="23"/>
                  </a:cxn>
                  <a:cxn ang="0">
                    <a:pos x="21" y="6"/>
                  </a:cxn>
                  <a:cxn ang="0">
                    <a:pos x="20" y="14"/>
                  </a:cxn>
                  <a:cxn ang="0">
                    <a:pos x="4" y="0"/>
                  </a:cxn>
                </a:cxnLst>
                <a:rect l="0" t="0" r="r" b="b"/>
                <a:pathLst>
                  <a:path w="43" h="48">
                    <a:moveTo>
                      <a:pt x="4" y="0"/>
                    </a:moveTo>
                    <a:cubicBezTo>
                      <a:pt x="4" y="6"/>
                      <a:pt x="7" y="9"/>
                      <a:pt x="10" y="12"/>
                    </a:cubicBezTo>
                    <a:cubicBezTo>
                      <a:pt x="9" y="14"/>
                      <a:pt x="4" y="13"/>
                      <a:pt x="4" y="16"/>
                    </a:cubicBezTo>
                    <a:cubicBezTo>
                      <a:pt x="8" y="16"/>
                      <a:pt x="10" y="14"/>
                      <a:pt x="15" y="14"/>
                    </a:cubicBezTo>
                    <a:cubicBezTo>
                      <a:pt x="15" y="14"/>
                      <a:pt x="15" y="14"/>
                      <a:pt x="16" y="14"/>
                    </a:cubicBezTo>
                    <a:cubicBezTo>
                      <a:pt x="16" y="16"/>
                      <a:pt x="14" y="16"/>
                      <a:pt x="15" y="17"/>
                    </a:cubicBezTo>
                    <a:cubicBezTo>
                      <a:pt x="16" y="17"/>
                      <a:pt x="17" y="17"/>
                      <a:pt x="18" y="17"/>
                    </a:cubicBezTo>
                    <a:cubicBezTo>
                      <a:pt x="23" y="17"/>
                      <a:pt x="27" y="18"/>
                      <a:pt x="28" y="23"/>
                    </a:cubicBezTo>
                    <a:cubicBezTo>
                      <a:pt x="25" y="21"/>
                      <a:pt x="22" y="20"/>
                      <a:pt x="18" y="20"/>
                    </a:cubicBezTo>
                    <a:cubicBezTo>
                      <a:pt x="17" y="20"/>
                      <a:pt x="15" y="20"/>
                      <a:pt x="14" y="21"/>
                    </a:cubicBezTo>
                    <a:cubicBezTo>
                      <a:pt x="13" y="24"/>
                      <a:pt x="13" y="23"/>
                      <a:pt x="14" y="26"/>
                    </a:cubicBezTo>
                    <a:cubicBezTo>
                      <a:pt x="0" y="27"/>
                      <a:pt x="5" y="48"/>
                      <a:pt x="16" y="48"/>
                    </a:cubicBezTo>
                    <a:cubicBezTo>
                      <a:pt x="18" y="48"/>
                      <a:pt x="19" y="47"/>
                      <a:pt x="21" y="46"/>
                    </a:cubicBezTo>
                    <a:cubicBezTo>
                      <a:pt x="23" y="45"/>
                      <a:pt x="22" y="42"/>
                      <a:pt x="22" y="39"/>
                    </a:cubicBezTo>
                    <a:cubicBezTo>
                      <a:pt x="22" y="39"/>
                      <a:pt x="22" y="39"/>
                      <a:pt x="21" y="39"/>
                    </a:cubicBezTo>
                    <a:cubicBezTo>
                      <a:pt x="20" y="39"/>
                      <a:pt x="20" y="40"/>
                      <a:pt x="20" y="41"/>
                    </a:cubicBezTo>
                    <a:cubicBezTo>
                      <a:pt x="20" y="42"/>
                      <a:pt x="20" y="43"/>
                      <a:pt x="18" y="43"/>
                    </a:cubicBezTo>
                    <a:cubicBezTo>
                      <a:pt x="18" y="43"/>
                      <a:pt x="18" y="43"/>
                      <a:pt x="18" y="43"/>
                    </a:cubicBezTo>
                    <a:cubicBezTo>
                      <a:pt x="6" y="37"/>
                      <a:pt x="18" y="28"/>
                      <a:pt x="25" y="28"/>
                    </a:cubicBezTo>
                    <a:cubicBezTo>
                      <a:pt x="25" y="28"/>
                      <a:pt x="25" y="28"/>
                      <a:pt x="25" y="28"/>
                    </a:cubicBezTo>
                    <a:cubicBezTo>
                      <a:pt x="35" y="29"/>
                      <a:pt x="33" y="39"/>
                      <a:pt x="40" y="41"/>
                    </a:cubicBezTo>
                    <a:cubicBezTo>
                      <a:pt x="39" y="35"/>
                      <a:pt x="36" y="31"/>
                      <a:pt x="35" y="25"/>
                    </a:cubicBezTo>
                    <a:cubicBezTo>
                      <a:pt x="37" y="26"/>
                      <a:pt x="39" y="28"/>
                      <a:pt x="41" y="29"/>
                    </a:cubicBezTo>
                    <a:cubicBezTo>
                      <a:pt x="40" y="26"/>
                      <a:pt x="43" y="25"/>
                      <a:pt x="40" y="22"/>
                    </a:cubicBezTo>
                    <a:cubicBezTo>
                      <a:pt x="38" y="23"/>
                      <a:pt x="37" y="23"/>
                      <a:pt x="35" y="23"/>
                    </a:cubicBezTo>
                    <a:cubicBezTo>
                      <a:pt x="28" y="23"/>
                      <a:pt x="28" y="9"/>
                      <a:pt x="21" y="6"/>
                    </a:cubicBezTo>
                    <a:cubicBezTo>
                      <a:pt x="18" y="10"/>
                      <a:pt x="21" y="11"/>
                      <a:pt x="20" y="14"/>
                    </a:cubicBezTo>
                    <a:cubicBezTo>
                      <a:pt x="14" y="10"/>
                      <a:pt x="9" y="5"/>
                      <a:pt x="4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9" name="Freeform 225"/>
              <p:cNvSpPr>
                <a:spLocks/>
              </p:cNvSpPr>
              <p:nvPr/>
            </p:nvSpPr>
            <p:spPr bwMode="auto">
              <a:xfrm>
                <a:off x="461" y="10913"/>
                <a:ext cx="171" cy="103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24" y="3"/>
                  </a:cxn>
                  <a:cxn ang="0">
                    <a:pos x="25" y="4"/>
                  </a:cxn>
                  <a:cxn ang="0">
                    <a:pos x="26" y="4"/>
                  </a:cxn>
                  <a:cxn ang="0">
                    <a:pos x="27" y="4"/>
                  </a:cxn>
                  <a:cxn ang="0">
                    <a:pos x="28" y="4"/>
                  </a:cxn>
                  <a:cxn ang="0">
                    <a:pos x="2" y="14"/>
                  </a:cxn>
                  <a:cxn ang="0">
                    <a:pos x="0" y="20"/>
                  </a:cxn>
                  <a:cxn ang="0">
                    <a:pos x="6" y="19"/>
                  </a:cxn>
                  <a:cxn ang="0">
                    <a:pos x="15" y="20"/>
                  </a:cxn>
                  <a:cxn ang="0">
                    <a:pos x="15" y="16"/>
                  </a:cxn>
                  <a:cxn ang="0">
                    <a:pos x="21" y="19"/>
                  </a:cxn>
                  <a:cxn ang="0">
                    <a:pos x="22" y="19"/>
                  </a:cxn>
                  <a:cxn ang="0">
                    <a:pos x="27" y="15"/>
                  </a:cxn>
                  <a:cxn ang="0">
                    <a:pos x="26" y="11"/>
                  </a:cxn>
                  <a:cxn ang="0">
                    <a:pos x="27" y="11"/>
                  </a:cxn>
                  <a:cxn ang="0">
                    <a:pos x="32" y="1"/>
                  </a:cxn>
                  <a:cxn ang="0">
                    <a:pos x="28" y="0"/>
                  </a:cxn>
                </a:cxnLst>
                <a:rect l="0" t="0" r="r" b="b"/>
                <a:pathLst>
                  <a:path w="33" h="20">
                    <a:moveTo>
                      <a:pt x="28" y="0"/>
                    </a:moveTo>
                    <a:cubicBezTo>
                      <a:pt x="26" y="0"/>
                      <a:pt x="24" y="1"/>
                      <a:pt x="24" y="3"/>
                    </a:cubicBezTo>
                    <a:cubicBezTo>
                      <a:pt x="24" y="4"/>
                      <a:pt x="25" y="4"/>
                      <a:pt x="25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7" y="4"/>
                      <a:pt x="27" y="4"/>
                      <a:pt x="27" y="4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1" y="8"/>
                      <a:pt x="4" y="3"/>
                      <a:pt x="2" y="14"/>
                    </a:cubicBezTo>
                    <a:cubicBezTo>
                      <a:pt x="8" y="15"/>
                      <a:pt x="0" y="18"/>
                      <a:pt x="0" y="20"/>
                    </a:cubicBezTo>
                    <a:cubicBezTo>
                      <a:pt x="3" y="20"/>
                      <a:pt x="5" y="19"/>
                      <a:pt x="6" y="19"/>
                    </a:cubicBezTo>
                    <a:cubicBezTo>
                      <a:pt x="9" y="19"/>
                      <a:pt x="11" y="20"/>
                      <a:pt x="15" y="20"/>
                    </a:cubicBezTo>
                    <a:cubicBezTo>
                      <a:pt x="17" y="18"/>
                      <a:pt x="12" y="16"/>
                      <a:pt x="15" y="16"/>
                    </a:cubicBezTo>
                    <a:cubicBezTo>
                      <a:pt x="16" y="18"/>
                      <a:pt x="18" y="19"/>
                      <a:pt x="21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0" y="15"/>
                      <a:pt x="26" y="17"/>
                      <a:pt x="27" y="15"/>
                    </a:cubicBezTo>
                    <a:cubicBezTo>
                      <a:pt x="27" y="13"/>
                      <a:pt x="26" y="13"/>
                      <a:pt x="26" y="11"/>
                    </a:cubicBezTo>
                    <a:cubicBezTo>
                      <a:pt x="26" y="11"/>
                      <a:pt x="27" y="11"/>
                      <a:pt x="27" y="11"/>
                    </a:cubicBezTo>
                    <a:cubicBezTo>
                      <a:pt x="32" y="11"/>
                      <a:pt x="33" y="7"/>
                      <a:pt x="32" y="1"/>
                    </a:cubicBezTo>
                    <a:cubicBezTo>
                      <a:pt x="31" y="1"/>
                      <a:pt x="30" y="0"/>
                      <a:pt x="28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0" name="Freeform 226"/>
              <p:cNvSpPr>
                <a:spLocks/>
              </p:cNvSpPr>
              <p:nvPr/>
            </p:nvSpPr>
            <p:spPr bwMode="auto">
              <a:xfrm>
                <a:off x="570" y="9957"/>
                <a:ext cx="37" cy="36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7"/>
                  </a:cxn>
                  <a:cxn ang="0">
                    <a:pos x="7" y="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7" h="7">
                    <a:moveTo>
                      <a:pt x="6" y="0"/>
                    </a:moveTo>
                    <a:cubicBezTo>
                      <a:pt x="1" y="0"/>
                      <a:pt x="0" y="3"/>
                      <a:pt x="0" y="7"/>
                    </a:cubicBezTo>
                    <a:cubicBezTo>
                      <a:pt x="4" y="7"/>
                      <a:pt x="7" y="6"/>
                      <a:pt x="7" y="2"/>
                    </a:cubicBezTo>
                    <a:cubicBezTo>
                      <a:pt x="7" y="1"/>
                      <a:pt x="6" y="1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1" name="Freeform 227"/>
              <p:cNvSpPr>
                <a:spLocks/>
              </p:cNvSpPr>
              <p:nvPr/>
            </p:nvSpPr>
            <p:spPr bwMode="auto">
              <a:xfrm>
                <a:off x="518" y="9504"/>
                <a:ext cx="16" cy="21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4"/>
                  </a:cxn>
                  <a:cxn ang="0">
                    <a:pos x="3" y="4"/>
                  </a:cxn>
                  <a:cxn ang="0">
                    <a:pos x="1" y="0"/>
                  </a:cxn>
                </a:cxnLst>
                <a:rect l="0" t="0" r="r" b="b"/>
                <a:pathLst>
                  <a:path w="3" h="4">
                    <a:moveTo>
                      <a:pt x="1" y="0"/>
                    </a:moveTo>
                    <a:cubicBezTo>
                      <a:pt x="1" y="1"/>
                      <a:pt x="0" y="2"/>
                      <a:pt x="0" y="4"/>
                    </a:cubicBezTo>
                    <a:cubicBezTo>
                      <a:pt x="1" y="4"/>
                      <a:pt x="2" y="4"/>
                      <a:pt x="3" y="4"/>
                    </a:cubicBezTo>
                    <a:cubicBezTo>
                      <a:pt x="3" y="2"/>
                      <a:pt x="3" y="0"/>
                      <a:pt x="1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2" name="Freeform 228"/>
              <p:cNvSpPr>
                <a:spLocks/>
              </p:cNvSpPr>
              <p:nvPr/>
            </p:nvSpPr>
            <p:spPr bwMode="auto">
              <a:xfrm>
                <a:off x="425" y="9514"/>
                <a:ext cx="114" cy="88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5"/>
                  </a:cxn>
                  <a:cxn ang="0">
                    <a:pos x="4" y="5"/>
                  </a:cxn>
                  <a:cxn ang="0">
                    <a:pos x="18" y="17"/>
                  </a:cxn>
                  <a:cxn ang="0">
                    <a:pos x="21" y="10"/>
                  </a:cxn>
                  <a:cxn ang="0">
                    <a:pos x="12" y="0"/>
                  </a:cxn>
                </a:cxnLst>
                <a:rect l="0" t="0" r="r" b="b"/>
                <a:pathLst>
                  <a:path w="22" h="17">
                    <a:moveTo>
                      <a:pt x="12" y="0"/>
                    </a:moveTo>
                    <a:cubicBezTo>
                      <a:pt x="7" y="1"/>
                      <a:pt x="3" y="2"/>
                      <a:pt x="0" y="5"/>
                    </a:cubicBezTo>
                    <a:cubicBezTo>
                      <a:pt x="1" y="5"/>
                      <a:pt x="3" y="5"/>
                      <a:pt x="4" y="5"/>
                    </a:cubicBezTo>
                    <a:cubicBezTo>
                      <a:pt x="13" y="5"/>
                      <a:pt x="19" y="11"/>
                      <a:pt x="18" y="17"/>
                    </a:cubicBezTo>
                    <a:cubicBezTo>
                      <a:pt x="21" y="14"/>
                      <a:pt x="22" y="13"/>
                      <a:pt x="21" y="10"/>
                    </a:cubicBezTo>
                    <a:cubicBezTo>
                      <a:pt x="21" y="4"/>
                      <a:pt x="12" y="5"/>
                      <a:pt x="12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3" name="Freeform 229"/>
              <p:cNvSpPr>
                <a:spLocks/>
              </p:cNvSpPr>
              <p:nvPr/>
            </p:nvSpPr>
            <p:spPr bwMode="auto">
              <a:xfrm>
                <a:off x="482" y="10296"/>
                <a:ext cx="36" cy="26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1" y="1"/>
                  </a:cxn>
                  <a:cxn ang="0">
                    <a:pos x="3" y="5"/>
                  </a:cxn>
                  <a:cxn ang="0">
                    <a:pos x="6" y="0"/>
                  </a:cxn>
                  <a:cxn ang="0">
                    <a:pos x="4" y="0"/>
                  </a:cxn>
                </a:cxnLst>
                <a:rect l="0" t="0" r="r" b="b"/>
                <a:pathLst>
                  <a:path w="7" h="5">
                    <a:moveTo>
                      <a:pt x="4" y="0"/>
                    </a:moveTo>
                    <a:cubicBezTo>
                      <a:pt x="3" y="0"/>
                      <a:pt x="1" y="0"/>
                      <a:pt x="1" y="1"/>
                    </a:cubicBezTo>
                    <a:cubicBezTo>
                      <a:pt x="0" y="4"/>
                      <a:pt x="1" y="5"/>
                      <a:pt x="3" y="5"/>
                    </a:cubicBezTo>
                    <a:cubicBezTo>
                      <a:pt x="5" y="5"/>
                      <a:pt x="7" y="3"/>
                      <a:pt x="6" y="0"/>
                    </a:cubicBezTo>
                    <a:cubicBezTo>
                      <a:pt x="5" y="0"/>
                      <a:pt x="5" y="0"/>
                      <a:pt x="4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4" name="Freeform 230"/>
              <p:cNvSpPr>
                <a:spLocks/>
              </p:cNvSpPr>
              <p:nvPr/>
            </p:nvSpPr>
            <p:spPr bwMode="auto">
              <a:xfrm>
                <a:off x="487" y="9489"/>
                <a:ext cx="21" cy="2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4"/>
                  </a:cxn>
                  <a:cxn ang="0">
                    <a:pos x="4" y="4"/>
                  </a:cxn>
                  <a:cxn ang="0">
                    <a:pos x="2" y="0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cubicBezTo>
                      <a:pt x="1" y="1"/>
                      <a:pt x="0" y="2"/>
                      <a:pt x="1" y="4"/>
                    </a:cubicBezTo>
                    <a:cubicBezTo>
                      <a:pt x="2" y="4"/>
                      <a:pt x="3" y="4"/>
                      <a:pt x="4" y="4"/>
                    </a:cubicBezTo>
                    <a:cubicBezTo>
                      <a:pt x="4" y="1"/>
                      <a:pt x="4" y="0"/>
                      <a:pt x="2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5" name="Freeform 231"/>
              <p:cNvSpPr>
                <a:spLocks/>
              </p:cNvSpPr>
              <p:nvPr/>
            </p:nvSpPr>
            <p:spPr bwMode="auto">
              <a:xfrm>
                <a:off x="425" y="10322"/>
                <a:ext cx="83" cy="62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5" y="3"/>
                  </a:cxn>
                  <a:cxn ang="0">
                    <a:pos x="7" y="7"/>
                  </a:cxn>
                  <a:cxn ang="0">
                    <a:pos x="3" y="6"/>
                  </a:cxn>
                  <a:cxn ang="0">
                    <a:pos x="0" y="10"/>
                  </a:cxn>
                  <a:cxn ang="0">
                    <a:pos x="2" y="11"/>
                  </a:cxn>
                  <a:cxn ang="0">
                    <a:pos x="6" y="9"/>
                  </a:cxn>
                  <a:cxn ang="0">
                    <a:pos x="9" y="7"/>
                  </a:cxn>
                  <a:cxn ang="0">
                    <a:pos x="10" y="12"/>
                  </a:cxn>
                  <a:cxn ang="0">
                    <a:pos x="12" y="12"/>
                  </a:cxn>
                  <a:cxn ang="0">
                    <a:pos x="16" y="10"/>
                  </a:cxn>
                  <a:cxn ang="0">
                    <a:pos x="10" y="0"/>
                  </a:cxn>
                  <a:cxn ang="0">
                    <a:pos x="10" y="0"/>
                  </a:cxn>
                </a:cxnLst>
                <a:rect l="0" t="0" r="r" b="b"/>
                <a:pathLst>
                  <a:path w="16" h="12">
                    <a:moveTo>
                      <a:pt x="10" y="0"/>
                    </a:moveTo>
                    <a:cubicBezTo>
                      <a:pt x="8" y="0"/>
                      <a:pt x="7" y="2"/>
                      <a:pt x="5" y="3"/>
                    </a:cubicBezTo>
                    <a:cubicBezTo>
                      <a:pt x="4" y="6"/>
                      <a:pt x="9" y="3"/>
                      <a:pt x="7" y="7"/>
                    </a:cubicBezTo>
                    <a:cubicBezTo>
                      <a:pt x="6" y="7"/>
                      <a:pt x="4" y="6"/>
                      <a:pt x="3" y="6"/>
                    </a:cubicBezTo>
                    <a:cubicBezTo>
                      <a:pt x="1" y="6"/>
                      <a:pt x="0" y="7"/>
                      <a:pt x="0" y="10"/>
                    </a:cubicBezTo>
                    <a:cubicBezTo>
                      <a:pt x="1" y="11"/>
                      <a:pt x="1" y="11"/>
                      <a:pt x="2" y="11"/>
                    </a:cubicBezTo>
                    <a:cubicBezTo>
                      <a:pt x="3" y="11"/>
                      <a:pt x="4" y="10"/>
                      <a:pt x="6" y="9"/>
                    </a:cubicBezTo>
                    <a:cubicBezTo>
                      <a:pt x="7" y="8"/>
                      <a:pt x="8" y="7"/>
                      <a:pt x="9" y="7"/>
                    </a:cubicBezTo>
                    <a:cubicBezTo>
                      <a:pt x="9" y="9"/>
                      <a:pt x="10" y="11"/>
                      <a:pt x="10" y="12"/>
                    </a:cubicBezTo>
                    <a:cubicBezTo>
                      <a:pt x="11" y="12"/>
                      <a:pt x="11" y="12"/>
                      <a:pt x="12" y="12"/>
                    </a:cubicBezTo>
                    <a:cubicBezTo>
                      <a:pt x="14" y="12"/>
                      <a:pt x="14" y="10"/>
                      <a:pt x="16" y="10"/>
                    </a:cubicBezTo>
                    <a:cubicBezTo>
                      <a:pt x="15" y="6"/>
                      <a:pt x="11" y="5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6" name="Freeform 232"/>
              <p:cNvSpPr>
                <a:spLocks noEditPoints="1"/>
              </p:cNvSpPr>
              <p:nvPr/>
            </p:nvSpPr>
            <p:spPr bwMode="auto">
              <a:xfrm>
                <a:off x="-5" y="9401"/>
                <a:ext cx="534" cy="643"/>
              </a:xfrm>
              <a:custGeom>
                <a:avLst/>
                <a:gdLst/>
                <a:ahLst/>
                <a:cxnLst>
                  <a:cxn ang="0">
                    <a:pos x="4" y="105"/>
                  </a:cxn>
                  <a:cxn ang="0">
                    <a:pos x="7" y="98"/>
                  </a:cxn>
                  <a:cxn ang="0">
                    <a:pos x="0" y="100"/>
                  </a:cxn>
                  <a:cxn ang="0">
                    <a:pos x="11" y="105"/>
                  </a:cxn>
                  <a:cxn ang="0">
                    <a:pos x="16" y="117"/>
                  </a:cxn>
                  <a:cxn ang="0">
                    <a:pos x="16" y="105"/>
                  </a:cxn>
                  <a:cxn ang="0">
                    <a:pos x="1" y="89"/>
                  </a:cxn>
                  <a:cxn ang="0">
                    <a:pos x="3" y="88"/>
                  </a:cxn>
                  <a:cxn ang="0">
                    <a:pos x="41" y="39"/>
                  </a:cxn>
                  <a:cxn ang="0">
                    <a:pos x="17" y="26"/>
                  </a:cxn>
                  <a:cxn ang="0">
                    <a:pos x="13" y="25"/>
                  </a:cxn>
                  <a:cxn ang="0">
                    <a:pos x="13" y="12"/>
                  </a:cxn>
                  <a:cxn ang="0">
                    <a:pos x="76" y="2"/>
                  </a:cxn>
                  <a:cxn ang="0">
                    <a:pos x="73" y="0"/>
                  </a:cxn>
                  <a:cxn ang="0">
                    <a:pos x="68" y="12"/>
                  </a:cxn>
                  <a:cxn ang="0">
                    <a:pos x="70" y="24"/>
                  </a:cxn>
                  <a:cxn ang="0">
                    <a:pos x="63" y="25"/>
                  </a:cxn>
                  <a:cxn ang="0">
                    <a:pos x="54" y="18"/>
                  </a:cxn>
                  <a:cxn ang="0">
                    <a:pos x="53" y="41"/>
                  </a:cxn>
                  <a:cxn ang="0">
                    <a:pos x="42" y="31"/>
                  </a:cxn>
                  <a:cxn ang="0">
                    <a:pos x="48" y="25"/>
                  </a:cxn>
                  <a:cxn ang="0">
                    <a:pos x="47" y="12"/>
                  </a:cxn>
                  <a:cxn ang="0">
                    <a:pos x="40" y="23"/>
                  </a:cxn>
                  <a:cxn ang="0">
                    <a:pos x="37" y="32"/>
                  </a:cxn>
                  <a:cxn ang="0">
                    <a:pos x="26" y="15"/>
                  </a:cxn>
                  <a:cxn ang="0">
                    <a:pos x="16" y="3"/>
                  </a:cxn>
                  <a:cxn ang="0">
                    <a:pos x="15" y="0"/>
                  </a:cxn>
                  <a:cxn ang="0">
                    <a:pos x="6" y="34"/>
                  </a:cxn>
                  <a:cxn ang="0">
                    <a:pos x="3" y="39"/>
                  </a:cxn>
                  <a:cxn ang="0">
                    <a:pos x="31" y="74"/>
                  </a:cxn>
                  <a:cxn ang="0">
                    <a:pos x="29" y="87"/>
                  </a:cxn>
                  <a:cxn ang="0">
                    <a:pos x="38" y="105"/>
                  </a:cxn>
                  <a:cxn ang="0">
                    <a:pos x="52" y="96"/>
                  </a:cxn>
                  <a:cxn ang="0">
                    <a:pos x="57" y="100"/>
                  </a:cxn>
                  <a:cxn ang="0">
                    <a:pos x="81" y="102"/>
                  </a:cxn>
                  <a:cxn ang="0">
                    <a:pos x="55" y="91"/>
                  </a:cxn>
                  <a:cxn ang="0">
                    <a:pos x="80" y="96"/>
                  </a:cxn>
                  <a:cxn ang="0">
                    <a:pos x="49" y="88"/>
                  </a:cxn>
                  <a:cxn ang="0">
                    <a:pos x="40" y="73"/>
                  </a:cxn>
                  <a:cxn ang="0">
                    <a:pos x="24" y="67"/>
                  </a:cxn>
                  <a:cxn ang="0">
                    <a:pos x="50" y="43"/>
                  </a:cxn>
                  <a:cxn ang="0">
                    <a:pos x="67" y="49"/>
                  </a:cxn>
                  <a:cxn ang="0">
                    <a:pos x="81" y="50"/>
                  </a:cxn>
                  <a:cxn ang="0">
                    <a:pos x="88" y="43"/>
                  </a:cxn>
                  <a:cxn ang="0">
                    <a:pos x="63" y="40"/>
                  </a:cxn>
                  <a:cxn ang="0">
                    <a:pos x="75" y="35"/>
                  </a:cxn>
                  <a:cxn ang="0">
                    <a:pos x="84" y="36"/>
                  </a:cxn>
                  <a:cxn ang="0">
                    <a:pos x="83" y="33"/>
                  </a:cxn>
                  <a:cxn ang="0">
                    <a:pos x="90" y="37"/>
                  </a:cxn>
                  <a:cxn ang="0">
                    <a:pos x="93" y="39"/>
                  </a:cxn>
                  <a:cxn ang="0">
                    <a:pos x="96" y="43"/>
                  </a:cxn>
                  <a:cxn ang="0">
                    <a:pos x="97" y="12"/>
                  </a:cxn>
                  <a:cxn ang="0">
                    <a:pos x="88" y="5"/>
                  </a:cxn>
                  <a:cxn ang="0">
                    <a:pos x="79" y="19"/>
                  </a:cxn>
                  <a:cxn ang="0">
                    <a:pos x="73" y="28"/>
                  </a:cxn>
                  <a:cxn ang="0">
                    <a:pos x="78" y="0"/>
                  </a:cxn>
                </a:cxnLst>
                <a:rect l="0" t="0" r="r" b="b"/>
                <a:pathLst>
                  <a:path w="103" h="125">
                    <a:moveTo>
                      <a:pt x="0" y="102"/>
                    </a:moveTo>
                    <a:cubicBezTo>
                      <a:pt x="0" y="110"/>
                      <a:pt x="0" y="110"/>
                      <a:pt x="0" y="110"/>
                    </a:cubicBezTo>
                    <a:cubicBezTo>
                      <a:pt x="0" y="111"/>
                      <a:pt x="1" y="111"/>
                      <a:pt x="1" y="112"/>
                    </a:cubicBezTo>
                    <a:cubicBezTo>
                      <a:pt x="4" y="112"/>
                      <a:pt x="2" y="106"/>
                      <a:pt x="4" y="105"/>
                    </a:cubicBezTo>
                    <a:cubicBezTo>
                      <a:pt x="4" y="104"/>
                      <a:pt x="2" y="103"/>
                      <a:pt x="0" y="102"/>
                    </a:cubicBezTo>
                    <a:moveTo>
                      <a:pt x="20" y="97"/>
                    </a:moveTo>
                    <a:cubicBezTo>
                      <a:pt x="17" y="98"/>
                      <a:pt x="14" y="99"/>
                      <a:pt x="12" y="100"/>
                    </a:cubicBezTo>
                    <a:cubicBezTo>
                      <a:pt x="13" y="98"/>
                      <a:pt x="10" y="98"/>
                      <a:pt x="7" y="98"/>
                    </a:cubicBezTo>
                    <a:cubicBezTo>
                      <a:pt x="6" y="98"/>
                      <a:pt x="5" y="98"/>
                      <a:pt x="4" y="98"/>
                    </a:cubicBezTo>
                    <a:cubicBezTo>
                      <a:pt x="3" y="98"/>
                      <a:pt x="2" y="98"/>
                      <a:pt x="1" y="98"/>
                    </a:cubicBezTo>
                    <a:cubicBezTo>
                      <a:pt x="1" y="98"/>
                      <a:pt x="0" y="98"/>
                      <a:pt x="0" y="98"/>
                    </a:cubicBezTo>
                    <a:cubicBezTo>
                      <a:pt x="0" y="100"/>
                      <a:pt x="0" y="100"/>
                      <a:pt x="0" y="100"/>
                    </a:cubicBezTo>
                    <a:cubicBezTo>
                      <a:pt x="3" y="102"/>
                      <a:pt x="6" y="106"/>
                      <a:pt x="8" y="108"/>
                    </a:cubicBezTo>
                    <a:cubicBezTo>
                      <a:pt x="10" y="106"/>
                      <a:pt x="6" y="102"/>
                      <a:pt x="4" y="101"/>
                    </a:cubicBezTo>
                    <a:cubicBezTo>
                      <a:pt x="5" y="101"/>
                      <a:pt x="5" y="101"/>
                      <a:pt x="5" y="101"/>
                    </a:cubicBezTo>
                    <a:cubicBezTo>
                      <a:pt x="7" y="101"/>
                      <a:pt x="10" y="104"/>
                      <a:pt x="11" y="105"/>
                    </a:cubicBezTo>
                    <a:cubicBezTo>
                      <a:pt x="11" y="110"/>
                      <a:pt x="8" y="112"/>
                      <a:pt x="7" y="115"/>
                    </a:cubicBezTo>
                    <a:cubicBezTo>
                      <a:pt x="9" y="116"/>
                      <a:pt x="11" y="117"/>
                      <a:pt x="10" y="122"/>
                    </a:cubicBezTo>
                    <a:cubicBezTo>
                      <a:pt x="13" y="122"/>
                      <a:pt x="12" y="117"/>
                      <a:pt x="16" y="117"/>
                    </a:cubicBezTo>
                    <a:cubicBezTo>
                      <a:pt x="16" y="117"/>
                      <a:pt x="16" y="117"/>
                      <a:pt x="16" y="117"/>
                    </a:cubicBezTo>
                    <a:cubicBezTo>
                      <a:pt x="16" y="113"/>
                      <a:pt x="16" y="112"/>
                      <a:pt x="16" y="112"/>
                    </a:cubicBezTo>
                    <a:cubicBezTo>
                      <a:pt x="17" y="112"/>
                      <a:pt x="18" y="117"/>
                      <a:pt x="20" y="120"/>
                    </a:cubicBezTo>
                    <a:cubicBezTo>
                      <a:pt x="23" y="115"/>
                      <a:pt x="16" y="109"/>
                      <a:pt x="14" y="104"/>
                    </a:cubicBezTo>
                    <a:cubicBezTo>
                      <a:pt x="15" y="105"/>
                      <a:pt x="16" y="105"/>
                      <a:pt x="16" y="105"/>
                    </a:cubicBezTo>
                    <a:cubicBezTo>
                      <a:pt x="19" y="105"/>
                      <a:pt x="21" y="103"/>
                      <a:pt x="24" y="103"/>
                    </a:cubicBezTo>
                    <a:cubicBezTo>
                      <a:pt x="25" y="99"/>
                      <a:pt x="19" y="101"/>
                      <a:pt x="20" y="97"/>
                    </a:cubicBezTo>
                    <a:moveTo>
                      <a:pt x="3" y="88"/>
                    </a:moveTo>
                    <a:cubicBezTo>
                      <a:pt x="2" y="88"/>
                      <a:pt x="1" y="89"/>
                      <a:pt x="1" y="89"/>
                    </a:cubicBezTo>
                    <a:cubicBezTo>
                      <a:pt x="1" y="89"/>
                      <a:pt x="0" y="90"/>
                      <a:pt x="0" y="90"/>
                    </a:cubicBezTo>
                    <a:cubicBezTo>
                      <a:pt x="0" y="97"/>
                      <a:pt x="0" y="97"/>
                      <a:pt x="0" y="97"/>
                    </a:cubicBezTo>
                    <a:cubicBezTo>
                      <a:pt x="2" y="97"/>
                      <a:pt x="4" y="97"/>
                      <a:pt x="4" y="96"/>
                    </a:cubicBezTo>
                    <a:cubicBezTo>
                      <a:pt x="3" y="93"/>
                      <a:pt x="6" y="91"/>
                      <a:pt x="3" y="88"/>
                    </a:cubicBezTo>
                    <a:cubicBezTo>
                      <a:pt x="3" y="88"/>
                      <a:pt x="3" y="88"/>
                      <a:pt x="3" y="88"/>
                    </a:cubicBezTo>
                    <a:moveTo>
                      <a:pt x="32" y="42"/>
                    </a:moveTo>
                    <a:cubicBezTo>
                      <a:pt x="31" y="41"/>
                      <a:pt x="34" y="38"/>
                      <a:pt x="38" y="38"/>
                    </a:cubicBezTo>
                    <a:cubicBezTo>
                      <a:pt x="39" y="38"/>
                      <a:pt x="40" y="38"/>
                      <a:pt x="41" y="39"/>
                    </a:cubicBezTo>
                    <a:cubicBezTo>
                      <a:pt x="39" y="41"/>
                      <a:pt x="34" y="39"/>
                      <a:pt x="32" y="42"/>
                    </a:cubicBezTo>
                    <a:moveTo>
                      <a:pt x="6" y="70"/>
                    </a:moveTo>
                    <a:cubicBezTo>
                      <a:pt x="6" y="65"/>
                      <a:pt x="10" y="58"/>
                      <a:pt x="11" y="49"/>
                    </a:cubicBezTo>
                    <a:cubicBezTo>
                      <a:pt x="12" y="39"/>
                      <a:pt x="9" y="28"/>
                      <a:pt x="17" y="26"/>
                    </a:cubicBezTo>
                    <a:cubicBezTo>
                      <a:pt x="20" y="45"/>
                      <a:pt x="14" y="59"/>
                      <a:pt x="6" y="70"/>
                    </a:cubicBezTo>
                    <a:moveTo>
                      <a:pt x="13" y="25"/>
                    </a:moveTo>
                    <a:cubicBezTo>
                      <a:pt x="10" y="23"/>
                      <a:pt x="16" y="19"/>
                      <a:pt x="17" y="18"/>
                    </a:cubicBezTo>
                    <a:cubicBezTo>
                      <a:pt x="19" y="19"/>
                      <a:pt x="13" y="22"/>
                      <a:pt x="13" y="25"/>
                    </a:cubicBezTo>
                    <a:moveTo>
                      <a:pt x="8" y="28"/>
                    </a:moveTo>
                    <a:cubicBezTo>
                      <a:pt x="5" y="27"/>
                      <a:pt x="4" y="23"/>
                      <a:pt x="1" y="21"/>
                    </a:cubicBezTo>
                    <a:cubicBezTo>
                      <a:pt x="6" y="18"/>
                      <a:pt x="7" y="10"/>
                      <a:pt x="9" y="5"/>
                    </a:cubicBezTo>
                    <a:cubicBezTo>
                      <a:pt x="11" y="7"/>
                      <a:pt x="10" y="11"/>
                      <a:pt x="13" y="12"/>
                    </a:cubicBezTo>
                    <a:cubicBezTo>
                      <a:pt x="11" y="17"/>
                      <a:pt x="6" y="19"/>
                      <a:pt x="8" y="28"/>
                    </a:cubicBezTo>
                    <a:moveTo>
                      <a:pt x="78" y="0"/>
                    </a:moveTo>
                    <a:cubicBezTo>
                      <a:pt x="76" y="0"/>
                      <a:pt x="76" y="0"/>
                      <a:pt x="76" y="0"/>
                    </a:cubicBezTo>
                    <a:cubicBezTo>
                      <a:pt x="76" y="2"/>
                      <a:pt x="76" y="2"/>
                      <a:pt x="76" y="2"/>
                    </a:cubicBezTo>
                    <a:cubicBezTo>
                      <a:pt x="76" y="2"/>
                      <a:pt x="75" y="2"/>
                      <a:pt x="75" y="2"/>
                    </a:cubicBezTo>
                    <a:cubicBezTo>
                      <a:pt x="75" y="2"/>
                      <a:pt x="74" y="1"/>
                      <a:pt x="74" y="1"/>
                    </a:cubicBezTo>
                    <a:cubicBezTo>
                      <a:pt x="73" y="1"/>
                      <a:pt x="73" y="2"/>
                      <a:pt x="73" y="2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69" y="0"/>
                      <a:pt x="69" y="0"/>
                      <a:pt x="69" y="0"/>
                    </a:cubicBezTo>
                    <a:cubicBezTo>
                      <a:pt x="69" y="4"/>
                      <a:pt x="62" y="5"/>
                      <a:pt x="66" y="9"/>
                    </a:cubicBezTo>
                    <a:cubicBezTo>
                      <a:pt x="66" y="7"/>
                      <a:pt x="66" y="6"/>
                      <a:pt x="68" y="6"/>
                    </a:cubicBezTo>
                    <a:cubicBezTo>
                      <a:pt x="71" y="9"/>
                      <a:pt x="67" y="10"/>
                      <a:pt x="68" y="12"/>
                    </a:cubicBezTo>
                    <a:cubicBezTo>
                      <a:pt x="68" y="14"/>
                      <a:pt x="74" y="16"/>
                      <a:pt x="71" y="20"/>
                    </a:cubicBezTo>
                    <a:cubicBezTo>
                      <a:pt x="70" y="17"/>
                      <a:pt x="70" y="14"/>
                      <a:pt x="67" y="14"/>
                    </a:cubicBezTo>
                    <a:cubicBezTo>
                      <a:pt x="67" y="14"/>
                      <a:pt x="67" y="14"/>
                      <a:pt x="67" y="14"/>
                    </a:cubicBezTo>
                    <a:cubicBezTo>
                      <a:pt x="67" y="18"/>
                      <a:pt x="70" y="20"/>
                      <a:pt x="70" y="24"/>
                    </a:cubicBezTo>
                    <a:cubicBezTo>
                      <a:pt x="68" y="23"/>
                      <a:pt x="68" y="20"/>
                      <a:pt x="66" y="20"/>
                    </a:cubicBezTo>
                    <a:cubicBezTo>
                      <a:pt x="65" y="23"/>
                      <a:pt x="69" y="28"/>
                      <a:pt x="66" y="30"/>
                    </a:cubicBezTo>
                    <a:cubicBezTo>
                      <a:pt x="65" y="29"/>
                      <a:pt x="67" y="25"/>
                      <a:pt x="64" y="25"/>
                    </a:cubicBezTo>
                    <a:cubicBezTo>
                      <a:pt x="64" y="25"/>
                      <a:pt x="64" y="25"/>
                      <a:pt x="63" y="25"/>
                    </a:cubicBezTo>
                    <a:cubicBezTo>
                      <a:pt x="64" y="30"/>
                      <a:pt x="66" y="37"/>
                      <a:pt x="60" y="38"/>
                    </a:cubicBezTo>
                    <a:cubicBezTo>
                      <a:pt x="58" y="27"/>
                      <a:pt x="69" y="21"/>
                      <a:pt x="62" y="12"/>
                    </a:cubicBezTo>
                    <a:cubicBezTo>
                      <a:pt x="62" y="12"/>
                      <a:pt x="62" y="12"/>
                      <a:pt x="62" y="12"/>
                    </a:cubicBezTo>
                    <a:cubicBezTo>
                      <a:pt x="57" y="12"/>
                      <a:pt x="54" y="14"/>
                      <a:pt x="54" y="18"/>
                    </a:cubicBezTo>
                    <a:cubicBezTo>
                      <a:pt x="54" y="18"/>
                      <a:pt x="55" y="18"/>
                      <a:pt x="55" y="18"/>
                    </a:cubicBezTo>
                    <a:cubicBezTo>
                      <a:pt x="57" y="18"/>
                      <a:pt x="58" y="18"/>
                      <a:pt x="58" y="19"/>
                    </a:cubicBezTo>
                    <a:cubicBezTo>
                      <a:pt x="57" y="26"/>
                      <a:pt x="51" y="35"/>
                      <a:pt x="58" y="40"/>
                    </a:cubicBezTo>
                    <a:cubicBezTo>
                      <a:pt x="57" y="41"/>
                      <a:pt x="55" y="41"/>
                      <a:pt x="53" y="41"/>
                    </a:cubicBezTo>
                    <a:cubicBezTo>
                      <a:pt x="50" y="41"/>
                      <a:pt x="47" y="40"/>
                      <a:pt x="45" y="39"/>
                    </a:cubicBezTo>
                    <a:cubicBezTo>
                      <a:pt x="46" y="37"/>
                      <a:pt x="49" y="38"/>
                      <a:pt x="48" y="35"/>
                    </a:cubicBezTo>
                    <a:cubicBezTo>
                      <a:pt x="44" y="32"/>
                      <a:pt x="41" y="35"/>
                      <a:pt x="39" y="30"/>
                    </a:cubicBezTo>
                    <a:cubicBezTo>
                      <a:pt x="40" y="31"/>
                      <a:pt x="41" y="31"/>
                      <a:pt x="42" y="31"/>
                    </a:cubicBezTo>
                    <a:cubicBezTo>
                      <a:pt x="42" y="31"/>
                      <a:pt x="42" y="31"/>
                      <a:pt x="42" y="31"/>
                    </a:cubicBezTo>
                    <a:cubicBezTo>
                      <a:pt x="44" y="31"/>
                      <a:pt x="45" y="31"/>
                      <a:pt x="47" y="32"/>
                    </a:cubicBezTo>
                    <a:cubicBezTo>
                      <a:pt x="46" y="28"/>
                      <a:pt x="55" y="28"/>
                      <a:pt x="51" y="24"/>
                    </a:cubicBezTo>
                    <a:cubicBezTo>
                      <a:pt x="50" y="25"/>
                      <a:pt x="49" y="25"/>
                      <a:pt x="48" y="25"/>
                    </a:cubicBezTo>
                    <a:cubicBezTo>
                      <a:pt x="47" y="25"/>
                      <a:pt x="46" y="25"/>
                      <a:pt x="45" y="24"/>
                    </a:cubicBezTo>
                    <a:cubicBezTo>
                      <a:pt x="44" y="24"/>
                      <a:pt x="43" y="24"/>
                      <a:pt x="43" y="24"/>
                    </a:cubicBezTo>
                    <a:cubicBezTo>
                      <a:pt x="43" y="24"/>
                      <a:pt x="43" y="24"/>
                      <a:pt x="43" y="24"/>
                    </a:cubicBezTo>
                    <a:cubicBezTo>
                      <a:pt x="44" y="20"/>
                      <a:pt x="48" y="18"/>
                      <a:pt x="47" y="12"/>
                    </a:cubicBezTo>
                    <a:cubicBezTo>
                      <a:pt x="45" y="11"/>
                      <a:pt x="43" y="13"/>
                      <a:pt x="43" y="8"/>
                    </a:cubicBezTo>
                    <a:cubicBezTo>
                      <a:pt x="40" y="8"/>
                      <a:pt x="40" y="13"/>
                      <a:pt x="37" y="13"/>
                    </a:cubicBezTo>
                    <a:cubicBezTo>
                      <a:pt x="39" y="18"/>
                      <a:pt x="45" y="24"/>
                      <a:pt x="40" y="29"/>
                    </a:cubicBezTo>
                    <a:cubicBezTo>
                      <a:pt x="40" y="25"/>
                      <a:pt x="41" y="26"/>
                      <a:pt x="40" y="23"/>
                    </a:cubicBezTo>
                    <a:cubicBezTo>
                      <a:pt x="39" y="23"/>
                      <a:pt x="39" y="23"/>
                      <a:pt x="38" y="23"/>
                    </a:cubicBezTo>
                    <a:cubicBezTo>
                      <a:pt x="36" y="23"/>
                      <a:pt x="36" y="21"/>
                      <a:pt x="34" y="20"/>
                    </a:cubicBezTo>
                    <a:cubicBezTo>
                      <a:pt x="36" y="24"/>
                      <a:pt x="33" y="24"/>
                      <a:pt x="32" y="27"/>
                    </a:cubicBezTo>
                    <a:cubicBezTo>
                      <a:pt x="34" y="29"/>
                      <a:pt x="37" y="28"/>
                      <a:pt x="37" y="32"/>
                    </a:cubicBezTo>
                    <a:cubicBezTo>
                      <a:pt x="37" y="36"/>
                      <a:pt x="35" y="38"/>
                      <a:pt x="32" y="39"/>
                    </a:cubicBezTo>
                    <a:cubicBezTo>
                      <a:pt x="31" y="36"/>
                      <a:pt x="35" y="35"/>
                      <a:pt x="32" y="34"/>
                    </a:cubicBezTo>
                    <a:cubicBezTo>
                      <a:pt x="30" y="43"/>
                      <a:pt x="23" y="47"/>
                      <a:pt x="18" y="54"/>
                    </a:cubicBezTo>
                    <a:cubicBezTo>
                      <a:pt x="24" y="44"/>
                      <a:pt x="16" y="21"/>
                      <a:pt x="26" y="15"/>
                    </a:cubicBezTo>
                    <a:cubicBezTo>
                      <a:pt x="25" y="9"/>
                      <a:pt x="26" y="8"/>
                      <a:pt x="26" y="2"/>
                    </a:cubicBezTo>
                    <a:cubicBezTo>
                      <a:pt x="25" y="1"/>
                      <a:pt x="24" y="2"/>
                      <a:pt x="24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2"/>
                      <a:pt x="17" y="2"/>
                      <a:pt x="16" y="3"/>
                    </a:cubicBezTo>
                    <a:cubicBezTo>
                      <a:pt x="17" y="4"/>
                      <a:pt x="21" y="3"/>
                      <a:pt x="22" y="6"/>
                    </a:cubicBezTo>
                    <a:cubicBezTo>
                      <a:pt x="21" y="10"/>
                      <a:pt x="19" y="11"/>
                      <a:pt x="17" y="11"/>
                    </a:cubicBezTo>
                    <a:cubicBezTo>
                      <a:pt x="15" y="11"/>
                      <a:pt x="12" y="8"/>
                      <a:pt x="11" y="5"/>
                    </a:cubicBezTo>
                    <a:cubicBezTo>
                      <a:pt x="12" y="3"/>
                      <a:pt x="15" y="3"/>
                      <a:pt x="15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5"/>
                      <a:pt x="1" y="9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3" y="27"/>
                      <a:pt x="5" y="30"/>
                      <a:pt x="6" y="34"/>
                    </a:cubicBezTo>
                    <a:cubicBezTo>
                      <a:pt x="4" y="32"/>
                      <a:pt x="2" y="31"/>
                      <a:pt x="0" y="31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0" y="39"/>
                      <a:pt x="1" y="39"/>
                      <a:pt x="1" y="39"/>
                    </a:cubicBezTo>
                    <a:cubicBezTo>
                      <a:pt x="2" y="39"/>
                      <a:pt x="3" y="39"/>
                      <a:pt x="3" y="39"/>
                    </a:cubicBezTo>
                    <a:cubicBezTo>
                      <a:pt x="11" y="49"/>
                      <a:pt x="6" y="60"/>
                      <a:pt x="0" y="70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6" y="77"/>
                      <a:pt x="14" y="70"/>
                      <a:pt x="22" y="70"/>
                    </a:cubicBezTo>
                    <a:cubicBezTo>
                      <a:pt x="25" y="70"/>
                      <a:pt x="28" y="71"/>
                      <a:pt x="31" y="74"/>
                    </a:cubicBezTo>
                    <a:cubicBezTo>
                      <a:pt x="32" y="78"/>
                      <a:pt x="31" y="80"/>
                      <a:pt x="30" y="83"/>
                    </a:cubicBezTo>
                    <a:cubicBezTo>
                      <a:pt x="30" y="83"/>
                      <a:pt x="29" y="83"/>
                      <a:pt x="29" y="83"/>
                    </a:cubicBezTo>
                    <a:cubicBezTo>
                      <a:pt x="27" y="83"/>
                      <a:pt x="26" y="81"/>
                      <a:pt x="24" y="81"/>
                    </a:cubicBezTo>
                    <a:cubicBezTo>
                      <a:pt x="23" y="85"/>
                      <a:pt x="26" y="87"/>
                      <a:pt x="29" y="87"/>
                    </a:cubicBezTo>
                    <a:cubicBezTo>
                      <a:pt x="34" y="87"/>
                      <a:pt x="39" y="83"/>
                      <a:pt x="38" y="78"/>
                    </a:cubicBezTo>
                    <a:cubicBezTo>
                      <a:pt x="43" y="80"/>
                      <a:pt x="46" y="86"/>
                      <a:pt x="47" y="93"/>
                    </a:cubicBezTo>
                    <a:cubicBezTo>
                      <a:pt x="38" y="93"/>
                      <a:pt x="41" y="103"/>
                      <a:pt x="40" y="110"/>
                    </a:cubicBezTo>
                    <a:cubicBezTo>
                      <a:pt x="38" y="110"/>
                      <a:pt x="37" y="108"/>
                      <a:pt x="38" y="105"/>
                    </a:cubicBezTo>
                    <a:cubicBezTo>
                      <a:pt x="35" y="106"/>
                      <a:pt x="34" y="109"/>
                      <a:pt x="34" y="113"/>
                    </a:cubicBezTo>
                    <a:cubicBezTo>
                      <a:pt x="35" y="115"/>
                      <a:pt x="38" y="116"/>
                      <a:pt x="40" y="116"/>
                    </a:cubicBezTo>
                    <a:cubicBezTo>
                      <a:pt x="43" y="116"/>
                      <a:pt x="47" y="114"/>
                      <a:pt x="47" y="112"/>
                    </a:cubicBezTo>
                    <a:cubicBezTo>
                      <a:pt x="48" y="106"/>
                      <a:pt x="46" y="97"/>
                      <a:pt x="52" y="96"/>
                    </a:cubicBezTo>
                    <a:cubicBezTo>
                      <a:pt x="47" y="102"/>
                      <a:pt x="54" y="120"/>
                      <a:pt x="43" y="120"/>
                    </a:cubicBezTo>
                    <a:cubicBezTo>
                      <a:pt x="42" y="120"/>
                      <a:pt x="41" y="120"/>
                      <a:pt x="40" y="119"/>
                    </a:cubicBezTo>
                    <a:cubicBezTo>
                      <a:pt x="42" y="123"/>
                      <a:pt x="44" y="125"/>
                      <a:pt x="46" y="125"/>
                    </a:cubicBezTo>
                    <a:cubicBezTo>
                      <a:pt x="53" y="125"/>
                      <a:pt x="60" y="111"/>
                      <a:pt x="57" y="100"/>
                    </a:cubicBezTo>
                    <a:cubicBezTo>
                      <a:pt x="60" y="106"/>
                      <a:pt x="67" y="110"/>
                      <a:pt x="74" y="110"/>
                    </a:cubicBezTo>
                    <a:cubicBezTo>
                      <a:pt x="79" y="110"/>
                      <a:pt x="83" y="108"/>
                      <a:pt x="85" y="101"/>
                    </a:cubicBezTo>
                    <a:cubicBezTo>
                      <a:pt x="84" y="101"/>
                      <a:pt x="84" y="100"/>
                      <a:pt x="83" y="100"/>
                    </a:cubicBezTo>
                    <a:cubicBezTo>
                      <a:pt x="83" y="100"/>
                      <a:pt x="82" y="101"/>
                      <a:pt x="81" y="102"/>
                    </a:cubicBezTo>
                    <a:cubicBezTo>
                      <a:pt x="81" y="103"/>
                      <a:pt x="80" y="104"/>
                      <a:pt x="79" y="104"/>
                    </a:cubicBezTo>
                    <a:cubicBezTo>
                      <a:pt x="78" y="104"/>
                      <a:pt x="78" y="104"/>
                      <a:pt x="77" y="103"/>
                    </a:cubicBezTo>
                    <a:cubicBezTo>
                      <a:pt x="73" y="103"/>
                      <a:pt x="72" y="99"/>
                      <a:pt x="70" y="97"/>
                    </a:cubicBezTo>
                    <a:cubicBezTo>
                      <a:pt x="65" y="94"/>
                      <a:pt x="57" y="95"/>
                      <a:pt x="55" y="91"/>
                    </a:cubicBezTo>
                    <a:cubicBezTo>
                      <a:pt x="62" y="91"/>
                      <a:pt x="70" y="99"/>
                      <a:pt x="77" y="99"/>
                    </a:cubicBezTo>
                    <a:cubicBezTo>
                      <a:pt x="79" y="99"/>
                      <a:pt x="82" y="98"/>
                      <a:pt x="84" y="95"/>
                    </a:cubicBezTo>
                    <a:cubicBezTo>
                      <a:pt x="84" y="91"/>
                      <a:pt x="82" y="90"/>
                      <a:pt x="81" y="89"/>
                    </a:cubicBezTo>
                    <a:cubicBezTo>
                      <a:pt x="78" y="90"/>
                      <a:pt x="83" y="94"/>
                      <a:pt x="80" y="96"/>
                    </a:cubicBezTo>
                    <a:cubicBezTo>
                      <a:pt x="75" y="93"/>
                      <a:pt x="69" y="83"/>
                      <a:pt x="63" y="83"/>
                    </a:cubicBezTo>
                    <a:cubicBezTo>
                      <a:pt x="61" y="83"/>
                      <a:pt x="59" y="85"/>
                      <a:pt x="57" y="88"/>
                    </a:cubicBezTo>
                    <a:cubicBezTo>
                      <a:pt x="56" y="88"/>
                      <a:pt x="54" y="87"/>
                      <a:pt x="52" y="87"/>
                    </a:cubicBezTo>
                    <a:cubicBezTo>
                      <a:pt x="51" y="87"/>
                      <a:pt x="50" y="87"/>
                      <a:pt x="49" y="88"/>
                    </a:cubicBezTo>
                    <a:cubicBezTo>
                      <a:pt x="47" y="87"/>
                      <a:pt x="49" y="81"/>
                      <a:pt x="45" y="81"/>
                    </a:cubicBezTo>
                    <a:cubicBezTo>
                      <a:pt x="51" y="79"/>
                      <a:pt x="60" y="80"/>
                      <a:pt x="59" y="71"/>
                    </a:cubicBezTo>
                    <a:cubicBezTo>
                      <a:pt x="57" y="74"/>
                      <a:pt x="54" y="76"/>
                      <a:pt x="51" y="78"/>
                    </a:cubicBezTo>
                    <a:cubicBezTo>
                      <a:pt x="46" y="78"/>
                      <a:pt x="44" y="75"/>
                      <a:pt x="40" y="73"/>
                    </a:cubicBezTo>
                    <a:cubicBezTo>
                      <a:pt x="41" y="70"/>
                      <a:pt x="45" y="69"/>
                      <a:pt x="45" y="65"/>
                    </a:cubicBezTo>
                    <a:cubicBezTo>
                      <a:pt x="45" y="64"/>
                      <a:pt x="44" y="64"/>
                      <a:pt x="44" y="64"/>
                    </a:cubicBezTo>
                    <a:cubicBezTo>
                      <a:pt x="42" y="64"/>
                      <a:pt x="41" y="68"/>
                      <a:pt x="39" y="68"/>
                    </a:cubicBezTo>
                    <a:cubicBezTo>
                      <a:pt x="34" y="68"/>
                      <a:pt x="29" y="67"/>
                      <a:pt x="24" y="67"/>
                    </a:cubicBezTo>
                    <a:cubicBezTo>
                      <a:pt x="18" y="67"/>
                      <a:pt x="13" y="68"/>
                      <a:pt x="9" y="71"/>
                    </a:cubicBezTo>
                    <a:cubicBezTo>
                      <a:pt x="19" y="61"/>
                      <a:pt x="25" y="43"/>
                      <a:pt x="43" y="42"/>
                    </a:cubicBezTo>
                    <a:cubicBezTo>
                      <a:pt x="43" y="42"/>
                      <a:pt x="43" y="42"/>
                      <a:pt x="43" y="42"/>
                    </a:cubicBezTo>
                    <a:cubicBezTo>
                      <a:pt x="45" y="42"/>
                      <a:pt x="47" y="43"/>
                      <a:pt x="50" y="43"/>
                    </a:cubicBezTo>
                    <a:cubicBezTo>
                      <a:pt x="52" y="44"/>
                      <a:pt x="54" y="44"/>
                      <a:pt x="56" y="44"/>
                    </a:cubicBezTo>
                    <a:cubicBezTo>
                      <a:pt x="58" y="44"/>
                      <a:pt x="60" y="44"/>
                      <a:pt x="62" y="42"/>
                    </a:cubicBezTo>
                    <a:cubicBezTo>
                      <a:pt x="61" y="47"/>
                      <a:pt x="64" y="47"/>
                      <a:pt x="66" y="49"/>
                    </a:cubicBezTo>
                    <a:cubicBezTo>
                      <a:pt x="66" y="49"/>
                      <a:pt x="67" y="49"/>
                      <a:pt x="67" y="49"/>
                    </a:cubicBezTo>
                    <a:cubicBezTo>
                      <a:pt x="70" y="49"/>
                      <a:pt x="72" y="48"/>
                      <a:pt x="74" y="47"/>
                    </a:cubicBezTo>
                    <a:cubicBezTo>
                      <a:pt x="76" y="46"/>
                      <a:pt x="78" y="45"/>
                      <a:pt x="79" y="45"/>
                    </a:cubicBezTo>
                    <a:cubicBezTo>
                      <a:pt x="81" y="45"/>
                      <a:pt x="82" y="46"/>
                      <a:pt x="83" y="49"/>
                    </a:cubicBezTo>
                    <a:cubicBezTo>
                      <a:pt x="82" y="49"/>
                      <a:pt x="82" y="50"/>
                      <a:pt x="81" y="50"/>
                    </a:cubicBezTo>
                    <a:cubicBezTo>
                      <a:pt x="80" y="50"/>
                      <a:pt x="80" y="47"/>
                      <a:pt x="78" y="47"/>
                    </a:cubicBezTo>
                    <a:cubicBezTo>
                      <a:pt x="76" y="49"/>
                      <a:pt x="78" y="53"/>
                      <a:pt x="82" y="53"/>
                    </a:cubicBezTo>
                    <a:cubicBezTo>
                      <a:pt x="82" y="53"/>
                      <a:pt x="82" y="53"/>
                      <a:pt x="83" y="53"/>
                    </a:cubicBezTo>
                    <a:cubicBezTo>
                      <a:pt x="88" y="52"/>
                      <a:pt x="89" y="46"/>
                      <a:pt x="88" y="43"/>
                    </a:cubicBezTo>
                    <a:cubicBezTo>
                      <a:pt x="87" y="39"/>
                      <a:pt x="84" y="38"/>
                      <a:pt x="81" y="38"/>
                    </a:cubicBezTo>
                    <a:cubicBezTo>
                      <a:pt x="79" y="38"/>
                      <a:pt x="76" y="39"/>
                      <a:pt x="73" y="39"/>
                    </a:cubicBezTo>
                    <a:cubicBezTo>
                      <a:pt x="71" y="40"/>
                      <a:pt x="68" y="40"/>
                      <a:pt x="65" y="40"/>
                    </a:cubicBezTo>
                    <a:cubicBezTo>
                      <a:pt x="65" y="40"/>
                      <a:pt x="64" y="40"/>
                      <a:pt x="63" y="40"/>
                    </a:cubicBezTo>
                    <a:cubicBezTo>
                      <a:pt x="64" y="39"/>
                      <a:pt x="66" y="38"/>
                      <a:pt x="67" y="38"/>
                    </a:cubicBezTo>
                    <a:cubicBezTo>
                      <a:pt x="69" y="38"/>
                      <a:pt x="71" y="39"/>
                      <a:pt x="72" y="39"/>
                    </a:cubicBezTo>
                    <a:cubicBezTo>
                      <a:pt x="71" y="36"/>
                      <a:pt x="73" y="35"/>
                      <a:pt x="74" y="35"/>
                    </a:cubicBezTo>
                    <a:cubicBezTo>
                      <a:pt x="75" y="35"/>
                      <a:pt x="75" y="35"/>
                      <a:pt x="75" y="35"/>
                    </a:cubicBezTo>
                    <a:cubicBezTo>
                      <a:pt x="75" y="35"/>
                      <a:pt x="76" y="35"/>
                      <a:pt x="76" y="35"/>
                    </a:cubicBezTo>
                    <a:cubicBezTo>
                      <a:pt x="77" y="35"/>
                      <a:pt x="78" y="35"/>
                      <a:pt x="77" y="34"/>
                    </a:cubicBezTo>
                    <a:cubicBezTo>
                      <a:pt x="78" y="33"/>
                      <a:pt x="78" y="33"/>
                      <a:pt x="78" y="33"/>
                    </a:cubicBezTo>
                    <a:cubicBezTo>
                      <a:pt x="80" y="33"/>
                      <a:pt x="83" y="35"/>
                      <a:pt x="84" y="36"/>
                    </a:cubicBezTo>
                    <a:cubicBezTo>
                      <a:pt x="84" y="36"/>
                      <a:pt x="84" y="36"/>
                      <a:pt x="84" y="36"/>
                    </a:cubicBezTo>
                    <a:cubicBezTo>
                      <a:pt x="85" y="36"/>
                      <a:pt x="85" y="35"/>
                      <a:pt x="85" y="34"/>
                    </a:cubicBezTo>
                    <a:cubicBezTo>
                      <a:pt x="85" y="33"/>
                      <a:pt x="85" y="32"/>
                      <a:pt x="84" y="32"/>
                    </a:cubicBezTo>
                    <a:cubicBezTo>
                      <a:pt x="83" y="32"/>
                      <a:pt x="83" y="32"/>
                      <a:pt x="83" y="33"/>
                    </a:cubicBezTo>
                    <a:cubicBezTo>
                      <a:pt x="83" y="32"/>
                      <a:pt x="84" y="32"/>
                      <a:pt x="84" y="32"/>
                    </a:cubicBezTo>
                    <a:cubicBezTo>
                      <a:pt x="85" y="32"/>
                      <a:pt x="86" y="33"/>
                      <a:pt x="87" y="34"/>
                    </a:cubicBezTo>
                    <a:cubicBezTo>
                      <a:pt x="88" y="36"/>
                      <a:pt x="89" y="37"/>
                      <a:pt x="90" y="37"/>
                    </a:cubicBezTo>
                    <a:cubicBezTo>
                      <a:pt x="90" y="37"/>
                      <a:pt x="90" y="37"/>
                      <a:pt x="90" y="37"/>
                    </a:cubicBezTo>
                    <a:cubicBezTo>
                      <a:pt x="93" y="37"/>
                      <a:pt x="91" y="33"/>
                      <a:pt x="89" y="33"/>
                    </a:cubicBezTo>
                    <a:cubicBezTo>
                      <a:pt x="89" y="33"/>
                      <a:pt x="89" y="33"/>
                      <a:pt x="89" y="33"/>
                    </a:cubicBezTo>
                    <a:cubicBezTo>
                      <a:pt x="89" y="32"/>
                      <a:pt x="90" y="32"/>
                      <a:pt x="90" y="32"/>
                    </a:cubicBezTo>
                    <a:cubicBezTo>
                      <a:pt x="92" y="32"/>
                      <a:pt x="94" y="36"/>
                      <a:pt x="93" y="39"/>
                    </a:cubicBezTo>
                    <a:cubicBezTo>
                      <a:pt x="92" y="40"/>
                      <a:pt x="91" y="40"/>
                      <a:pt x="90" y="40"/>
                    </a:cubicBezTo>
                    <a:cubicBezTo>
                      <a:pt x="89" y="40"/>
                      <a:pt x="89" y="40"/>
                      <a:pt x="88" y="40"/>
                    </a:cubicBezTo>
                    <a:cubicBezTo>
                      <a:pt x="89" y="42"/>
                      <a:pt x="91" y="43"/>
                      <a:pt x="95" y="43"/>
                    </a:cubicBezTo>
                    <a:cubicBezTo>
                      <a:pt x="95" y="43"/>
                      <a:pt x="95" y="43"/>
                      <a:pt x="96" y="43"/>
                    </a:cubicBezTo>
                    <a:cubicBezTo>
                      <a:pt x="103" y="34"/>
                      <a:pt x="93" y="29"/>
                      <a:pt x="83" y="29"/>
                    </a:cubicBezTo>
                    <a:cubicBezTo>
                      <a:pt x="77" y="29"/>
                      <a:pt x="71" y="31"/>
                      <a:pt x="69" y="35"/>
                    </a:cubicBezTo>
                    <a:cubicBezTo>
                      <a:pt x="69" y="28"/>
                      <a:pt x="85" y="26"/>
                      <a:pt x="91" y="21"/>
                    </a:cubicBezTo>
                    <a:cubicBezTo>
                      <a:pt x="94" y="19"/>
                      <a:pt x="95" y="15"/>
                      <a:pt x="97" y="12"/>
                    </a:cubicBezTo>
                    <a:cubicBezTo>
                      <a:pt x="94" y="9"/>
                      <a:pt x="96" y="7"/>
                      <a:pt x="96" y="2"/>
                    </a:cubicBezTo>
                    <a:cubicBezTo>
                      <a:pt x="92" y="2"/>
                      <a:pt x="91" y="4"/>
                      <a:pt x="90" y="7"/>
                    </a:cubicBezTo>
                    <a:cubicBezTo>
                      <a:pt x="90" y="7"/>
                      <a:pt x="90" y="7"/>
                      <a:pt x="90" y="7"/>
                    </a:cubicBezTo>
                    <a:cubicBezTo>
                      <a:pt x="88" y="7"/>
                      <a:pt x="88" y="6"/>
                      <a:pt x="88" y="5"/>
                    </a:cubicBezTo>
                    <a:cubicBezTo>
                      <a:pt x="85" y="6"/>
                      <a:pt x="84" y="8"/>
                      <a:pt x="85" y="12"/>
                    </a:cubicBezTo>
                    <a:cubicBezTo>
                      <a:pt x="84" y="11"/>
                      <a:pt x="83" y="11"/>
                      <a:pt x="83" y="11"/>
                    </a:cubicBezTo>
                    <a:cubicBezTo>
                      <a:pt x="80" y="11"/>
                      <a:pt x="79" y="16"/>
                      <a:pt x="76" y="18"/>
                    </a:cubicBezTo>
                    <a:cubicBezTo>
                      <a:pt x="77" y="19"/>
                      <a:pt x="78" y="19"/>
                      <a:pt x="79" y="19"/>
                    </a:cubicBezTo>
                    <a:cubicBezTo>
                      <a:pt x="80" y="19"/>
                      <a:pt x="82" y="18"/>
                      <a:pt x="84" y="18"/>
                    </a:cubicBezTo>
                    <a:cubicBezTo>
                      <a:pt x="84" y="22"/>
                      <a:pt x="80" y="22"/>
                      <a:pt x="78" y="24"/>
                    </a:cubicBezTo>
                    <a:cubicBezTo>
                      <a:pt x="76" y="24"/>
                      <a:pt x="80" y="22"/>
                      <a:pt x="78" y="20"/>
                    </a:cubicBezTo>
                    <a:cubicBezTo>
                      <a:pt x="74" y="20"/>
                      <a:pt x="76" y="26"/>
                      <a:pt x="73" y="28"/>
                    </a:cubicBezTo>
                    <a:cubicBezTo>
                      <a:pt x="74" y="23"/>
                      <a:pt x="79" y="14"/>
                      <a:pt x="74" y="6"/>
                    </a:cubicBezTo>
                    <a:cubicBezTo>
                      <a:pt x="74" y="5"/>
                      <a:pt x="74" y="5"/>
                      <a:pt x="74" y="5"/>
                    </a:cubicBezTo>
                    <a:cubicBezTo>
                      <a:pt x="74" y="5"/>
                      <a:pt x="78" y="10"/>
                      <a:pt x="77" y="12"/>
                    </a:cubicBezTo>
                    <a:cubicBezTo>
                      <a:pt x="80" y="11"/>
                      <a:pt x="80" y="3"/>
                      <a:pt x="78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7" name="Freeform 233"/>
              <p:cNvSpPr>
                <a:spLocks/>
              </p:cNvSpPr>
              <p:nvPr/>
            </p:nvSpPr>
            <p:spPr bwMode="auto">
              <a:xfrm>
                <a:off x="456" y="9401"/>
                <a:ext cx="21" cy="26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0"/>
                  </a:cxn>
                  <a:cxn ang="0">
                    <a:pos x="1" y="5"/>
                  </a:cxn>
                  <a:cxn ang="0">
                    <a:pos x="4" y="0"/>
                  </a:cxn>
                </a:cxnLst>
                <a:rect l="0" t="0" r="r" b="b"/>
                <a:pathLst>
                  <a:path w="4" h="5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5"/>
                      <a:pt x="1" y="5"/>
                    </a:cubicBezTo>
                    <a:cubicBezTo>
                      <a:pt x="2" y="3"/>
                      <a:pt x="3" y="2"/>
                      <a:pt x="4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8" name="Freeform 234"/>
              <p:cNvSpPr>
                <a:spLocks/>
              </p:cNvSpPr>
              <p:nvPr/>
            </p:nvSpPr>
            <p:spPr bwMode="auto">
              <a:xfrm>
                <a:off x="430" y="9633"/>
                <a:ext cx="73" cy="97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6" y="0"/>
                  </a:cxn>
                  <a:cxn ang="0">
                    <a:pos x="9" y="12"/>
                  </a:cxn>
                  <a:cxn ang="0">
                    <a:pos x="7" y="13"/>
                  </a:cxn>
                  <a:cxn ang="0">
                    <a:pos x="1" y="11"/>
                  </a:cxn>
                  <a:cxn ang="0">
                    <a:pos x="3" y="19"/>
                  </a:cxn>
                  <a:cxn ang="0">
                    <a:pos x="6" y="19"/>
                  </a:cxn>
                  <a:cxn ang="0">
                    <a:pos x="14" y="10"/>
                  </a:cxn>
                  <a:cxn ang="0">
                    <a:pos x="8" y="0"/>
                  </a:cxn>
                </a:cxnLst>
                <a:rect l="0" t="0" r="r" b="b"/>
                <a:pathLst>
                  <a:path w="14" h="19">
                    <a:moveTo>
                      <a:pt x="8" y="0"/>
                    </a:moveTo>
                    <a:cubicBezTo>
                      <a:pt x="8" y="0"/>
                      <a:pt x="7" y="0"/>
                      <a:pt x="6" y="0"/>
                    </a:cubicBezTo>
                    <a:cubicBezTo>
                      <a:pt x="12" y="4"/>
                      <a:pt x="3" y="11"/>
                      <a:pt x="9" y="12"/>
                    </a:cubicBezTo>
                    <a:cubicBezTo>
                      <a:pt x="9" y="13"/>
                      <a:pt x="8" y="13"/>
                      <a:pt x="7" y="13"/>
                    </a:cubicBezTo>
                    <a:cubicBezTo>
                      <a:pt x="5" y="13"/>
                      <a:pt x="3" y="12"/>
                      <a:pt x="1" y="11"/>
                    </a:cubicBezTo>
                    <a:cubicBezTo>
                      <a:pt x="0" y="15"/>
                      <a:pt x="2" y="17"/>
                      <a:pt x="3" y="19"/>
                    </a:cubicBezTo>
                    <a:cubicBezTo>
                      <a:pt x="4" y="19"/>
                      <a:pt x="5" y="19"/>
                      <a:pt x="6" y="19"/>
                    </a:cubicBezTo>
                    <a:cubicBezTo>
                      <a:pt x="11" y="19"/>
                      <a:pt x="14" y="14"/>
                      <a:pt x="14" y="10"/>
                    </a:cubicBezTo>
                    <a:cubicBezTo>
                      <a:pt x="14" y="5"/>
                      <a:pt x="12" y="0"/>
                      <a:pt x="8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9" name="Freeform 235"/>
              <p:cNvSpPr>
                <a:spLocks/>
              </p:cNvSpPr>
              <p:nvPr/>
            </p:nvSpPr>
            <p:spPr bwMode="auto">
              <a:xfrm>
                <a:off x="430" y="10291"/>
                <a:ext cx="42" cy="31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1"/>
                  </a:cxn>
                  <a:cxn ang="0">
                    <a:pos x="0" y="4"/>
                  </a:cxn>
                  <a:cxn ang="0">
                    <a:pos x="5" y="6"/>
                  </a:cxn>
                  <a:cxn ang="0">
                    <a:pos x="8" y="4"/>
                  </a:cxn>
                  <a:cxn ang="0">
                    <a:pos x="8" y="4"/>
                  </a:cxn>
                  <a:cxn ang="0">
                    <a:pos x="5" y="0"/>
                  </a:cxn>
                  <a:cxn ang="0">
                    <a:pos x="4" y="0"/>
                  </a:cxn>
                </a:cxnLst>
                <a:rect l="0" t="0" r="r" b="b"/>
                <a:pathLst>
                  <a:path w="8" h="6">
                    <a:moveTo>
                      <a:pt x="4" y="0"/>
                    </a:moveTo>
                    <a:cubicBezTo>
                      <a:pt x="2" y="0"/>
                      <a:pt x="1" y="0"/>
                      <a:pt x="0" y="1"/>
                    </a:cubicBezTo>
                    <a:cubicBezTo>
                      <a:pt x="0" y="2"/>
                      <a:pt x="0" y="3"/>
                      <a:pt x="0" y="4"/>
                    </a:cubicBezTo>
                    <a:cubicBezTo>
                      <a:pt x="0" y="5"/>
                      <a:pt x="3" y="6"/>
                      <a:pt x="5" y="6"/>
                    </a:cubicBezTo>
                    <a:cubicBezTo>
                      <a:pt x="7" y="6"/>
                      <a:pt x="8" y="5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5" y="4"/>
                      <a:pt x="7" y="1"/>
                      <a:pt x="5" y="0"/>
                    </a:cubicBezTo>
                    <a:cubicBezTo>
                      <a:pt x="5" y="0"/>
                      <a:pt x="4" y="0"/>
                      <a:pt x="4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0" name="Freeform 236"/>
              <p:cNvSpPr>
                <a:spLocks/>
              </p:cNvSpPr>
              <p:nvPr/>
            </p:nvSpPr>
            <p:spPr bwMode="auto">
              <a:xfrm>
                <a:off x="280" y="10810"/>
                <a:ext cx="197" cy="206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6" y="13"/>
                  </a:cxn>
                  <a:cxn ang="0">
                    <a:pos x="11" y="17"/>
                  </a:cxn>
                  <a:cxn ang="0">
                    <a:pos x="12" y="17"/>
                  </a:cxn>
                  <a:cxn ang="0">
                    <a:pos x="23" y="22"/>
                  </a:cxn>
                  <a:cxn ang="0">
                    <a:pos x="16" y="19"/>
                  </a:cxn>
                  <a:cxn ang="0">
                    <a:pos x="16" y="25"/>
                  </a:cxn>
                  <a:cxn ang="0">
                    <a:pos x="25" y="34"/>
                  </a:cxn>
                  <a:cxn ang="0">
                    <a:pos x="22" y="31"/>
                  </a:cxn>
                  <a:cxn ang="0">
                    <a:pos x="23" y="40"/>
                  </a:cxn>
                  <a:cxn ang="0">
                    <a:pos x="24" y="40"/>
                  </a:cxn>
                  <a:cxn ang="0">
                    <a:pos x="27" y="35"/>
                  </a:cxn>
                  <a:cxn ang="0">
                    <a:pos x="38" y="22"/>
                  </a:cxn>
                  <a:cxn ang="0">
                    <a:pos x="34" y="23"/>
                  </a:cxn>
                  <a:cxn ang="0">
                    <a:pos x="31" y="22"/>
                  </a:cxn>
                  <a:cxn ang="0">
                    <a:pos x="27" y="31"/>
                  </a:cxn>
                  <a:cxn ang="0">
                    <a:pos x="35" y="13"/>
                  </a:cxn>
                  <a:cxn ang="0">
                    <a:pos x="34" y="12"/>
                  </a:cxn>
                  <a:cxn ang="0">
                    <a:pos x="31" y="13"/>
                  </a:cxn>
                  <a:cxn ang="0">
                    <a:pos x="29" y="14"/>
                  </a:cxn>
                  <a:cxn ang="0">
                    <a:pos x="28" y="14"/>
                  </a:cxn>
                  <a:cxn ang="0">
                    <a:pos x="25" y="21"/>
                  </a:cxn>
                  <a:cxn ang="0">
                    <a:pos x="26" y="7"/>
                  </a:cxn>
                  <a:cxn ang="0">
                    <a:pos x="18" y="9"/>
                  </a:cxn>
                  <a:cxn ang="0">
                    <a:pos x="13" y="1"/>
                  </a:cxn>
                  <a:cxn ang="0">
                    <a:pos x="13" y="5"/>
                  </a:cxn>
                  <a:cxn ang="0">
                    <a:pos x="6" y="0"/>
                  </a:cxn>
                </a:cxnLst>
                <a:rect l="0" t="0" r="r" b="b"/>
                <a:pathLst>
                  <a:path w="38" h="40">
                    <a:moveTo>
                      <a:pt x="6" y="0"/>
                    </a:moveTo>
                    <a:cubicBezTo>
                      <a:pt x="7" y="2"/>
                      <a:pt x="6" y="2"/>
                      <a:pt x="4" y="2"/>
                    </a:cubicBezTo>
                    <a:cubicBezTo>
                      <a:pt x="3" y="2"/>
                      <a:pt x="3" y="2"/>
                      <a:pt x="2" y="2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1" y="3"/>
                    </a:cubicBezTo>
                    <a:cubicBezTo>
                      <a:pt x="10" y="4"/>
                      <a:pt x="9" y="10"/>
                      <a:pt x="16" y="13"/>
                    </a:cubicBezTo>
                    <a:cubicBezTo>
                      <a:pt x="14" y="14"/>
                      <a:pt x="11" y="14"/>
                      <a:pt x="11" y="17"/>
                    </a:cubicBezTo>
                    <a:cubicBezTo>
                      <a:pt x="11" y="17"/>
                      <a:pt x="12" y="17"/>
                      <a:pt x="12" y="17"/>
                    </a:cubicBezTo>
                    <a:cubicBezTo>
                      <a:pt x="18" y="17"/>
                      <a:pt x="22" y="19"/>
                      <a:pt x="23" y="22"/>
                    </a:cubicBezTo>
                    <a:cubicBezTo>
                      <a:pt x="21" y="21"/>
                      <a:pt x="19" y="19"/>
                      <a:pt x="16" y="19"/>
                    </a:cubicBezTo>
                    <a:cubicBezTo>
                      <a:pt x="16" y="22"/>
                      <a:pt x="18" y="23"/>
                      <a:pt x="16" y="25"/>
                    </a:cubicBezTo>
                    <a:cubicBezTo>
                      <a:pt x="21" y="26"/>
                      <a:pt x="28" y="29"/>
                      <a:pt x="25" y="34"/>
                    </a:cubicBezTo>
                    <a:cubicBezTo>
                      <a:pt x="23" y="34"/>
                      <a:pt x="24" y="31"/>
                      <a:pt x="22" y="31"/>
                    </a:cubicBezTo>
                    <a:cubicBezTo>
                      <a:pt x="22" y="35"/>
                      <a:pt x="24" y="36"/>
                      <a:pt x="23" y="40"/>
                    </a:cubicBezTo>
                    <a:cubicBezTo>
                      <a:pt x="24" y="40"/>
                      <a:pt x="24" y="40"/>
                      <a:pt x="24" y="40"/>
                    </a:cubicBezTo>
                    <a:cubicBezTo>
                      <a:pt x="27" y="40"/>
                      <a:pt x="26" y="37"/>
                      <a:pt x="27" y="35"/>
                    </a:cubicBezTo>
                    <a:cubicBezTo>
                      <a:pt x="31" y="31"/>
                      <a:pt x="36" y="28"/>
                      <a:pt x="38" y="22"/>
                    </a:cubicBezTo>
                    <a:cubicBezTo>
                      <a:pt x="36" y="22"/>
                      <a:pt x="35" y="23"/>
                      <a:pt x="34" y="23"/>
                    </a:cubicBezTo>
                    <a:cubicBezTo>
                      <a:pt x="33" y="23"/>
                      <a:pt x="32" y="23"/>
                      <a:pt x="31" y="22"/>
                    </a:cubicBezTo>
                    <a:cubicBezTo>
                      <a:pt x="30" y="25"/>
                      <a:pt x="29" y="29"/>
                      <a:pt x="27" y="31"/>
                    </a:cubicBezTo>
                    <a:cubicBezTo>
                      <a:pt x="26" y="22"/>
                      <a:pt x="34" y="20"/>
                      <a:pt x="35" y="13"/>
                    </a:cubicBezTo>
                    <a:cubicBezTo>
                      <a:pt x="35" y="12"/>
                      <a:pt x="34" y="12"/>
                      <a:pt x="34" y="12"/>
                    </a:cubicBezTo>
                    <a:cubicBezTo>
                      <a:pt x="32" y="12"/>
                      <a:pt x="32" y="13"/>
                      <a:pt x="31" y="13"/>
                    </a:cubicBezTo>
                    <a:cubicBezTo>
                      <a:pt x="30" y="14"/>
                      <a:pt x="30" y="14"/>
                      <a:pt x="29" y="14"/>
                    </a:cubicBezTo>
                    <a:cubicBezTo>
                      <a:pt x="29" y="14"/>
                      <a:pt x="28" y="14"/>
                      <a:pt x="28" y="14"/>
                    </a:cubicBezTo>
                    <a:cubicBezTo>
                      <a:pt x="27" y="16"/>
                      <a:pt x="27" y="20"/>
                      <a:pt x="25" y="21"/>
                    </a:cubicBezTo>
                    <a:cubicBezTo>
                      <a:pt x="24" y="16"/>
                      <a:pt x="25" y="11"/>
                      <a:pt x="26" y="7"/>
                    </a:cubicBezTo>
                    <a:cubicBezTo>
                      <a:pt x="22" y="9"/>
                      <a:pt x="21" y="8"/>
                      <a:pt x="18" y="9"/>
                    </a:cubicBezTo>
                    <a:cubicBezTo>
                      <a:pt x="17" y="5"/>
                      <a:pt x="17" y="1"/>
                      <a:pt x="13" y="1"/>
                    </a:cubicBezTo>
                    <a:cubicBezTo>
                      <a:pt x="11" y="3"/>
                      <a:pt x="15" y="5"/>
                      <a:pt x="13" y="5"/>
                    </a:cubicBezTo>
                    <a:cubicBezTo>
                      <a:pt x="11" y="3"/>
                      <a:pt x="10" y="0"/>
                      <a:pt x="6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1" name="Freeform 237"/>
              <p:cNvSpPr>
                <a:spLocks/>
              </p:cNvSpPr>
              <p:nvPr/>
            </p:nvSpPr>
            <p:spPr bwMode="auto">
              <a:xfrm>
                <a:off x="409" y="9401"/>
                <a:ext cx="26" cy="26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2" y="0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5" y="0"/>
                  </a:cxn>
                </a:cxnLst>
                <a:rect l="0" t="0" r="r" b="b"/>
                <a:pathLst>
                  <a:path w="5" h="5">
                    <a:moveTo>
                      <a:pt x="5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2"/>
                      <a:pt x="0" y="3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5" y="5"/>
                      <a:pt x="5" y="3"/>
                      <a:pt x="5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2" name="Freeform 238"/>
              <p:cNvSpPr>
                <a:spLocks noEditPoints="1"/>
              </p:cNvSpPr>
              <p:nvPr/>
            </p:nvSpPr>
            <p:spPr bwMode="auto">
              <a:xfrm>
                <a:off x="259" y="9941"/>
                <a:ext cx="161" cy="211"/>
              </a:xfrm>
              <a:custGeom>
                <a:avLst/>
                <a:gdLst/>
                <a:ahLst/>
                <a:cxnLst>
                  <a:cxn ang="0">
                    <a:pos x="6" y="19"/>
                  </a:cxn>
                  <a:cxn ang="0">
                    <a:pos x="7" y="15"/>
                  </a:cxn>
                  <a:cxn ang="0">
                    <a:pos x="8" y="19"/>
                  </a:cxn>
                  <a:cxn ang="0">
                    <a:pos x="6" y="19"/>
                  </a:cxn>
                  <a:cxn ang="0">
                    <a:pos x="21" y="12"/>
                  </a:cxn>
                  <a:cxn ang="0">
                    <a:pos x="20" y="9"/>
                  </a:cxn>
                  <a:cxn ang="0">
                    <a:pos x="22" y="12"/>
                  </a:cxn>
                  <a:cxn ang="0">
                    <a:pos x="21" y="12"/>
                  </a:cxn>
                  <a:cxn ang="0">
                    <a:pos x="8" y="0"/>
                  </a:cxn>
                  <a:cxn ang="0">
                    <a:pos x="7" y="0"/>
                  </a:cxn>
                  <a:cxn ang="0">
                    <a:pos x="0" y="24"/>
                  </a:cxn>
                  <a:cxn ang="0">
                    <a:pos x="1" y="24"/>
                  </a:cxn>
                  <a:cxn ang="0">
                    <a:pos x="3" y="27"/>
                  </a:cxn>
                  <a:cxn ang="0">
                    <a:pos x="5" y="29"/>
                  </a:cxn>
                  <a:cxn ang="0">
                    <a:pos x="5" y="29"/>
                  </a:cxn>
                  <a:cxn ang="0">
                    <a:pos x="12" y="8"/>
                  </a:cxn>
                  <a:cxn ang="0">
                    <a:pos x="12" y="21"/>
                  </a:cxn>
                  <a:cxn ang="0">
                    <a:pos x="3" y="41"/>
                  </a:cxn>
                  <a:cxn ang="0">
                    <a:pos x="4" y="41"/>
                  </a:cxn>
                  <a:cxn ang="0">
                    <a:pos x="15" y="27"/>
                  </a:cxn>
                  <a:cxn ang="0">
                    <a:pos x="23" y="32"/>
                  </a:cxn>
                  <a:cxn ang="0">
                    <a:pos x="24" y="32"/>
                  </a:cxn>
                  <a:cxn ang="0">
                    <a:pos x="27" y="24"/>
                  </a:cxn>
                  <a:cxn ang="0">
                    <a:pos x="14" y="11"/>
                  </a:cxn>
                  <a:cxn ang="0">
                    <a:pos x="25" y="18"/>
                  </a:cxn>
                  <a:cxn ang="0">
                    <a:pos x="31" y="15"/>
                  </a:cxn>
                  <a:cxn ang="0">
                    <a:pos x="29" y="9"/>
                  </a:cxn>
                  <a:cxn ang="0">
                    <a:pos x="14" y="5"/>
                  </a:cxn>
                  <a:cxn ang="0">
                    <a:pos x="8" y="0"/>
                  </a:cxn>
                </a:cxnLst>
                <a:rect l="0" t="0" r="r" b="b"/>
                <a:pathLst>
                  <a:path w="31" h="41">
                    <a:moveTo>
                      <a:pt x="6" y="19"/>
                    </a:moveTo>
                    <a:cubicBezTo>
                      <a:pt x="6" y="17"/>
                      <a:pt x="7" y="17"/>
                      <a:pt x="7" y="15"/>
                    </a:cubicBezTo>
                    <a:cubicBezTo>
                      <a:pt x="9" y="16"/>
                      <a:pt x="9" y="17"/>
                      <a:pt x="8" y="19"/>
                    </a:cubicBezTo>
                    <a:cubicBezTo>
                      <a:pt x="7" y="19"/>
                      <a:pt x="7" y="19"/>
                      <a:pt x="6" y="19"/>
                    </a:cubicBezTo>
                    <a:moveTo>
                      <a:pt x="21" y="12"/>
                    </a:moveTo>
                    <a:cubicBezTo>
                      <a:pt x="18" y="12"/>
                      <a:pt x="19" y="10"/>
                      <a:pt x="20" y="9"/>
                    </a:cubicBezTo>
                    <a:cubicBezTo>
                      <a:pt x="21" y="10"/>
                      <a:pt x="22" y="10"/>
                      <a:pt x="22" y="12"/>
                    </a:cubicBezTo>
                    <a:cubicBezTo>
                      <a:pt x="22" y="12"/>
                      <a:pt x="21" y="12"/>
                      <a:pt x="21" y="12"/>
                    </a:cubicBezTo>
                    <a:moveTo>
                      <a:pt x="8" y="0"/>
                    </a:moveTo>
                    <a:cubicBezTo>
                      <a:pt x="8" y="0"/>
                      <a:pt x="7" y="0"/>
                      <a:pt x="7" y="0"/>
                    </a:cubicBezTo>
                    <a:cubicBezTo>
                      <a:pt x="9" y="8"/>
                      <a:pt x="2" y="17"/>
                      <a:pt x="0" y="24"/>
                    </a:cubicBezTo>
                    <a:cubicBezTo>
                      <a:pt x="0" y="24"/>
                      <a:pt x="1" y="24"/>
                      <a:pt x="1" y="24"/>
                    </a:cubicBezTo>
                    <a:cubicBezTo>
                      <a:pt x="3" y="24"/>
                      <a:pt x="3" y="25"/>
                      <a:pt x="3" y="27"/>
                    </a:cubicBezTo>
                    <a:cubicBezTo>
                      <a:pt x="3" y="28"/>
                      <a:pt x="3" y="29"/>
                      <a:pt x="5" y="29"/>
                    </a:cubicBezTo>
                    <a:cubicBezTo>
                      <a:pt x="5" y="29"/>
                      <a:pt x="5" y="29"/>
                      <a:pt x="5" y="29"/>
                    </a:cubicBezTo>
                    <a:cubicBezTo>
                      <a:pt x="12" y="28"/>
                      <a:pt x="10" y="17"/>
                      <a:pt x="12" y="8"/>
                    </a:cubicBezTo>
                    <a:cubicBezTo>
                      <a:pt x="13" y="12"/>
                      <a:pt x="13" y="17"/>
                      <a:pt x="12" y="21"/>
                    </a:cubicBezTo>
                    <a:cubicBezTo>
                      <a:pt x="11" y="30"/>
                      <a:pt x="8" y="37"/>
                      <a:pt x="3" y="41"/>
                    </a:cubicBezTo>
                    <a:cubicBezTo>
                      <a:pt x="3" y="41"/>
                      <a:pt x="4" y="41"/>
                      <a:pt x="4" y="41"/>
                    </a:cubicBezTo>
                    <a:cubicBezTo>
                      <a:pt x="9" y="41"/>
                      <a:pt x="12" y="33"/>
                      <a:pt x="15" y="27"/>
                    </a:cubicBezTo>
                    <a:cubicBezTo>
                      <a:pt x="18" y="28"/>
                      <a:pt x="19" y="32"/>
                      <a:pt x="23" y="32"/>
                    </a:cubicBezTo>
                    <a:cubicBezTo>
                      <a:pt x="23" y="32"/>
                      <a:pt x="24" y="32"/>
                      <a:pt x="24" y="32"/>
                    </a:cubicBezTo>
                    <a:cubicBezTo>
                      <a:pt x="21" y="27"/>
                      <a:pt x="26" y="27"/>
                      <a:pt x="27" y="24"/>
                    </a:cubicBezTo>
                    <a:cubicBezTo>
                      <a:pt x="22" y="20"/>
                      <a:pt x="16" y="18"/>
                      <a:pt x="14" y="11"/>
                    </a:cubicBezTo>
                    <a:cubicBezTo>
                      <a:pt x="16" y="14"/>
                      <a:pt x="21" y="18"/>
                      <a:pt x="25" y="18"/>
                    </a:cubicBezTo>
                    <a:cubicBezTo>
                      <a:pt x="27" y="18"/>
                      <a:pt x="29" y="17"/>
                      <a:pt x="31" y="15"/>
                    </a:cubicBezTo>
                    <a:cubicBezTo>
                      <a:pt x="26" y="15"/>
                      <a:pt x="31" y="10"/>
                      <a:pt x="29" y="9"/>
                    </a:cubicBezTo>
                    <a:cubicBezTo>
                      <a:pt x="24" y="7"/>
                      <a:pt x="18" y="7"/>
                      <a:pt x="14" y="5"/>
                    </a:cubicBezTo>
                    <a:cubicBezTo>
                      <a:pt x="12" y="4"/>
                      <a:pt x="10" y="0"/>
                      <a:pt x="8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3" name="Freeform 239"/>
              <p:cNvSpPr>
                <a:spLocks/>
              </p:cNvSpPr>
              <p:nvPr/>
            </p:nvSpPr>
            <p:spPr bwMode="auto">
              <a:xfrm>
                <a:off x="327" y="10101"/>
                <a:ext cx="25" cy="2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1" y="1"/>
                  </a:cxn>
                  <a:cxn ang="0">
                    <a:pos x="4" y="4"/>
                  </a:cxn>
                  <a:cxn ang="0">
                    <a:pos x="5" y="4"/>
                  </a:cxn>
                  <a:cxn ang="0">
                    <a:pos x="3" y="0"/>
                  </a:cxn>
                </a:cxnLst>
                <a:rect l="0" t="0" r="r" b="b"/>
                <a:pathLst>
                  <a:path w="5" h="4">
                    <a:moveTo>
                      <a:pt x="3" y="0"/>
                    </a:moveTo>
                    <a:cubicBezTo>
                      <a:pt x="2" y="0"/>
                      <a:pt x="1" y="0"/>
                      <a:pt x="1" y="1"/>
                    </a:cubicBezTo>
                    <a:cubicBezTo>
                      <a:pt x="0" y="3"/>
                      <a:pt x="2" y="4"/>
                      <a:pt x="4" y="4"/>
                    </a:cubicBezTo>
                    <a:cubicBezTo>
                      <a:pt x="4" y="4"/>
                      <a:pt x="4" y="4"/>
                      <a:pt x="5" y="4"/>
                    </a:cubicBezTo>
                    <a:cubicBezTo>
                      <a:pt x="5" y="1"/>
                      <a:pt x="4" y="0"/>
                      <a:pt x="3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4" name="Freeform 240"/>
              <p:cNvSpPr>
                <a:spLocks/>
              </p:cNvSpPr>
              <p:nvPr/>
            </p:nvSpPr>
            <p:spPr bwMode="auto">
              <a:xfrm>
                <a:off x="316" y="10132"/>
                <a:ext cx="21" cy="10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4" y="0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cubicBezTo>
                      <a:pt x="3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1" y="2"/>
                      <a:pt x="3" y="2"/>
                      <a:pt x="4" y="2"/>
                    </a:cubicBezTo>
                    <a:cubicBezTo>
                      <a:pt x="4" y="1"/>
                      <a:pt x="4" y="1"/>
                      <a:pt x="4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5" name="Freeform 241"/>
              <p:cNvSpPr>
                <a:spLocks noEditPoints="1"/>
              </p:cNvSpPr>
              <p:nvPr/>
            </p:nvSpPr>
            <p:spPr bwMode="auto">
              <a:xfrm>
                <a:off x="-5" y="10183"/>
                <a:ext cx="357" cy="833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5" y="32"/>
                  </a:cxn>
                  <a:cxn ang="0">
                    <a:pos x="23" y="108"/>
                  </a:cxn>
                  <a:cxn ang="0">
                    <a:pos x="35" y="51"/>
                  </a:cxn>
                  <a:cxn ang="0">
                    <a:pos x="38" y="51"/>
                  </a:cxn>
                  <a:cxn ang="0">
                    <a:pos x="53" y="27"/>
                  </a:cxn>
                  <a:cxn ang="0">
                    <a:pos x="52" y="32"/>
                  </a:cxn>
                  <a:cxn ang="0">
                    <a:pos x="54" y="31"/>
                  </a:cxn>
                  <a:cxn ang="0">
                    <a:pos x="28" y="2"/>
                  </a:cxn>
                  <a:cxn ang="0">
                    <a:pos x="31" y="11"/>
                  </a:cxn>
                  <a:cxn ang="0">
                    <a:pos x="30" y="16"/>
                  </a:cxn>
                  <a:cxn ang="0">
                    <a:pos x="33" y="31"/>
                  </a:cxn>
                  <a:cxn ang="0">
                    <a:pos x="34" y="35"/>
                  </a:cxn>
                  <a:cxn ang="0">
                    <a:pos x="3" y="33"/>
                  </a:cxn>
                  <a:cxn ang="0">
                    <a:pos x="7" y="35"/>
                  </a:cxn>
                  <a:cxn ang="0">
                    <a:pos x="9" y="49"/>
                  </a:cxn>
                  <a:cxn ang="0">
                    <a:pos x="15" y="41"/>
                  </a:cxn>
                  <a:cxn ang="0">
                    <a:pos x="32" y="55"/>
                  </a:cxn>
                  <a:cxn ang="0">
                    <a:pos x="38" y="94"/>
                  </a:cxn>
                  <a:cxn ang="0">
                    <a:pos x="26" y="100"/>
                  </a:cxn>
                  <a:cxn ang="0">
                    <a:pos x="26" y="86"/>
                  </a:cxn>
                  <a:cxn ang="0">
                    <a:pos x="30" y="76"/>
                  </a:cxn>
                  <a:cxn ang="0">
                    <a:pos x="25" y="69"/>
                  </a:cxn>
                  <a:cxn ang="0">
                    <a:pos x="23" y="75"/>
                  </a:cxn>
                  <a:cxn ang="0">
                    <a:pos x="10" y="71"/>
                  </a:cxn>
                  <a:cxn ang="0">
                    <a:pos x="16" y="76"/>
                  </a:cxn>
                  <a:cxn ang="0">
                    <a:pos x="19" y="80"/>
                  </a:cxn>
                  <a:cxn ang="0">
                    <a:pos x="20" y="105"/>
                  </a:cxn>
                  <a:cxn ang="0">
                    <a:pos x="16" y="87"/>
                  </a:cxn>
                  <a:cxn ang="0">
                    <a:pos x="13" y="111"/>
                  </a:cxn>
                  <a:cxn ang="0">
                    <a:pos x="4" y="101"/>
                  </a:cxn>
                  <a:cxn ang="0">
                    <a:pos x="6" y="128"/>
                  </a:cxn>
                  <a:cxn ang="0">
                    <a:pos x="0" y="124"/>
                  </a:cxn>
                  <a:cxn ang="0">
                    <a:pos x="1" y="127"/>
                  </a:cxn>
                  <a:cxn ang="0">
                    <a:pos x="0" y="156"/>
                  </a:cxn>
                  <a:cxn ang="0">
                    <a:pos x="0" y="157"/>
                  </a:cxn>
                  <a:cxn ang="0">
                    <a:pos x="0" y="159"/>
                  </a:cxn>
                  <a:cxn ang="0">
                    <a:pos x="12" y="161"/>
                  </a:cxn>
                  <a:cxn ang="0">
                    <a:pos x="7" y="155"/>
                  </a:cxn>
                  <a:cxn ang="0">
                    <a:pos x="32" y="139"/>
                  </a:cxn>
                  <a:cxn ang="0">
                    <a:pos x="28" y="140"/>
                  </a:cxn>
                  <a:cxn ang="0">
                    <a:pos x="29" y="136"/>
                  </a:cxn>
                  <a:cxn ang="0">
                    <a:pos x="39" y="139"/>
                  </a:cxn>
                  <a:cxn ang="0">
                    <a:pos x="31" y="120"/>
                  </a:cxn>
                  <a:cxn ang="0">
                    <a:pos x="9" y="127"/>
                  </a:cxn>
                  <a:cxn ang="0">
                    <a:pos x="37" y="100"/>
                  </a:cxn>
                  <a:cxn ang="0">
                    <a:pos x="38" y="99"/>
                  </a:cxn>
                  <a:cxn ang="0">
                    <a:pos x="43" y="95"/>
                  </a:cxn>
                  <a:cxn ang="0">
                    <a:pos x="60" y="59"/>
                  </a:cxn>
                  <a:cxn ang="0">
                    <a:pos x="61" y="62"/>
                  </a:cxn>
                  <a:cxn ang="0">
                    <a:pos x="62" y="65"/>
                  </a:cxn>
                  <a:cxn ang="0">
                    <a:pos x="57" y="53"/>
                  </a:cxn>
                  <a:cxn ang="0">
                    <a:pos x="45" y="59"/>
                  </a:cxn>
                  <a:cxn ang="0">
                    <a:pos x="52" y="19"/>
                  </a:cxn>
                  <a:cxn ang="0">
                    <a:pos x="44" y="23"/>
                  </a:cxn>
                  <a:cxn ang="0">
                    <a:pos x="38" y="8"/>
                  </a:cxn>
                </a:cxnLst>
                <a:rect l="0" t="0" r="r" b="b"/>
                <a:pathLst>
                  <a:path w="69" h="162">
                    <a:moveTo>
                      <a:pt x="1" y="28"/>
                    </a:moveTo>
                    <a:cubicBezTo>
                      <a:pt x="1" y="28"/>
                      <a:pt x="0" y="28"/>
                      <a:pt x="0" y="2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1" y="32"/>
                      <a:pt x="1" y="32"/>
                      <a:pt x="1" y="32"/>
                    </a:cubicBezTo>
                    <a:cubicBezTo>
                      <a:pt x="2" y="32"/>
                      <a:pt x="3" y="32"/>
                      <a:pt x="3" y="32"/>
                    </a:cubicBezTo>
                    <a:cubicBezTo>
                      <a:pt x="4" y="32"/>
                      <a:pt x="5" y="32"/>
                      <a:pt x="5" y="32"/>
                    </a:cubicBezTo>
                    <a:cubicBezTo>
                      <a:pt x="6" y="32"/>
                      <a:pt x="6" y="32"/>
                      <a:pt x="7" y="32"/>
                    </a:cubicBezTo>
                    <a:cubicBezTo>
                      <a:pt x="5" y="29"/>
                      <a:pt x="3" y="28"/>
                      <a:pt x="1" y="28"/>
                    </a:cubicBezTo>
                    <a:moveTo>
                      <a:pt x="23" y="108"/>
                    </a:moveTo>
                    <a:cubicBezTo>
                      <a:pt x="20" y="104"/>
                      <a:pt x="29" y="102"/>
                      <a:pt x="31" y="99"/>
                    </a:cubicBezTo>
                    <a:cubicBezTo>
                      <a:pt x="34" y="103"/>
                      <a:pt x="25" y="105"/>
                      <a:pt x="23" y="108"/>
                    </a:cubicBezTo>
                    <a:moveTo>
                      <a:pt x="35" y="51"/>
                    </a:moveTo>
                    <a:cubicBezTo>
                      <a:pt x="30" y="51"/>
                      <a:pt x="25" y="46"/>
                      <a:pt x="21" y="44"/>
                    </a:cubicBezTo>
                    <a:cubicBezTo>
                      <a:pt x="22" y="43"/>
                      <a:pt x="24" y="42"/>
                      <a:pt x="25" y="42"/>
                    </a:cubicBezTo>
                    <a:cubicBezTo>
                      <a:pt x="30" y="42"/>
                      <a:pt x="34" y="49"/>
                      <a:pt x="38" y="51"/>
                    </a:cubicBezTo>
                    <a:cubicBezTo>
                      <a:pt x="37" y="51"/>
                      <a:pt x="36" y="51"/>
                      <a:pt x="35" y="51"/>
                    </a:cubicBezTo>
                    <a:moveTo>
                      <a:pt x="46" y="48"/>
                    </a:moveTo>
                    <a:cubicBezTo>
                      <a:pt x="42" y="39"/>
                      <a:pt x="49" y="32"/>
                      <a:pt x="53" y="27"/>
                    </a:cubicBezTo>
                    <a:cubicBezTo>
                      <a:pt x="53" y="27"/>
                      <a:pt x="54" y="27"/>
                      <a:pt x="54" y="27"/>
                    </a:cubicBezTo>
                    <a:cubicBezTo>
                      <a:pt x="55" y="27"/>
                      <a:pt x="54" y="28"/>
                      <a:pt x="54" y="30"/>
                    </a:cubicBezTo>
                    <a:cubicBezTo>
                      <a:pt x="53" y="31"/>
                      <a:pt x="52" y="32"/>
                      <a:pt x="52" y="32"/>
                    </a:cubicBezTo>
                    <a:cubicBezTo>
                      <a:pt x="52" y="32"/>
                      <a:pt x="52" y="32"/>
                      <a:pt x="52" y="32"/>
                    </a:cubicBezTo>
                    <a:cubicBezTo>
                      <a:pt x="52" y="32"/>
                      <a:pt x="52" y="32"/>
                      <a:pt x="52" y="32"/>
                    </a:cubicBezTo>
                    <a:cubicBezTo>
                      <a:pt x="53" y="32"/>
                      <a:pt x="54" y="32"/>
                      <a:pt x="54" y="31"/>
                    </a:cubicBezTo>
                    <a:cubicBezTo>
                      <a:pt x="53" y="37"/>
                      <a:pt x="49" y="41"/>
                      <a:pt x="46" y="48"/>
                    </a:cubicBezTo>
                    <a:moveTo>
                      <a:pt x="33" y="0"/>
                    </a:moveTo>
                    <a:cubicBezTo>
                      <a:pt x="30" y="0"/>
                      <a:pt x="29" y="0"/>
                      <a:pt x="28" y="2"/>
                    </a:cubicBezTo>
                    <a:cubicBezTo>
                      <a:pt x="34" y="4"/>
                      <a:pt x="24" y="4"/>
                      <a:pt x="25" y="8"/>
                    </a:cubicBezTo>
                    <a:cubicBezTo>
                      <a:pt x="29" y="10"/>
                      <a:pt x="40" y="11"/>
                      <a:pt x="38" y="17"/>
                    </a:cubicBezTo>
                    <a:cubicBezTo>
                      <a:pt x="37" y="13"/>
                      <a:pt x="34" y="12"/>
                      <a:pt x="31" y="11"/>
                    </a:cubicBezTo>
                    <a:cubicBezTo>
                      <a:pt x="31" y="16"/>
                      <a:pt x="36" y="16"/>
                      <a:pt x="37" y="19"/>
                    </a:cubicBezTo>
                    <a:cubicBezTo>
                      <a:pt x="34" y="18"/>
                      <a:pt x="34" y="16"/>
                      <a:pt x="31" y="16"/>
                    </a:cubicBezTo>
                    <a:cubicBezTo>
                      <a:pt x="31" y="16"/>
                      <a:pt x="31" y="16"/>
                      <a:pt x="30" y="16"/>
                    </a:cubicBezTo>
                    <a:cubicBezTo>
                      <a:pt x="30" y="19"/>
                      <a:pt x="35" y="22"/>
                      <a:pt x="34" y="22"/>
                    </a:cubicBezTo>
                    <a:cubicBezTo>
                      <a:pt x="33" y="22"/>
                      <a:pt x="33" y="21"/>
                      <a:pt x="31" y="21"/>
                    </a:cubicBezTo>
                    <a:cubicBezTo>
                      <a:pt x="31" y="27"/>
                      <a:pt x="38" y="26"/>
                      <a:pt x="33" y="31"/>
                    </a:cubicBezTo>
                    <a:cubicBezTo>
                      <a:pt x="36" y="33"/>
                      <a:pt x="40" y="33"/>
                      <a:pt x="41" y="37"/>
                    </a:cubicBezTo>
                    <a:cubicBezTo>
                      <a:pt x="39" y="36"/>
                      <a:pt x="38" y="35"/>
                      <a:pt x="36" y="35"/>
                    </a:cubicBezTo>
                    <a:cubicBezTo>
                      <a:pt x="36" y="35"/>
                      <a:pt x="35" y="35"/>
                      <a:pt x="34" y="35"/>
                    </a:cubicBezTo>
                    <a:cubicBezTo>
                      <a:pt x="34" y="40"/>
                      <a:pt x="43" y="41"/>
                      <a:pt x="40" y="46"/>
                    </a:cubicBezTo>
                    <a:cubicBezTo>
                      <a:pt x="39" y="40"/>
                      <a:pt x="32" y="42"/>
                      <a:pt x="31" y="36"/>
                    </a:cubicBezTo>
                    <a:cubicBezTo>
                      <a:pt x="21" y="34"/>
                      <a:pt x="13" y="33"/>
                      <a:pt x="3" y="33"/>
                    </a:cubicBezTo>
                    <a:cubicBezTo>
                      <a:pt x="2" y="33"/>
                      <a:pt x="1" y="33"/>
                      <a:pt x="0" y="33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2" y="37"/>
                      <a:pt x="5" y="37"/>
                      <a:pt x="7" y="35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10" y="35"/>
                      <a:pt x="11" y="36"/>
                      <a:pt x="12" y="37"/>
                    </a:cubicBezTo>
                    <a:cubicBezTo>
                      <a:pt x="7" y="37"/>
                      <a:pt x="8" y="46"/>
                      <a:pt x="9" y="49"/>
                    </a:cubicBezTo>
                    <a:cubicBezTo>
                      <a:pt x="11" y="49"/>
                      <a:pt x="12" y="49"/>
                      <a:pt x="14" y="49"/>
                    </a:cubicBezTo>
                    <a:cubicBezTo>
                      <a:pt x="16" y="45"/>
                      <a:pt x="11" y="47"/>
                      <a:pt x="12" y="44"/>
                    </a:cubicBezTo>
                    <a:cubicBezTo>
                      <a:pt x="13" y="43"/>
                      <a:pt x="13" y="41"/>
                      <a:pt x="15" y="41"/>
                    </a:cubicBezTo>
                    <a:cubicBezTo>
                      <a:pt x="15" y="41"/>
                      <a:pt x="15" y="41"/>
                      <a:pt x="15" y="41"/>
                    </a:cubicBezTo>
                    <a:cubicBezTo>
                      <a:pt x="20" y="46"/>
                      <a:pt x="23" y="53"/>
                      <a:pt x="30" y="55"/>
                    </a:cubicBezTo>
                    <a:cubicBezTo>
                      <a:pt x="31" y="55"/>
                      <a:pt x="31" y="55"/>
                      <a:pt x="32" y="55"/>
                    </a:cubicBezTo>
                    <a:cubicBezTo>
                      <a:pt x="50" y="55"/>
                      <a:pt x="42" y="84"/>
                      <a:pt x="38" y="94"/>
                    </a:cubicBezTo>
                    <a:cubicBezTo>
                      <a:pt x="38" y="94"/>
                      <a:pt x="38" y="94"/>
                      <a:pt x="38" y="94"/>
                    </a:cubicBezTo>
                    <a:cubicBezTo>
                      <a:pt x="38" y="94"/>
                      <a:pt x="38" y="94"/>
                      <a:pt x="38" y="94"/>
                    </a:cubicBezTo>
                    <a:cubicBezTo>
                      <a:pt x="38" y="94"/>
                      <a:pt x="38" y="94"/>
                      <a:pt x="38" y="94"/>
                    </a:cubicBezTo>
                    <a:cubicBezTo>
                      <a:pt x="37" y="95"/>
                      <a:pt x="37" y="96"/>
                      <a:pt x="37" y="96"/>
                    </a:cubicBezTo>
                    <a:cubicBezTo>
                      <a:pt x="33" y="97"/>
                      <a:pt x="30" y="99"/>
                      <a:pt x="26" y="100"/>
                    </a:cubicBezTo>
                    <a:cubicBezTo>
                      <a:pt x="25" y="95"/>
                      <a:pt x="31" y="91"/>
                      <a:pt x="29" y="89"/>
                    </a:cubicBezTo>
                    <a:cubicBezTo>
                      <a:pt x="29" y="89"/>
                      <a:pt x="29" y="90"/>
                      <a:pt x="28" y="90"/>
                    </a:cubicBezTo>
                    <a:cubicBezTo>
                      <a:pt x="27" y="90"/>
                      <a:pt x="25" y="88"/>
                      <a:pt x="26" y="86"/>
                    </a:cubicBezTo>
                    <a:cubicBezTo>
                      <a:pt x="30" y="84"/>
                      <a:pt x="35" y="82"/>
                      <a:pt x="37" y="77"/>
                    </a:cubicBezTo>
                    <a:cubicBezTo>
                      <a:pt x="35" y="77"/>
                      <a:pt x="34" y="77"/>
                      <a:pt x="34" y="77"/>
                    </a:cubicBezTo>
                    <a:cubicBezTo>
                      <a:pt x="33" y="77"/>
                      <a:pt x="33" y="77"/>
                      <a:pt x="30" y="76"/>
                    </a:cubicBezTo>
                    <a:cubicBezTo>
                      <a:pt x="30" y="79"/>
                      <a:pt x="27" y="80"/>
                      <a:pt x="26" y="83"/>
                    </a:cubicBezTo>
                    <a:cubicBezTo>
                      <a:pt x="25" y="74"/>
                      <a:pt x="33" y="74"/>
                      <a:pt x="29" y="66"/>
                    </a:cubicBezTo>
                    <a:cubicBezTo>
                      <a:pt x="28" y="68"/>
                      <a:pt x="27" y="69"/>
                      <a:pt x="25" y="69"/>
                    </a:cubicBezTo>
                    <a:cubicBezTo>
                      <a:pt x="25" y="69"/>
                      <a:pt x="24" y="69"/>
                      <a:pt x="24" y="69"/>
                    </a:cubicBezTo>
                    <a:cubicBezTo>
                      <a:pt x="23" y="71"/>
                      <a:pt x="25" y="75"/>
                      <a:pt x="23" y="75"/>
                    </a:cubicBezTo>
                    <a:cubicBezTo>
                      <a:pt x="23" y="75"/>
                      <a:pt x="23" y="75"/>
                      <a:pt x="23" y="75"/>
                    </a:cubicBezTo>
                    <a:cubicBezTo>
                      <a:pt x="19" y="71"/>
                      <a:pt x="20" y="66"/>
                      <a:pt x="15" y="62"/>
                    </a:cubicBezTo>
                    <a:cubicBezTo>
                      <a:pt x="13" y="63"/>
                      <a:pt x="9" y="62"/>
                      <a:pt x="8" y="64"/>
                    </a:cubicBezTo>
                    <a:cubicBezTo>
                      <a:pt x="12" y="67"/>
                      <a:pt x="9" y="69"/>
                      <a:pt x="10" y="71"/>
                    </a:cubicBezTo>
                    <a:cubicBezTo>
                      <a:pt x="11" y="71"/>
                      <a:pt x="12" y="71"/>
                      <a:pt x="13" y="71"/>
                    </a:cubicBezTo>
                    <a:cubicBezTo>
                      <a:pt x="19" y="71"/>
                      <a:pt x="20" y="73"/>
                      <a:pt x="23" y="78"/>
                    </a:cubicBezTo>
                    <a:cubicBezTo>
                      <a:pt x="21" y="76"/>
                      <a:pt x="19" y="76"/>
                      <a:pt x="16" y="76"/>
                    </a:cubicBezTo>
                    <a:cubicBezTo>
                      <a:pt x="16" y="76"/>
                      <a:pt x="15" y="76"/>
                      <a:pt x="14" y="76"/>
                    </a:cubicBezTo>
                    <a:cubicBezTo>
                      <a:pt x="14" y="80"/>
                      <a:pt x="16" y="80"/>
                      <a:pt x="18" y="80"/>
                    </a:cubicBezTo>
                    <a:cubicBezTo>
                      <a:pt x="18" y="80"/>
                      <a:pt x="19" y="80"/>
                      <a:pt x="19" y="80"/>
                    </a:cubicBezTo>
                    <a:cubicBezTo>
                      <a:pt x="19" y="80"/>
                      <a:pt x="20" y="80"/>
                      <a:pt x="20" y="80"/>
                    </a:cubicBezTo>
                    <a:cubicBezTo>
                      <a:pt x="22" y="80"/>
                      <a:pt x="24" y="81"/>
                      <a:pt x="25" y="83"/>
                    </a:cubicBezTo>
                    <a:cubicBezTo>
                      <a:pt x="21" y="87"/>
                      <a:pt x="28" y="102"/>
                      <a:pt x="20" y="105"/>
                    </a:cubicBezTo>
                    <a:cubicBezTo>
                      <a:pt x="21" y="100"/>
                      <a:pt x="22" y="95"/>
                      <a:pt x="23" y="91"/>
                    </a:cubicBezTo>
                    <a:cubicBezTo>
                      <a:pt x="22" y="91"/>
                      <a:pt x="22" y="91"/>
                      <a:pt x="21" y="91"/>
                    </a:cubicBezTo>
                    <a:cubicBezTo>
                      <a:pt x="19" y="91"/>
                      <a:pt x="19" y="88"/>
                      <a:pt x="16" y="87"/>
                    </a:cubicBezTo>
                    <a:cubicBezTo>
                      <a:pt x="16" y="90"/>
                      <a:pt x="17" y="93"/>
                      <a:pt x="15" y="93"/>
                    </a:cubicBezTo>
                    <a:cubicBezTo>
                      <a:pt x="14" y="93"/>
                      <a:pt x="14" y="93"/>
                      <a:pt x="13" y="93"/>
                    </a:cubicBezTo>
                    <a:cubicBezTo>
                      <a:pt x="15" y="98"/>
                      <a:pt x="21" y="108"/>
                      <a:pt x="13" y="111"/>
                    </a:cubicBezTo>
                    <a:cubicBezTo>
                      <a:pt x="18" y="100"/>
                      <a:pt x="8" y="96"/>
                      <a:pt x="2" y="94"/>
                    </a:cubicBezTo>
                    <a:cubicBezTo>
                      <a:pt x="4" y="96"/>
                      <a:pt x="5" y="100"/>
                      <a:pt x="7" y="102"/>
                    </a:cubicBezTo>
                    <a:cubicBezTo>
                      <a:pt x="5" y="102"/>
                      <a:pt x="5" y="101"/>
                      <a:pt x="4" y="101"/>
                    </a:cubicBezTo>
                    <a:cubicBezTo>
                      <a:pt x="4" y="101"/>
                      <a:pt x="4" y="101"/>
                      <a:pt x="3" y="101"/>
                    </a:cubicBezTo>
                    <a:cubicBezTo>
                      <a:pt x="3" y="107"/>
                      <a:pt x="9" y="107"/>
                      <a:pt x="12" y="110"/>
                    </a:cubicBezTo>
                    <a:cubicBezTo>
                      <a:pt x="13" y="119"/>
                      <a:pt x="8" y="122"/>
                      <a:pt x="6" y="128"/>
                    </a:cubicBezTo>
                    <a:cubicBezTo>
                      <a:pt x="4" y="124"/>
                      <a:pt x="2" y="121"/>
                      <a:pt x="0" y="117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1" y="128"/>
                      <a:pt x="1" y="128"/>
                      <a:pt x="1" y="127"/>
                    </a:cubicBezTo>
                    <a:cubicBezTo>
                      <a:pt x="4" y="131"/>
                      <a:pt x="3" y="139"/>
                      <a:pt x="4" y="145"/>
                    </a:cubicBezTo>
                    <a:cubicBezTo>
                      <a:pt x="3" y="146"/>
                      <a:pt x="1" y="146"/>
                      <a:pt x="0" y="147"/>
                    </a:cubicBezTo>
                    <a:cubicBezTo>
                      <a:pt x="0" y="156"/>
                      <a:pt x="0" y="156"/>
                      <a:pt x="0" y="156"/>
                    </a:cubicBezTo>
                    <a:cubicBezTo>
                      <a:pt x="1" y="154"/>
                      <a:pt x="4" y="155"/>
                      <a:pt x="3" y="153"/>
                    </a:cubicBezTo>
                    <a:cubicBezTo>
                      <a:pt x="5" y="153"/>
                      <a:pt x="4" y="156"/>
                      <a:pt x="4" y="157"/>
                    </a:cubicBezTo>
                    <a:cubicBezTo>
                      <a:pt x="3" y="157"/>
                      <a:pt x="2" y="157"/>
                      <a:pt x="0" y="157"/>
                    </a:cubicBezTo>
                    <a:cubicBezTo>
                      <a:pt x="0" y="157"/>
                      <a:pt x="0" y="157"/>
                      <a:pt x="0" y="157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1" y="162"/>
                      <a:pt x="3" y="162"/>
                      <a:pt x="4" y="162"/>
                    </a:cubicBezTo>
                    <a:cubicBezTo>
                      <a:pt x="6" y="162"/>
                      <a:pt x="7" y="162"/>
                      <a:pt x="8" y="162"/>
                    </a:cubicBezTo>
                    <a:cubicBezTo>
                      <a:pt x="9" y="161"/>
                      <a:pt x="11" y="161"/>
                      <a:pt x="12" y="161"/>
                    </a:cubicBezTo>
                    <a:cubicBezTo>
                      <a:pt x="13" y="161"/>
                      <a:pt x="14" y="161"/>
                      <a:pt x="15" y="162"/>
                    </a:cubicBezTo>
                    <a:cubicBezTo>
                      <a:pt x="17" y="158"/>
                      <a:pt x="14" y="155"/>
                      <a:pt x="9" y="155"/>
                    </a:cubicBezTo>
                    <a:cubicBezTo>
                      <a:pt x="8" y="155"/>
                      <a:pt x="7" y="155"/>
                      <a:pt x="7" y="155"/>
                    </a:cubicBezTo>
                    <a:cubicBezTo>
                      <a:pt x="8" y="153"/>
                      <a:pt x="10" y="152"/>
                      <a:pt x="10" y="149"/>
                    </a:cubicBezTo>
                    <a:cubicBezTo>
                      <a:pt x="3" y="140"/>
                      <a:pt x="15" y="127"/>
                      <a:pt x="24" y="127"/>
                    </a:cubicBezTo>
                    <a:cubicBezTo>
                      <a:pt x="29" y="127"/>
                      <a:pt x="32" y="130"/>
                      <a:pt x="32" y="139"/>
                    </a:cubicBezTo>
                    <a:cubicBezTo>
                      <a:pt x="32" y="139"/>
                      <a:pt x="32" y="139"/>
                      <a:pt x="32" y="139"/>
                    </a:cubicBezTo>
                    <a:cubicBezTo>
                      <a:pt x="31" y="139"/>
                      <a:pt x="31" y="139"/>
                      <a:pt x="30" y="139"/>
                    </a:cubicBezTo>
                    <a:cubicBezTo>
                      <a:pt x="30" y="140"/>
                      <a:pt x="29" y="140"/>
                      <a:pt x="28" y="140"/>
                    </a:cubicBezTo>
                    <a:cubicBezTo>
                      <a:pt x="28" y="140"/>
                      <a:pt x="28" y="140"/>
                      <a:pt x="28" y="140"/>
                    </a:cubicBezTo>
                    <a:cubicBezTo>
                      <a:pt x="28" y="139"/>
                      <a:pt x="27" y="139"/>
                      <a:pt x="27" y="138"/>
                    </a:cubicBezTo>
                    <a:cubicBezTo>
                      <a:pt x="27" y="136"/>
                      <a:pt x="29" y="137"/>
                      <a:pt x="29" y="136"/>
                    </a:cubicBezTo>
                    <a:cubicBezTo>
                      <a:pt x="28" y="135"/>
                      <a:pt x="27" y="135"/>
                      <a:pt x="26" y="135"/>
                    </a:cubicBezTo>
                    <a:cubicBezTo>
                      <a:pt x="20" y="135"/>
                      <a:pt x="20" y="146"/>
                      <a:pt x="26" y="147"/>
                    </a:cubicBezTo>
                    <a:cubicBezTo>
                      <a:pt x="33" y="147"/>
                      <a:pt x="38" y="145"/>
                      <a:pt x="39" y="139"/>
                    </a:cubicBezTo>
                    <a:cubicBezTo>
                      <a:pt x="40" y="139"/>
                      <a:pt x="41" y="139"/>
                      <a:pt x="42" y="139"/>
                    </a:cubicBezTo>
                    <a:cubicBezTo>
                      <a:pt x="42" y="132"/>
                      <a:pt x="38" y="131"/>
                      <a:pt x="39" y="126"/>
                    </a:cubicBezTo>
                    <a:cubicBezTo>
                      <a:pt x="36" y="124"/>
                      <a:pt x="32" y="124"/>
                      <a:pt x="31" y="120"/>
                    </a:cubicBezTo>
                    <a:cubicBezTo>
                      <a:pt x="26" y="120"/>
                      <a:pt x="24" y="121"/>
                      <a:pt x="22" y="121"/>
                    </a:cubicBezTo>
                    <a:cubicBezTo>
                      <a:pt x="21" y="121"/>
                      <a:pt x="19" y="121"/>
                      <a:pt x="17" y="120"/>
                    </a:cubicBezTo>
                    <a:cubicBezTo>
                      <a:pt x="15" y="121"/>
                      <a:pt x="12" y="127"/>
                      <a:pt x="9" y="127"/>
                    </a:cubicBezTo>
                    <a:cubicBezTo>
                      <a:pt x="9" y="127"/>
                      <a:pt x="9" y="127"/>
                      <a:pt x="9" y="127"/>
                    </a:cubicBezTo>
                    <a:cubicBezTo>
                      <a:pt x="14" y="114"/>
                      <a:pt x="27" y="108"/>
                      <a:pt x="37" y="100"/>
                    </a:cubicBezTo>
                    <a:cubicBezTo>
                      <a:pt x="37" y="100"/>
                      <a:pt x="37" y="100"/>
                      <a:pt x="37" y="100"/>
                    </a:cubicBezTo>
                    <a:cubicBezTo>
                      <a:pt x="37" y="100"/>
                      <a:pt x="37" y="100"/>
                      <a:pt x="37" y="100"/>
                    </a:cubicBezTo>
                    <a:cubicBezTo>
                      <a:pt x="37" y="100"/>
                      <a:pt x="37" y="100"/>
                      <a:pt x="38" y="99"/>
                    </a:cubicBezTo>
                    <a:cubicBezTo>
                      <a:pt x="38" y="99"/>
                      <a:pt x="38" y="99"/>
                      <a:pt x="38" y="99"/>
                    </a:cubicBezTo>
                    <a:cubicBezTo>
                      <a:pt x="38" y="99"/>
                      <a:pt x="38" y="99"/>
                      <a:pt x="38" y="99"/>
                    </a:cubicBezTo>
                    <a:cubicBezTo>
                      <a:pt x="38" y="99"/>
                      <a:pt x="38" y="99"/>
                      <a:pt x="38" y="99"/>
                    </a:cubicBezTo>
                    <a:cubicBezTo>
                      <a:pt x="40" y="98"/>
                      <a:pt x="42" y="97"/>
                      <a:pt x="43" y="95"/>
                    </a:cubicBezTo>
                    <a:cubicBezTo>
                      <a:pt x="44" y="92"/>
                      <a:pt x="41" y="92"/>
                      <a:pt x="41" y="90"/>
                    </a:cubicBezTo>
                    <a:cubicBezTo>
                      <a:pt x="48" y="84"/>
                      <a:pt x="43" y="66"/>
                      <a:pt x="55" y="65"/>
                    </a:cubicBezTo>
                    <a:cubicBezTo>
                      <a:pt x="56" y="64"/>
                      <a:pt x="58" y="59"/>
                      <a:pt x="60" y="59"/>
                    </a:cubicBezTo>
                    <a:cubicBezTo>
                      <a:pt x="61" y="59"/>
                      <a:pt x="62" y="60"/>
                      <a:pt x="62" y="62"/>
                    </a:cubicBezTo>
                    <a:cubicBezTo>
                      <a:pt x="62" y="62"/>
                      <a:pt x="62" y="63"/>
                      <a:pt x="62" y="63"/>
                    </a:cubicBezTo>
                    <a:cubicBezTo>
                      <a:pt x="62" y="63"/>
                      <a:pt x="61" y="62"/>
                      <a:pt x="61" y="62"/>
                    </a:cubicBezTo>
                    <a:cubicBezTo>
                      <a:pt x="60" y="62"/>
                      <a:pt x="60" y="62"/>
                      <a:pt x="59" y="62"/>
                    </a:cubicBezTo>
                    <a:cubicBezTo>
                      <a:pt x="59" y="62"/>
                      <a:pt x="59" y="62"/>
                      <a:pt x="59" y="62"/>
                    </a:cubicBezTo>
                    <a:cubicBezTo>
                      <a:pt x="60" y="64"/>
                      <a:pt x="61" y="65"/>
                      <a:pt x="62" y="65"/>
                    </a:cubicBezTo>
                    <a:cubicBezTo>
                      <a:pt x="66" y="65"/>
                      <a:pt x="69" y="54"/>
                      <a:pt x="63" y="52"/>
                    </a:cubicBezTo>
                    <a:cubicBezTo>
                      <a:pt x="63" y="52"/>
                      <a:pt x="63" y="52"/>
                      <a:pt x="62" y="52"/>
                    </a:cubicBezTo>
                    <a:cubicBezTo>
                      <a:pt x="60" y="52"/>
                      <a:pt x="59" y="53"/>
                      <a:pt x="57" y="53"/>
                    </a:cubicBezTo>
                    <a:cubicBezTo>
                      <a:pt x="56" y="53"/>
                      <a:pt x="55" y="54"/>
                      <a:pt x="54" y="54"/>
                    </a:cubicBezTo>
                    <a:cubicBezTo>
                      <a:pt x="53" y="54"/>
                      <a:pt x="52" y="54"/>
                      <a:pt x="51" y="53"/>
                    </a:cubicBezTo>
                    <a:cubicBezTo>
                      <a:pt x="49" y="55"/>
                      <a:pt x="49" y="59"/>
                      <a:pt x="45" y="59"/>
                    </a:cubicBezTo>
                    <a:cubicBezTo>
                      <a:pt x="45" y="59"/>
                      <a:pt x="45" y="59"/>
                      <a:pt x="45" y="59"/>
                    </a:cubicBezTo>
                    <a:cubicBezTo>
                      <a:pt x="45" y="46"/>
                      <a:pt x="63" y="40"/>
                      <a:pt x="60" y="27"/>
                    </a:cubicBezTo>
                    <a:cubicBezTo>
                      <a:pt x="60" y="24"/>
                      <a:pt x="56" y="21"/>
                      <a:pt x="52" y="19"/>
                    </a:cubicBezTo>
                    <a:cubicBezTo>
                      <a:pt x="50" y="24"/>
                      <a:pt x="49" y="29"/>
                      <a:pt x="45" y="31"/>
                    </a:cubicBezTo>
                    <a:cubicBezTo>
                      <a:pt x="43" y="36"/>
                      <a:pt x="45" y="45"/>
                      <a:pt x="41" y="48"/>
                    </a:cubicBezTo>
                    <a:cubicBezTo>
                      <a:pt x="41" y="39"/>
                      <a:pt x="48" y="28"/>
                      <a:pt x="44" y="23"/>
                    </a:cubicBezTo>
                    <a:cubicBezTo>
                      <a:pt x="42" y="25"/>
                      <a:pt x="42" y="30"/>
                      <a:pt x="40" y="33"/>
                    </a:cubicBezTo>
                    <a:cubicBezTo>
                      <a:pt x="43" y="21"/>
                      <a:pt x="43" y="13"/>
                      <a:pt x="39" y="3"/>
                    </a:cubicBezTo>
                    <a:cubicBezTo>
                      <a:pt x="36" y="4"/>
                      <a:pt x="40" y="8"/>
                      <a:pt x="38" y="8"/>
                    </a:cubicBezTo>
                    <a:cubicBezTo>
                      <a:pt x="32" y="5"/>
                      <a:pt x="37" y="3"/>
                      <a:pt x="33" y="0"/>
                    </a:cubicBezTo>
                    <a:cubicBezTo>
                      <a:pt x="33" y="0"/>
                      <a:pt x="33" y="0"/>
                      <a:pt x="33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6" name="Freeform 242"/>
              <p:cNvSpPr>
                <a:spLocks/>
              </p:cNvSpPr>
              <p:nvPr/>
            </p:nvSpPr>
            <p:spPr bwMode="auto">
              <a:xfrm>
                <a:off x="212" y="10656"/>
                <a:ext cx="47" cy="72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7" y="14"/>
                  </a:cxn>
                  <a:cxn ang="0">
                    <a:pos x="7" y="14"/>
                  </a:cxn>
                  <a:cxn ang="0">
                    <a:pos x="9" y="9"/>
                  </a:cxn>
                  <a:cxn ang="0">
                    <a:pos x="7" y="2"/>
                  </a:cxn>
                  <a:cxn ang="0">
                    <a:pos x="4" y="0"/>
                  </a:cxn>
                </a:cxnLst>
                <a:rect l="0" t="0" r="r" b="b"/>
                <a:pathLst>
                  <a:path w="9" h="14">
                    <a:moveTo>
                      <a:pt x="4" y="0"/>
                    </a:moveTo>
                    <a:cubicBezTo>
                      <a:pt x="2" y="4"/>
                      <a:pt x="0" y="14"/>
                      <a:pt x="7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8" y="12"/>
                      <a:pt x="9" y="12"/>
                      <a:pt x="9" y="9"/>
                    </a:cubicBezTo>
                    <a:cubicBezTo>
                      <a:pt x="4" y="7"/>
                      <a:pt x="7" y="7"/>
                      <a:pt x="7" y="2"/>
                    </a:cubicBezTo>
                    <a:cubicBezTo>
                      <a:pt x="6" y="2"/>
                      <a:pt x="6" y="0"/>
                      <a:pt x="4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7" name="Freeform 243"/>
              <p:cNvSpPr>
                <a:spLocks/>
              </p:cNvSpPr>
              <p:nvPr/>
            </p:nvSpPr>
            <p:spPr bwMode="auto">
              <a:xfrm>
                <a:off x="218" y="10255"/>
                <a:ext cx="31" cy="46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2" y="9"/>
                  </a:cxn>
                  <a:cxn ang="0">
                    <a:pos x="3" y="9"/>
                  </a:cxn>
                  <a:cxn ang="0">
                    <a:pos x="6" y="7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9">
                    <a:moveTo>
                      <a:pt x="6" y="0"/>
                    </a:moveTo>
                    <a:cubicBezTo>
                      <a:pt x="2" y="0"/>
                      <a:pt x="0" y="6"/>
                      <a:pt x="2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5" y="9"/>
                      <a:pt x="5" y="7"/>
                      <a:pt x="6" y="7"/>
                    </a:cubicBezTo>
                    <a:cubicBezTo>
                      <a:pt x="4" y="2"/>
                      <a:pt x="5" y="5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8" name="Freeform 244"/>
              <p:cNvSpPr>
                <a:spLocks/>
              </p:cNvSpPr>
              <p:nvPr/>
            </p:nvSpPr>
            <p:spPr bwMode="auto">
              <a:xfrm>
                <a:off x="207" y="10214"/>
                <a:ext cx="26" cy="51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0"/>
                  </a:cxn>
                  <a:cxn ang="0">
                    <a:pos x="4" y="10"/>
                  </a:cxn>
                  <a:cxn ang="0">
                    <a:pos x="3" y="0"/>
                  </a:cxn>
                </a:cxnLst>
                <a:rect l="0" t="0" r="r" b="b"/>
                <a:pathLst>
                  <a:path w="5" h="10">
                    <a:moveTo>
                      <a:pt x="3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1" y="4"/>
                      <a:pt x="2" y="8"/>
                      <a:pt x="4" y="10"/>
                    </a:cubicBezTo>
                    <a:cubicBezTo>
                      <a:pt x="5" y="6"/>
                      <a:pt x="4" y="3"/>
                      <a:pt x="3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9" name="Freeform 245"/>
              <p:cNvSpPr>
                <a:spLocks/>
              </p:cNvSpPr>
              <p:nvPr/>
            </p:nvSpPr>
            <p:spPr bwMode="auto">
              <a:xfrm>
                <a:off x="181" y="10692"/>
                <a:ext cx="26" cy="36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7"/>
                  </a:cxn>
                  <a:cxn ang="0">
                    <a:pos x="2" y="7"/>
                  </a:cxn>
                  <a:cxn ang="0">
                    <a:pos x="5" y="0"/>
                  </a:cxn>
                </a:cxnLst>
                <a:rect l="0" t="0" r="r" b="b"/>
                <a:pathLst>
                  <a:path w="5" h="7">
                    <a:moveTo>
                      <a:pt x="5" y="0"/>
                    </a:moveTo>
                    <a:cubicBezTo>
                      <a:pt x="4" y="0"/>
                      <a:pt x="3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3"/>
                      <a:pt x="1" y="6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5" y="7"/>
                      <a:pt x="5" y="3"/>
                      <a:pt x="5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0" name="Freeform 246"/>
              <p:cNvSpPr>
                <a:spLocks noEditPoints="1"/>
              </p:cNvSpPr>
              <p:nvPr/>
            </p:nvSpPr>
            <p:spPr bwMode="auto">
              <a:xfrm>
                <a:off x="124" y="10111"/>
                <a:ext cx="78" cy="93"/>
              </a:xfrm>
              <a:custGeom>
                <a:avLst/>
                <a:gdLst/>
                <a:ahLst/>
                <a:cxnLst>
                  <a:cxn ang="0">
                    <a:pos x="8" y="8"/>
                  </a:cxn>
                  <a:cxn ang="0">
                    <a:pos x="7" y="5"/>
                  </a:cxn>
                  <a:cxn ang="0">
                    <a:pos x="8" y="8"/>
                  </a:cxn>
                  <a:cxn ang="0">
                    <a:pos x="11" y="0"/>
                  </a:cxn>
                  <a:cxn ang="0">
                    <a:pos x="6" y="4"/>
                  </a:cxn>
                  <a:cxn ang="0">
                    <a:pos x="5" y="2"/>
                  </a:cxn>
                  <a:cxn ang="0">
                    <a:pos x="4" y="2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1" y="9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2" y="13"/>
                  </a:cxn>
                  <a:cxn ang="0">
                    <a:pos x="5" y="12"/>
                  </a:cxn>
                  <a:cxn ang="0">
                    <a:pos x="13" y="18"/>
                  </a:cxn>
                  <a:cxn ang="0">
                    <a:pos x="11" y="13"/>
                  </a:cxn>
                  <a:cxn ang="0">
                    <a:pos x="13" y="13"/>
                  </a:cxn>
                  <a:cxn ang="0">
                    <a:pos x="15" y="13"/>
                  </a:cxn>
                  <a:cxn ang="0">
                    <a:pos x="15" y="8"/>
                  </a:cxn>
                  <a:cxn ang="0">
                    <a:pos x="13" y="8"/>
                  </a:cxn>
                  <a:cxn ang="0">
                    <a:pos x="9" y="10"/>
                  </a:cxn>
                  <a:cxn ang="0">
                    <a:pos x="13" y="5"/>
                  </a:cxn>
                  <a:cxn ang="0">
                    <a:pos x="12" y="0"/>
                  </a:cxn>
                  <a:cxn ang="0">
                    <a:pos x="11" y="0"/>
                  </a:cxn>
                </a:cxnLst>
                <a:rect l="0" t="0" r="r" b="b"/>
                <a:pathLst>
                  <a:path w="15" h="18">
                    <a:moveTo>
                      <a:pt x="8" y="8"/>
                    </a:moveTo>
                    <a:cubicBezTo>
                      <a:pt x="7" y="8"/>
                      <a:pt x="6" y="7"/>
                      <a:pt x="7" y="5"/>
                    </a:cubicBezTo>
                    <a:cubicBezTo>
                      <a:pt x="9" y="7"/>
                      <a:pt x="8" y="8"/>
                      <a:pt x="8" y="8"/>
                    </a:cubicBezTo>
                    <a:moveTo>
                      <a:pt x="11" y="0"/>
                    </a:moveTo>
                    <a:cubicBezTo>
                      <a:pt x="8" y="0"/>
                      <a:pt x="8" y="2"/>
                      <a:pt x="6" y="4"/>
                    </a:cubicBezTo>
                    <a:cubicBezTo>
                      <a:pt x="6" y="3"/>
                      <a:pt x="5" y="2"/>
                      <a:pt x="5" y="2"/>
                    </a:cubicBezTo>
                    <a:cubicBezTo>
                      <a:pt x="5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3" y="2"/>
                    </a:cubicBezTo>
                    <a:cubicBezTo>
                      <a:pt x="3" y="2"/>
                      <a:pt x="2" y="2"/>
                      <a:pt x="2" y="2"/>
                    </a:cubicBezTo>
                    <a:cubicBezTo>
                      <a:pt x="1" y="6"/>
                      <a:pt x="5" y="8"/>
                      <a:pt x="1" y="9"/>
                    </a:cubicBezTo>
                    <a:cubicBezTo>
                      <a:pt x="1" y="9"/>
                      <a:pt x="1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" y="10"/>
                      <a:pt x="1" y="12"/>
                      <a:pt x="2" y="13"/>
                    </a:cubicBezTo>
                    <a:cubicBezTo>
                      <a:pt x="3" y="12"/>
                      <a:pt x="4" y="12"/>
                      <a:pt x="5" y="12"/>
                    </a:cubicBezTo>
                    <a:cubicBezTo>
                      <a:pt x="10" y="12"/>
                      <a:pt x="10" y="17"/>
                      <a:pt x="13" y="18"/>
                    </a:cubicBezTo>
                    <a:cubicBezTo>
                      <a:pt x="14" y="15"/>
                      <a:pt x="10" y="16"/>
                      <a:pt x="11" y="13"/>
                    </a:cubicBezTo>
                    <a:cubicBezTo>
                      <a:pt x="11" y="13"/>
                      <a:pt x="12" y="13"/>
                      <a:pt x="13" y="13"/>
                    </a:cubicBezTo>
                    <a:cubicBezTo>
                      <a:pt x="13" y="13"/>
                      <a:pt x="14" y="13"/>
                      <a:pt x="15" y="13"/>
                    </a:cubicBezTo>
                    <a:cubicBezTo>
                      <a:pt x="15" y="11"/>
                      <a:pt x="15" y="10"/>
                      <a:pt x="15" y="8"/>
                    </a:cubicBezTo>
                    <a:cubicBezTo>
                      <a:pt x="14" y="8"/>
                      <a:pt x="14" y="8"/>
                      <a:pt x="13" y="8"/>
                    </a:cubicBezTo>
                    <a:cubicBezTo>
                      <a:pt x="11" y="8"/>
                      <a:pt x="11" y="9"/>
                      <a:pt x="9" y="10"/>
                    </a:cubicBezTo>
                    <a:cubicBezTo>
                      <a:pt x="9" y="7"/>
                      <a:pt x="10" y="6"/>
                      <a:pt x="13" y="5"/>
                    </a:cubicBezTo>
                    <a:cubicBezTo>
                      <a:pt x="14" y="2"/>
                      <a:pt x="11" y="2"/>
                      <a:pt x="12" y="0"/>
                    </a:cubicBezTo>
                    <a:cubicBezTo>
                      <a:pt x="11" y="0"/>
                      <a:pt x="11" y="0"/>
                      <a:pt x="11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1" name="Freeform 247"/>
              <p:cNvSpPr>
                <a:spLocks/>
              </p:cNvSpPr>
              <p:nvPr/>
            </p:nvSpPr>
            <p:spPr bwMode="auto">
              <a:xfrm>
                <a:off x="161" y="10646"/>
                <a:ext cx="31" cy="26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1" y="0"/>
                  </a:cxn>
                  <a:cxn ang="0">
                    <a:pos x="0" y="4"/>
                  </a:cxn>
                  <a:cxn ang="0">
                    <a:pos x="3" y="5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3" y="0"/>
                  </a:cxn>
                </a:cxnLst>
                <a:rect l="0" t="0" r="r" b="b"/>
                <a:pathLst>
                  <a:path w="6" h="5">
                    <a:moveTo>
                      <a:pt x="3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1"/>
                      <a:pt x="0" y="2"/>
                      <a:pt x="0" y="4"/>
                    </a:cubicBezTo>
                    <a:cubicBezTo>
                      <a:pt x="1" y="5"/>
                      <a:pt x="2" y="5"/>
                      <a:pt x="3" y="5"/>
                    </a:cubicBezTo>
                    <a:cubicBezTo>
                      <a:pt x="4" y="5"/>
                      <a:pt x="5" y="5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1"/>
                      <a:pt x="5" y="0"/>
                      <a:pt x="3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2" name="Freeform 248"/>
              <p:cNvSpPr>
                <a:spLocks/>
              </p:cNvSpPr>
              <p:nvPr/>
            </p:nvSpPr>
            <p:spPr bwMode="auto">
              <a:xfrm>
                <a:off x="166" y="9633"/>
                <a:ext cx="26" cy="20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5" y="2"/>
                  </a:cxn>
                  <a:cxn ang="0">
                    <a:pos x="1" y="0"/>
                  </a:cxn>
                </a:cxnLst>
                <a:rect l="0" t="0" r="r" b="b"/>
                <a:pathLst>
                  <a:path w="5" h="4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2"/>
                      <a:pt x="0" y="3"/>
                      <a:pt x="0" y="4"/>
                    </a:cubicBezTo>
                    <a:cubicBezTo>
                      <a:pt x="1" y="4"/>
                      <a:pt x="1" y="4"/>
                      <a:pt x="2" y="4"/>
                    </a:cubicBezTo>
                    <a:cubicBezTo>
                      <a:pt x="3" y="4"/>
                      <a:pt x="4" y="3"/>
                      <a:pt x="5" y="2"/>
                    </a:cubicBezTo>
                    <a:cubicBezTo>
                      <a:pt x="3" y="1"/>
                      <a:pt x="3" y="0"/>
                      <a:pt x="1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3" name="Freeform 249"/>
              <p:cNvSpPr>
                <a:spLocks/>
              </p:cNvSpPr>
              <p:nvPr/>
            </p:nvSpPr>
            <p:spPr bwMode="auto">
              <a:xfrm>
                <a:off x="140" y="9648"/>
                <a:ext cx="26" cy="26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2" y="0"/>
                  </a:cxn>
                  <a:cxn ang="0">
                    <a:pos x="3" y="5"/>
                  </a:cxn>
                  <a:cxn ang="0">
                    <a:pos x="5" y="4"/>
                  </a:cxn>
                  <a:cxn ang="0">
                    <a:pos x="3" y="0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cubicBezTo>
                      <a:pt x="3" y="0"/>
                      <a:pt x="2" y="0"/>
                      <a:pt x="2" y="0"/>
                    </a:cubicBezTo>
                    <a:cubicBezTo>
                      <a:pt x="0" y="2"/>
                      <a:pt x="1" y="5"/>
                      <a:pt x="3" y="5"/>
                    </a:cubicBezTo>
                    <a:cubicBezTo>
                      <a:pt x="4" y="5"/>
                      <a:pt x="5" y="4"/>
                      <a:pt x="5" y="4"/>
                    </a:cubicBezTo>
                    <a:cubicBezTo>
                      <a:pt x="5" y="2"/>
                      <a:pt x="5" y="0"/>
                      <a:pt x="3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4" name="Freeform 250"/>
              <p:cNvSpPr>
                <a:spLocks noEditPoints="1"/>
              </p:cNvSpPr>
              <p:nvPr/>
            </p:nvSpPr>
            <p:spPr bwMode="auto">
              <a:xfrm>
                <a:off x="21" y="10198"/>
                <a:ext cx="150" cy="160"/>
              </a:xfrm>
              <a:custGeom>
                <a:avLst/>
                <a:gdLst/>
                <a:ahLst/>
                <a:cxnLst>
                  <a:cxn ang="0">
                    <a:pos x="15" y="23"/>
                  </a:cxn>
                  <a:cxn ang="0">
                    <a:pos x="6" y="18"/>
                  </a:cxn>
                  <a:cxn ang="0">
                    <a:pos x="8" y="17"/>
                  </a:cxn>
                  <a:cxn ang="0">
                    <a:pos x="15" y="23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2" y="9"/>
                  </a:cxn>
                  <a:cxn ang="0">
                    <a:pos x="7" y="15"/>
                  </a:cxn>
                  <a:cxn ang="0">
                    <a:pos x="1" y="24"/>
                  </a:cxn>
                  <a:cxn ang="0">
                    <a:pos x="6" y="27"/>
                  </a:cxn>
                  <a:cxn ang="0">
                    <a:pos x="6" y="27"/>
                  </a:cxn>
                  <a:cxn ang="0">
                    <a:pos x="7" y="22"/>
                  </a:cxn>
                  <a:cxn ang="0">
                    <a:pos x="11" y="29"/>
                  </a:cxn>
                  <a:cxn ang="0">
                    <a:pos x="13" y="28"/>
                  </a:cxn>
                  <a:cxn ang="0">
                    <a:pos x="18" y="29"/>
                  </a:cxn>
                  <a:cxn ang="0">
                    <a:pos x="22" y="30"/>
                  </a:cxn>
                  <a:cxn ang="0">
                    <a:pos x="25" y="30"/>
                  </a:cxn>
                  <a:cxn ang="0">
                    <a:pos x="17" y="20"/>
                  </a:cxn>
                  <a:cxn ang="0">
                    <a:pos x="7" y="8"/>
                  </a:cxn>
                  <a:cxn ang="0">
                    <a:pos x="10" y="4"/>
                  </a:cxn>
                  <a:cxn ang="0">
                    <a:pos x="11" y="4"/>
                  </a:cxn>
                  <a:cxn ang="0">
                    <a:pos x="18" y="7"/>
                  </a:cxn>
                  <a:cxn ang="0">
                    <a:pos x="13" y="6"/>
                  </a:cxn>
                  <a:cxn ang="0">
                    <a:pos x="11" y="7"/>
                  </a:cxn>
                  <a:cxn ang="0">
                    <a:pos x="18" y="13"/>
                  </a:cxn>
                  <a:cxn ang="0">
                    <a:pos x="15" y="12"/>
                  </a:cxn>
                  <a:cxn ang="0">
                    <a:pos x="15" y="12"/>
                  </a:cxn>
                  <a:cxn ang="0">
                    <a:pos x="22" y="19"/>
                  </a:cxn>
                  <a:cxn ang="0">
                    <a:pos x="17" y="17"/>
                  </a:cxn>
                  <a:cxn ang="0">
                    <a:pos x="16" y="18"/>
                  </a:cxn>
                  <a:cxn ang="0">
                    <a:pos x="23" y="24"/>
                  </a:cxn>
                  <a:cxn ang="0">
                    <a:pos x="21" y="24"/>
                  </a:cxn>
                  <a:cxn ang="0">
                    <a:pos x="21" y="26"/>
                  </a:cxn>
                  <a:cxn ang="0">
                    <a:pos x="29" y="31"/>
                  </a:cxn>
                  <a:cxn ang="0">
                    <a:pos x="11" y="0"/>
                  </a:cxn>
                </a:cxnLst>
                <a:rect l="0" t="0" r="r" b="b"/>
                <a:pathLst>
                  <a:path w="29" h="31">
                    <a:moveTo>
                      <a:pt x="15" y="23"/>
                    </a:moveTo>
                    <a:cubicBezTo>
                      <a:pt x="11" y="23"/>
                      <a:pt x="9" y="19"/>
                      <a:pt x="6" y="18"/>
                    </a:cubicBezTo>
                    <a:cubicBezTo>
                      <a:pt x="7" y="17"/>
                      <a:pt x="7" y="17"/>
                      <a:pt x="8" y="17"/>
                    </a:cubicBezTo>
                    <a:cubicBezTo>
                      <a:pt x="11" y="17"/>
                      <a:pt x="15" y="20"/>
                      <a:pt x="15" y="23"/>
                    </a:cubicBezTo>
                    <a:moveTo>
                      <a:pt x="11" y="0"/>
                    </a:moveTo>
                    <a:cubicBezTo>
                      <a:pt x="10" y="0"/>
                      <a:pt x="10" y="0"/>
                      <a:pt x="9" y="0"/>
                    </a:cubicBezTo>
                    <a:cubicBezTo>
                      <a:pt x="5" y="0"/>
                      <a:pt x="2" y="4"/>
                      <a:pt x="2" y="9"/>
                    </a:cubicBezTo>
                    <a:cubicBezTo>
                      <a:pt x="3" y="12"/>
                      <a:pt x="5" y="13"/>
                      <a:pt x="7" y="15"/>
                    </a:cubicBezTo>
                    <a:cubicBezTo>
                      <a:pt x="3" y="17"/>
                      <a:pt x="0" y="18"/>
                      <a:pt x="1" y="24"/>
                    </a:cubicBezTo>
                    <a:cubicBezTo>
                      <a:pt x="2" y="25"/>
                      <a:pt x="3" y="27"/>
                      <a:pt x="6" y="27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4"/>
                      <a:pt x="4" y="23"/>
                      <a:pt x="7" y="22"/>
                    </a:cubicBezTo>
                    <a:cubicBezTo>
                      <a:pt x="10" y="23"/>
                      <a:pt x="10" y="27"/>
                      <a:pt x="11" y="29"/>
                    </a:cubicBezTo>
                    <a:cubicBezTo>
                      <a:pt x="12" y="28"/>
                      <a:pt x="13" y="28"/>
                      <a:pt x="13" y="28"/>
                    </a:cubicBezTo>
                    <a:cubicBezTo>
                      <a:pt x="15" y="28"/>
                      <a:pt x="16" y="29"/>
                      <a:pt x="18" y="29"/>
                    </a:cubicBezTo>
                    <a:cubicBezTo>
                      <a:pt x="19" y="30"/>
                      <a:pt x="20" y="30"/>
                      <a:pt x="22" y="30"/>
                    </a:cubicBezTo>
                    <a:cubicBezTo>
                      <a:pt x="23" y="30"/>
                      <a:pt x="24" y="30"/>
                      <a:pt x="25" y="30"/>
                    </a:cubicBezTo>
                    <a:cubicBezTo>
                      <a:pt x="20" y="29"/>
                      <a:pt x="17" y="26"/>
                      <a:pt x="17" y="20"/>
                    </a:cubicBezTo>
                    <a:cubicBezTo>
                      <a:pt x="11" y="16"/>
                      <a:pt x="9" y="15"/>
                      <a:pt x="7" y="8"/>
                    </a:cubicBezTo>
                    <a:cubicBezTo>
                      <a:pt x="8" y="7"/>
                      <a:pt x="8" y="4"/>
                      <a:pt x="10" y="4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5" y="4"/>
                      <a:pt x="17" y="5"/>
                      <a:pt x="18" y="7"/>
                    </a:cubicBezTo>
                    <a:cubicBezTo>
                      <a:pt x="17" y="7"/>
                      <a:pt x="15" y="6"/>
                      <a:pt x="13" y="6"/>
                    </a:cubicBezTo>
                    <a:cubicBezTo>
                      <a:pt x="12" y="6"/>
                      <a:pt x="11" y="6"/>
                      <a:pt x="11" y="7"/>
                    </a:cubicBezTo>
                    <a:cubicBezTo>
                      <a:pt x="13" y="10"/>
                      <a:pt x="17" y="9"/>
                      <a:pt x="18" y="13"/>
                    </a:cubicBezTo>
                    <a:cubicBezTo>
                      <a:pt x="16" y="13"/>
                      <a:pt x="16" y="12"/>
                      <a:pt x="15" y="12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5" y="16"/>
                      <a:pt x="20" y="16"/>
                      <a:pt x="22" y="19"/>
                    </a:cubicBezTo>
                    <a:cubicBezTo>
                      <a:pt x="21" y="19"/>
                      <a:pt x="19" y="17"/>
                      <a:pt x="17" y="17"/>
                    </a:cubicBezTo>
                    <a:cubicBezTo>
                      <a:pt x="17" y="17"/>
                      <a:pt x="16" y="17"/>
                      <a:pt x="16" y="18"/>
                    </a:cubicBezTo>
                    <a:cubicBezTo>
                      <a:pt x="17" y="21"/>
                      <a:pt x="22" y="21"/>
                      <a:pt x="23" y="24"/>
                    </a:cubicBezTo>
                    <a:cubicBezTo>
                      <a:pt x="22" y="24"/>
                      <a:pt x="22" y="24"/>
                      <a:pt x="21" y="24"/>
                    </a:cubicBezTo>
                    <a:cubicBezTo>
                      <a:pt x="21" y="24"/>
                      <a:pt x="21" y="24"/>
                      <a:pt x="21" y="26"/>
                    </a:cubicBezTo>
                    <a:cubicBezTo>
                      <a:pt x="22" y="29"/>
                      <a:pt x="27" y="29"/>
                      <a:pt x="29" y="31"/>
                    </a:cubicBezTo>
                    <a:cubicBezTo>
                      <a:pt x="24" y="22"/>
                      <a:pt x="23" y="0"/>
                      <a:pt x="11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5" name="Freeform 251"/>
              <p:cNvSpPr>
                <a:spLocks/>
              </p:cNvSpPr>
              <p:nvPr/>
            </p:nvSpPr>
            <p:spPr bwMode="auto">
              <a:xfrm>
                <a:off x="119" y="9669"/>
                <a:ext cx="21" cy="2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3"/>
                  </a:cxn>
                  <a:cxn ang="0">
                    <a:pos x="3" y="4"/>
                  </a:cxn>
                  <a:cxn ang="0">
                    <a:pos x="4" y="4"/>
                  </a:cxn>
                  <a:cxn ang="0">
                    <a:pos x="2" y="0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cubicBezTo>
                      <a:pt x="2" y="1"/>
                      <a:pt x="0" y="2"/>
                      <a:pt x="0" y="3"/>
                    </a:cubicBezTo>
                    <a:cubicBezTo>
                      <a:pt x="1" y="3"/>
                      <a:pt x="2" y="4"/>
                      <a:pt x="3" y="4"/>
                    </a:cubicBezTo>
                    <a:cubicBezTo>
                      <a:pt x="3" y="4"/>
                      <a:pt x="4" y="4"/>
                      <a:pt x="4" y="4"/>
                    </a:cubicBezTo>
                    <a:cubicBezTo>
                      <a:pt x="4" y="2"/>
                      <a:pt x="4" y="0"/>
                      <a:pt x="2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6" name="Freeform 252"/>
              <p:cNvSpPr>
                <a:spLocks noEditPoints="1"/>
              </p:cNvSpPr>
              <p:nvPr/>
            </p:nvSpPr>
            <p:spPr bwMode="auto">
              <a:xfrm>
                <a:off x="2001" y="7812"/>
                <a:ext cx="332" cy="1414"/>
              </a:xfrm>
              <a:custGeom>
                <a:avLst/>
                <a:gdLst/>
                <a:ahLst/>
                <a:cxnLst>
                  <a:cxn ang="0">
                    <a:pos x="64" y="247"/>
                  </a:cxn>
                  <a:cxn ang="0">
                    <a:pos x="56" y="257"/>
                  </a:cxn>
                  <a:cxn ang="0">
                    <a:pos x="55" y="252"/>
                  </a:cxn>
                  <a:cxn ang="0">
                    <a:pos x="46" y="233"/>
                  </a:cxn>
                  <a:cxn ang="0">
                    <a:pos x="34" y="246"/>
                  </a:cxn>
                  <a:cxn ang="0">
                    <a:pos x="45" y="251"/>
                  </a:cxn>
                  <a:cxn ang="0">
                    <a:pos x="45" y="258"/>
                  </a:cxn>
                  <a:cxn ang="0">
                    <a:pos x="47" y="257"/>
                  </a:cxn>
                  <a:cxn ang="0">
                    <a:pos x="50" y="270"/>
                  </a:cxn>
                  <a:cxn ang="0">
                    <a:pos x="53" y="263"/>
                  </a:cxn>
                  <a:cxn ang="0">
                    <a:pos x="58" y="265"/>
                  </a:cxn>
                  <a:cxn ang="0">
                    <a:pos x="64" y="260"/>
                  </a:cxn>
                  <a:cxn ang="0">
                    <a:pos x="64" y="243"/>
                  </a:cxn>
                  <a:cxn ang="0">
                    <a:pos x="46" y="237"/>
                  </a:cxn>
                  <a:cxn ang="0">
                    <a:pos x="46" y="233"/>
                  </a:cxn>
                  <a:cxn ang="0">
                    <a:pos x="64" y="230"/>
                  </a:cxn>
                  <a:cxn ang="0">
                    <a:pos x="58" y="203"/>
                  </a:cxn>
                  <a:cxn ang="0">
                    <a:pos x="64" y="209"/>
                  </a:cxn>
                  <a:cxn ang="0">
                    <a:pos x="59" y="114"/>
                  </a:cxn>
                  <a:cxn ang="0">
                    <a:pos x="60" y="107"/>
                  </a:cxn>
                  <a:cxn ang="0">
                    <a:pos x="59" y="91"/>
                  </a:cxn>
                  <a:cxn ang="0">
                    <a:pos x="47" y="87"/>
                  </a:cxn>
                  <a:cxn ang="0">
                    <a:pos x="25" y="62"/>
                  </a:cxn>
                  <a:cxn ang="0">
                    <a:pos x="26" y="71"/>
                  </a:cxn>
                  <a:cxn ang="0">
                    <a:pos x="14" y="63"/>
                  </a:cxn>
                  <a:cxn ang="0">
                    <a:pos x="19" y="74"/>
                  </a:cxn>
                  <a:cxn ang="0">
                    <a:pos x="8" y="76"/>
                  </a:cxn>
                  <a:cxn ang="0">
                    <a:pos x="14" y="75"/>
                  </a:cxn>
                  <a:cxn ang="0">
                    <a:pos x="5" y="95"/>
                  </a:cxn>
                  <a:cxn ang="0">
                    <a:pos x="14" y="80"/>
                  </a:cxn>
                  <a:cxn ang="0">
                    <a:pos x="18" y="82"/>
                  </a:cxn>
                  <a:cxn ang="0">
                    <a:pos x="36" y="73"/>
                  </a:cxn>
                  <a:cxn ang="0">
                    <a:pos x="32" y="75"/>
                  </a:cxn>
                  <a:cxn ang="0">
                    <a:pos x="58" y="80"/>
                  </a:cxn>
                  <a:cxn ang="0">
                    <a:pos x="43" y="82"/>
                  </a:cxn>
                  <a:cxn ang="0">
                    <a:pos x="26" y="97"/>
                  </a:cxn>
                  <a:cxn ang="0">
                    <a:pos x="35" y="114"/>
                  </a:cxn>
                  <a:cxn ang="0">
                    <a:pos x="54" y="90"/>
                  </a:cxn>
                  <a:cxn ang="0">
                    <a:pos x="64" y="85"/>
                  </a:cxn>
                  <a:cxn ang="0">
                    <a:pos x="61" y="75"/>
                  </a:cxn>
                  <a:cxn ang="0">
                    <a:pos x="58" y="71"/>
                  </a:cxn>
                  <a:cxn ang="0">
                    <a:pos x="48" y="63"/>
                  </a:cxn>
                  <a:cxn ang="0">
                    <a:pos x="35" y="71"/>
                  </a:cxn>
                  <a:cxn ang="0">
                    <a:pos x="49" y="58"/>
                  </a:cxn>
                  <a:cxn ang="0">
                    <a:pos x="56" y="53"/>
                  </a:cxn>
                  <a:cxn ang="0">
                    <a:pos x="64" y="26"/>
                  </a:cxn>
                  <a:cxn ang="0">
                    <a:pos x="63" y="0"/>
                  </a:cxn>
                  <a:cxn ang="0">
                    <a:pos x="63" y="0"/>
                  </a:cxn>
                </a:cxnLst>
                <a:rect l="0" t="0" r="r" b="b"/>
                <a:pathLst>
                  <a:path w="64" h="275">
                    <a:moveTo>
                      <a:pt x="64" y="247"/>
                    </a:moveTo>
                    <a:cubicBezTo>
                      <a:pt x="63" y="249"/>
                      <a:pt x="62" y="252"/>
                      <a:pt x="62" y="255"/>
                    </a:cubicBezTo>
                    <a:cubicBezTo>
                      <a:pt x="62" y="256"/>
                      <a:pt x="63" y="257"/>
                      <a:pt x="64" y="258"/>
                    </a:cubicBezTo>
                    <a:cubicBezTo>
                      <a:pt x="64" y="247"/>
                      <a:pt x="64" y="247"/>
                      <a:pt x="64" y="247"/>
                    </a:cubicBezTo>
                    <a:moveTo>
                      <a:pt x="55" y="259"/>
                    </a:moveTo>
                    <a:cubicBezTo>
                      <a:pt x="55" y="258"/>
                      <a:pt x="56" y="258"/>
                      <a:pt x="56" y="257"/>
                    </a:cubicBezTo>
                    <a:cubicBezTo>
                      <a:pt x="56" y="257"/>
                      <a:pt x="56" y="257"/>
                      <a:pt x="56" y="257"/>
                    </a:cubicBezTo>
                    <a:cubicBezTo>
                      <a:pt x="56" y="257"/>
                      <a:pt x="56" y="257"/>
                      <a:pt x="56" y="257"/>
                    </a:cubicBezTo>
                    <a:cubicBezTo>
                      <a:pt x="56" y="258"/>
                      <a:pt x="55" y="258"/>
                      <a:pt x="55" y="259"/>
                    </a:cubicBezTo>
                    <a:moveTo>
                      <a:pt x="54" y="247"/>
                    </a:moveTo>
                    <a:cubicBezTo>
                      <a:pt x="57" y="247"/>
                      <a:pt x="58" y="246"/>
                      <a:pt x="59" y="245"/>
                    </a:cubicBezTo>
                    <a:cubicBezTo>
                      <a:pt x="60" y="245"/>
                      <a:pt x="58" y="252"/>
                      <a:pt x="55" y="252"/>
                    </a:cubicBezTo>
                    <a:cubicBezTo>
                      <a:pt x="55" y="252"/>
                      <a:pt x="55" y="252"/>
                      <a:pt x="55" y="252"/>
                    </a:cubicBezTo>
                    <a:cubicBezTo>
                      <a:pt x="56" y="249"/>
                      <a:pt x="53" y="250"/>
                      <a:pt x="54" y="247"/>
                    </a:cubicBezTo>
                    <a:cubicBezTo>
                      <a:pt x="54" y="247"/>
                      <a:pt x="54" y="247"/>
                      <a:pt x="54" y="247"/>
                    </a:cubicBezTo>
                    <a:moveTo>
                      <a:pt x="46" y="233"/>
                    </a:moveTo>
                    <a:cubicBezTo>
                      <a:pt x="44" y="233"/>
                      <a:pt x="42" y="234"/>
                      <a:pt x="41" y="235"/>
                    </a:cubicBezTo>
                    <a:cubicBezTo>
                      <a:pt x="38" y="244"/>
                      <a:pt x="48" y="241"/>
                      <a:pt x="49" y="246"/>
                    </a:cubicBezTo>
                    <a:cubicBezTo>
                      <a:pt x="47" y="245"/>
                      <a:pt x="44" y="244"/>
                      <a:pt x="41" y="244"/>
                    </a:cubicBezTo>
                    <a:cubicBezTo>
                      <a:pt x="39" y="244"/>
                      <a:pt x="36" y="245"/>
                      <a:pt x="34" y="246"/>
                    </a:cubicBezTo>
                    <a:cubicBezTo>
                      <a:pt x="36" y="249"/>
                      <a:pt x="38" y="250"/>
                      <a:pt x="41" y="250"/>
                    </a:cubicBezTo>
                    <a:cubicBezTo>
                      <a:pt x="43" y="250"/>
                      <a:pt x="46" y="249"/>
                      <a:pt x="49" y="248"/>
                    </a:cubicBezTo>
                    <a:cubicBezTo>
                      <a:pt x="49" y="251"/>
                      <a:pt x="48" y="251"/>
                      <a:pt x="47" y="251"/>
                    </a:cubicBezTo>
                    <a:cubicBezTo>
                      <a:pt x="46" y="251"/>
                      <a:pt x="46" y="251"/>
                      <a:pt x="45" y="251"/>
                    </a:cubicBezTo>
                    <a:cubicBezTo>
                      <a:pt x="45" y="251"/>
                      <a:pt x="44" y="251"/>
                      <a:pt x="44" y="251"/>
                    </a:cubicBezTo>
                    <a:cubicBezTo>
                      <a:pt x="43" y="251"/>
                      <a:pt x="41" y="251"/>
                      <a:pt x="41" y="253"/>
                    </a:cubicBezTo>
                    <a:cubicBezTo>
                      <a:pt x="40" y="256"/>
                      <a:pt x="41" y="258"/>
                      <a:pt x="44" y="258"/>
                    </a:cubicBezTo>
                    <a:cubicBezTo>
                      <a:pt x="44" y="258"/>
                      <a:pt x="45" y="258"/>
                      <a:pt x="45" y="258"/>
                    </a:cubicBezTo>
                    <a:cubicBezTo>
                      <a:pt x="43" y="254"/>
                      <a:pt x="51" y="255"/>
                      <a:pt x="53" y="252"/>
                    </a:cubicBezTo>
                    <a:cubicBezTo>
                      <a:pt x="55" y="253"/>
                      <a:pt x="52" y="257"/>
                      <a:pt x="52" y="259"/>
                    </a:cubicBezTo>
                    <a:cubicBezTo>
                      <a:pt x="51" y="259"/>
                      <a:pt x="51" y="259"/>
                      <a:pt x="51" y="259"/>
                    </a:cubicBezTo>
                    <a:cubicBezTo>
                      <a:pt x="49" y="259"/>
                      <a:pt x="49" y="257"/>
                      <a:pt x="47" y="257"/>
                    </a:cubicBezTo>
                    <a:cubicBezTo>
                      <a:pt x="47" y="265"/>
                      <a:pt x="40" y="267"/>
                      <a:pt x="44" y="274"/>
                    </a:cubicBezTo>
                    <a:cubicBezTo>
                      <a:pt x="44" y="274"/>
                      <a:pt x="45" y="274"/>
                      <a:pt x="45" y="274"/>
                    </a:cubicBezTo>
                    <a:cubicBezTo>
                      <a:pt x="46" y="274"/>
                      <a:pt x="47" y="273"/>
                      <a:pt x="47" y="272"/>
                    </a:cubicBezTo>
                    <a:cubicBezTo>
                      <a:pt x="48" y="271"/>
                      <a:pt x="49" y="270"/>
                      <a:pt x="50" y="270"/>
                    </a:cubicBezTo>
                    <a:cubicBezTo>
                      <a:pt x="50" y="270"/>
                      <a:pt x="50" y="270"/>
                      <a:pt x="50" y="270"/>
                    </a:cubicBezTo>
                    <a:cubicBezTo>
                      <a:pt x="51" y="266"/>
                      <a:pt x="52" y="267"/>
                      <a:pt x="50" y="263"/>
                    </a:cubicBezTo>
                    <a:cubicBezTo>
                      <a:pt x="51" y="263"/>
                      <a:pt x="53" y="260"/>
                      <a:pt x="55" y="259"/>
                    </a:cubicBezTo>
                    <a:cubicBezTo>
                      <a:pt x="55" y="261"/>
                      <a:pt x="54" y="262"/>
                      <a:pt x="53" y="263"/>
                    </a:cubicBezTo>
                    <a:cubicBezTo>
                      <a:pt x="53" y="265"/>
                      <a:pt x="53" y="267"/>
                      <a:pt x="53" y="270"/>
                    </a:cubicBezTo>
                    <a:cubicBezTo>
                      <a:pt x="53" y="273"/>
                      <a:pt x="50" y="273"/>
                      <a:pt x="48" y="274"/>
                    </a:cubicBezTo>
                    <a:cubicBezTo>
                      <a:pt x="50" y="275"/>
                      <a:pt x="51" y="275"/>
                      <a:pt x="52" y="275"/>
                    </a:cubicBezTo>
                    <a:cubicBezTo>
                      <a:pt x="56" y="275"/>
                      <a:pt x="59" y="271"/>
                      <a:pt x="58" y="265"/>
                    </a:cubicBezTo>
                    <a:cubicBezTo>
                      <a:pt x="59" y="266"/>
                      <a:pt x="60" y="268"/>
                      <a:pt x="62" y="268"/>
                    </a:cubicBezTo>
                    <a:cubicBezTo>
                      <a:pt x="62" y="268"/>
                      <a:pt x="63" y="268"/>
                      <a:pt x="63" y="267"/>
                    </a:cubicBezTo>
                    <a:cubicBezTo>
                      <a:pt x="64" y="267"/>
                      <a:pt x="64" y="267"/>
                      <a:pt x="64" y="267"/>
                    </a:cubicBezTo>
                    <a:cubicBezTo>
                      <a:pt x="64" y="260"/>
                      <a:pt x="64" y="260"/>
                      <a:pt x="64" y="260"/>
                    </a:cubicBezTo>
                    <a:cubicBezTo>
                      <a:pt x="63" y="261"/>
                      <a:pt x="63" y="262"/>
                      <a:pt x="62" y="262"/>
                    </a:cubicBezTo>
                    <a:cubicBezTo>
                      <a:pt x="61" y="262"/>
                      <a:pt x="61" y="262"/>
                      <a:pt x="61" y="262"/>
                    </a:cubicBezTo>
                    <a:cubicBezTo>
                      <a:pt x="63" y="257"/>
                      <a:pt x="62" y="254"/>
                      <a:pt x="59" y="251"/>
                    </a:cubicBezTo>
                    <a:cubicBezTo>
                      <a:pt x="59" y="247"/>
                      <a:pt x="62" y="246"/>
                      <a:pt x="64" y="243"/>
                    </a:cubicBezTo>
                    <a:cubicBezTo>
                      <a:pt x="64" y="240"/>
                      <a:pt x="64" y="240"/>
                      <a:pt x="64" y="240"/>
                    </a:cubicBezTo>
                    <a:cubicBezTo>
                      <a:pt x="61" y="242"/>
                      <a:pt x="59" y="243"/>
                      <a:pt x="56" y="245"/>
                    </a:cubicBezTo>
                    <a:cubicBezTo>
                      <a:pt x="52" y="243"/>
                      <a:pt x="50" y="239"/>
                      <a:pt x="45" y="238"/>
                    </a:cubicBezTo>
                    <a:cubicBezTo>
                      <a:pt x="45" y="237"/>
                      <a:pt x="46" y="237"/>
                      <a:pt x="46" y="237"/>
                    </a:cubicBezTo>
                    <a:cubicBezTo>
                      <a:pt x="47" y="237"/>
                      <a:pt x="47" y="237"/>
                      <a:pt x="48" y="237"/>
                    </a:cubicBezTo>
                    <a:cubicBezTo>
                      <a:pt x="48" y="237"/>
                      <a:pt x="49" y="237"/>
                      <a:pt x="50" y="237"/>
                    </a:cubicBezTo>
                    <a:cubicBezTo>
                      <a:pt x="50" y="237"/>
                      <a:pt x="50" y="237"/>
                      <a:pt x="50" y="237"/>
                    </a:cubicBezTo>
                    <a:cubicBezTo>
                      <a:pt x="50" y="235"/>
                      <a:pt x="48" y="233"/>
                      <a:pt x="46" y="233"/>
                    </a:cubicBezTo>
                    <a:moveTo>
                      <a:pt x="60" y="197"/>
                    </a:moveTo>
                    <a:cubicBezTo>
                      <a:pt x="48" y="197"/>
                      <a:pt x="48" y="219"/>
                      <a:pt x="57" y="223"/>
                    </a:cubicBezTo>
                    <a:cubicBezTo>
                      <a:pt x="52" y="229"/>
                      <a:pt x="58" y="236"/>
                      <a:pt x="64" y="237"/>
                    </a:cubicBezTo>
                    <a:cubicBezTo>
                      <a:pt x="64" y="230"/>
                      <a:pt x="64" y="230"/>
                      <a:pt x="64" y="230"/>
                    </a:cubicBezTo>
                    <a:cubicBezTo>
                      <a:pt x="63" y="229"/>
                      <a:pt x="62" y="228"/>
                      <a:pt x="62" y="227"/>
                    </a:cubicBezTo>
                    <a:cubicBezTo>
                      <a:pt x="63" y="227"/>
                      <a:pt x="63" y="228"/>
                      <a:pt x="64" y="229"/>
                    </a:cubicBezTo>
                    <a:cubicBezTo>
                      <a:pt x="64" y="225"/>
                      <a:pt x="64" y="225"/>
                      <a:pt x="64" y="225"/>
                    </a:cubicBezTo>
                    <a:cubicBezTo>
                      <a:pt x="59" y="220"/>
                      <a:pt x="57" y="213"/>
                      <a:pt x="58" y="203"/>
                    </a:cubicBezTo>
                    <a:cubicBezTo>
                      <a:pt x="59" y="203"/>
                      <a:pt x="59" y="203"/>
                      <a:pt x="60" y="203"/>
                    </a:cubicBezTo>
                    <a:cubicBezTo>
                      <a:pt x="63" y="203"/>
                      <a:pt x="64" y="205"/>
                      <a:pt x="62" y="208"/>
                    </a:cubicBezTo>
                    <a:cubicBezTo>
                      <a:pt x="63" y="209"/>
                      <a:pt x="63" y="209"/>
                      <a:pt x="64" y="209"/>
                    </a:cubicBezTo>
                    <a:cubicBezTo>
                      <a:pt x="64" y="209"/>
                      <a:pt x="64" y="209"/>
                      <a:pt x="64" y="209"/>
                    </a:cubicBezTo>
                    <a:cubicBezTo>
                      <a:pt x="64" y="199"/>
                      <a:pt x="64" y="199"/>
                      <a:pt x="64" y="199"/>
                    </a:cubicBezTo>
                    <a:cubicBezTo>
                      <a:pt x="63" y="198"/>
                      <a:pt x="62" y="197"/>
                      <a:pt x="60" y="197"/>
                    </a:cubicBezTo>
                    <a:moveTo>
                      <a:pt x="57" y="103"/>
                    </a:moveTo>
                    <a:cubicBezTo>
                      <a:pt x="52" y="106"/>
                      <a:pt x="58" y="111"/>
                      <a:pt x="59" y="114"/>
                    </a:cubicBezTo>
                    <a:cubicBezTo>
                      <a:pt x="60" y="114"/>
                      <a:pt x="61" y="114"/>
                      <a:pt x="62" y="114"/>
                    </a:cubicBezTo>
                    <a:cubicBezTo>
                      <a:pt x="62" y="114"/>
                      <a:pt x="63" y="114"/>
                      <a:pt x="64" y="114"/>
                    </a:cubicBezTo>
                    <a:cubicBezTo>
                      <a:pt x="64" y="104"/>
                      <a:pt x="64" y="104"/>
                      <a:pt x="64" y="104"/>
                    </a:cubicBezTo>
                    <a:cubicBezTo>
                      <a:pt x="63" y="105"/>
                      <a:pt x="62" y="106"/>
                      <a:pt x="60" y="107"/>
                    </a:cubicBezTo>
                    <a:cubicBezTo>
                      <a:pt x="60" y="107"/>
                      <a:pt x="60" y="107"/>
                      <a:pt x="59" y="107"/>
                    </a:cubicBezTo>
                    <a:cubicBezTo>
                      <a:pt x="56" y="107"/>
                      <a:pt x="61" y="104"/>
                      <a:pt x="57" y="103"/>
                    </a:cubicBezTo>
                    <a:moveTo>
                      <a:pt x="64" y="87"/>
                    </a:moveTo>
                    <a:cubicBezTo>
                      <a:pt x="63" y="88"/>
                      <a:pt x="63" y="90"/>
                      <a:pt x="59" y="91"/>
                    </a:cubicBezTo>
                    <a:cubicBezTo>
                      <a:pt x="59" y="93"/>
                      <a:pt x="62" y="94"/>
                      <a:pt x="64" y="95"/>
                    </a:cubicBezTo>
                    <a:cubicBezTo>
                      <a:pt x="64" y="87"/>
                      <a:pt x="64" y="87"/>
                      <a:pt x="64" y="87"/>
                    </a:cubicBezTo>
                    <a:moveTo>
                      <a:pt x="47" y="94"/>
                    </a:moveTo>
                    <a:cubicBezTo>
                      <a:pt x="43" y="94"/>
                      <a:pt x="46" y="88"/>
                      <a:pt x="47" y="87"/>
                    </a:cubicBezTo>
                    <a:cubicBezTo>
                      <a:pt x="49" y="88"/>
                      <a:pt x="47" y="89"/>
                      <a:pt x="46" y="90"/>
                    </a:cubicBezTo>
                    <a:cubicBezTo>
                      <a:pt x="46" y="91"/>
                      <a:pt x="47" y="92"/>
                      <a:pt x="47" y="94"/>
                    </a:cubicBezTo>
                    <a:cubicBezTo>
                      <a:pt x="47" y="94"/>
                      <a:pt x="47" y="94"/>
                      <a:pt x="47" y="94"/>
                    </a:cubicBezTo>
                    <a:moveTo>
                      <a:pt x="25" y="62"/>
                    </a:moveTo>
                    <a:cubicBezTo>
                      <a:pt x="21" y="62"/>
                      <a:pt x="27" y="66"/>
                      <a:pt x="24" y="66"/>
                    </a:cubicBezTo>
                    <a:cubicBezTo>
                      <a:pt x="23" y="66"/>
                      <a:pt x="23" y="66"/>
                      <a:pt x="23" y="66"/>
                    </a:cubicBezTo>
                    <a:cubicBezTo>
                      <a:pt x="23" y="68"/>
                      <a:pt x="25" y="70"/>
                      <a:pt x="28" y="70"/>
                    </a:cubicBezTo>
                    <a:cubicBezTo>
                      <a:pt x="28" y="71"/>
                      <a:pt x="27" y="71"/>
                      <a:pt x="26" y="71"/>
                    </a:cubicBezTo>
                    <a:cubicBezTo>
                      <a:pt x="26" y="71"/>
                      <a:pt x="25" y="71"/>
                      <a:pt x="25" y="71"/>
                    </a:cubicBezTo>
                    <a:cubicBezTo>
                      <a:pt x="24" y="71"/>
                      <a:pt x="24" y="71"/>
                      <a:pt x="23" y="71"/>
                    </a:cubicBezTo>
                    <a:cubicBezTo>
                      <a:pt x="23" y="71"/>
                      <a:pt x="23" y="71"/>
                      <a:pt x="23" y="71"/>
                    </a:cubicBezTo>
                    <a:cubicBezTo>
                      <a:pt x="23" y="65"/>
                      <a:pt x="19" y="64"/>
                      <a:pt x="14" y="63"/>
                    </a:cubicBezTo>
                    <a:cubicBezTo>
                      <a:pt x="13" y="67"/>
                      <a:pt x="18" y="67"/>
                      <a:pt x="15" y="69"/>
                    </a:cubicBezTo>
                    <a:cubicBezTo>
                      <a:pt x="16" y="71"/>
                      <a:pt x="18" y="71"/>
                      <a:pt x="20" y="71"/>
                    </a:cubicBezTo>
                    <a:cubicBezTo>
                      <a:pt x="21" y="71"/>
                      <a:pt x="21" y="71"/>
                      <a:pt x="22" y="71"/>
                    </a:cubicBezTo>
                    <a:cubicBezTo>
                      <a:pt x="21" y="73"/>
                      <a:pt x="20" y="74"/>
                      <a:pt x="19" y="74"/>
                    </a:cubicBezTo>
                    <a:cubicBezTo>
                      <a:pt x="16" y="74"/>
                      <a:pt x="14" y="69"/>
                      <a:pt x="12" y="68"/>
                    </a:cubicBezTo>
                    <a:cubicBezTo>
                      <a:pt x="11" y="70"/>
                      <a:pt x="10" y="70"/>
                      <a:pt x="7" y="70"/>
                    </a:cubicBezTo>
                    <a:cubicBezTo>
                      <a:pt x="7" y="70"/>
                      <a:pt x="6" y="70"/>
                      <a:pt x="5" y="70"/>
                    </a:cubicBezTo>
                    <a:cubicBezTo>
                      <a:pt x="6" y="73"/>
                      <a:pt x="11" y="73"/>
                      <a:pt x="8" y="76"/>
                    </a:cubicBezTo>
                    <a:cubicBezTo>
                      <a:pt x="8" y="76"/>
                      <a:pt x="8" y="76"/>
                      <a:pt x="8" y="76"/>
                    </a:cubicBezTo>
                    <a:cubicBezTo>
                      <a:pt x="9" y="76"/>
                      <a:pt x="9" y="75"/>
                      <a:pt x="10" y="75"/>
                    </a:cubicBezTo>
                    <a:cubicBezTo>
                      <a:pt x="11" y="75"/>
                      <a:pt x="11" y="74"/>
                      <a:pt x="13" y="74"/>
                    </a:cubicBezTo>
                    <a:cubicBezTo>
                      <a:pt x="13" y="74"/>
                      <a:pt x="13" y="74"/>
                      <a:pt x="14" y="75"/>
                    </a:cubicBezTo>
                    <a:cubicBezTo>
                      <a:pt x="13" y="79"/>
                      <a:pt x="5" y="77"/>
                      <a:pt x="2" y="80"/>
                    </a:cubicBezTo>
                    <a:cubicBezTo>
                      <a:pt x="4" y="84"/>
                      <a:pt x="0" y="85"/>
                      <a:pt x="1" y="92"/>
                    </a:cubicBezTo>
                    <a:cubicBezTo>
                      <a:pt x="2" y="93"/>
                      <a:pt x="3" y="95"/>
                      <a:pt x="5" y="95"/>
                    </a:cubicBezTo>
                    <a:cubicBezTo>
                      <a:pt x="5" y="95"/>
                      <a:pt x="5" y="95"/>
                      <a:pt x="5" y="95"/>
                    </a:cubicBezTo>
                    <a:cubicBezTo>
                      <a:pt x="7" y="94"/>
                      <a:pt x="3" y="90"/>
                      <a:pt x="4" y="85"/>
                    </a:cubicBezTo>
                    <a:cubicBezTo>
                      <a:pt x="5" y="86"/>
                      <a:pt x="6" y="87"/>
                      <a:pt x="6" y="87"/>
                    </a:cubicBezTo>
                    <a:cubicBezTo>
                      <a:pt x="7" y="87"/>
                      <a:pt x="8" y="85"/>
                      <a:pt x="9" y="83"/>
                    </a:cubicBezTo>
                    <a:cubicBezTo>
                      <a:pt x="10" y="82"/>
                      <a:pt x="12" y="80"/>
                      <a:pt x="14" y="80"/>
                    </a:cubicBezTo>
                    <a:cubicBezTo>
                      <a:pt x="14" y="80"/>
                      <a:pt x="14" y="80"/>
                      <a:pt x="14" y="80"/>
                    </a:cubicBezTo>
                    <a:cubicBezTo>
                      <a:pt x="14" y="81"/>
                      <a:pt x="14" y="83"/>
                      <a:pt x="14" y="84"/>
                    </a:cubicBezTo>
                    <a:cubicBezTo>
                      <a:pt x="16" y="80"/>
                      <a:pt x="18" y="74"/>
                      <a:pt x="25" y="73"/>
                    </a:cubicBezTo>
                    <a:cubicBezTo>
                      <a:pt x="24" y="74"/>
                      <a:pt x="19" y="78"/>
                      <a:pt x="18" y="82"/>
                    </a:cubicBezTo>
                    <a:cubicBezTo>
                      <a:pt x="25" y="82"/>
                      <a:pt x="27" y="77"/>
                      <a:pt x="30" y="73"/>
                    </a:cubicBezTo>
                    <a:cubicBezTo>
                      <a:pt x="30" y="74"/>
                      <a:pt x="31" y="74"/>
                      <a:pt x="31" y="74"/>
                    </a:cubicBezTo>
                    <a:cubicBezTo>
                      <a:pt x="32" y="74"/>
                      <a:pt x="33" y="74"/>
                      <a:pt x="34" y="73"/>
                    </a:cubicBezTo>
                    <a:cubicBezTo>
                      <a:pt x="35" y="73"/>
                      <a:pt x="35" y="73"/>
                      <a:pt x="36" y="73"/>
                    </a:cubicBezTo>
                    <a:cubicBezTo>
                      <a:pt x="38" y="73"/>
                      <a:pt x="39" y="74"/>
                      <a:pt x="39" y="76"/>
                    </a:cubicBezTo>
                    <a:cubicBezTo>
                      <a:pt x="38" y="76"/>
                      <a:pt x="38" y="76"/>
                      <a:pt x="37" y="76"/>
                    </a:cubicBezTo>
                    <a:cubicBezTo>
                      <a:pt x="36" y="76"/>
                      <a:pt x="35" y="75"/>
                      <a:pt x="35" y="75"/>
                    </a:cubicBezTo>
                    <a:cubicBezTo>
                      <a:pt x="34" y="75"/>
                      <a:pt x="33" y="75"/>
                      <a:pt x="32" y="75"/>
                    </a:cubicBezTo>
                    <a:cubicBezTo>
                      <a:pt x="31" y="77"/>
                      <a:pt x="32" y="80"/>
                      <a:pt x="29" y="82"/>
                    </a:cubicBezTo>
                    <a:cubicBezTo>
                      <a:pt x="29" y="82"/>
                      <a:pt x="30" y="82"/>
                      <a:pt x="30" y="82"/>
                    </a:cubicBezTo>
                    <a:cubicBezTo>
                      <a:pt x="37" y="82"/>
                      <a:pt x="38" y="77"/>
                      <a:pt x="43" y="76"/>
                    </a:cubicBezTo>
                    <a:cubicBezTo>
                      <a:pt x="49" y="76"/>
                      <a:pt x="51" y="80"/>
                      <a:pt x="58" y="80"/>
                    </a:cubicBezTo>
                    <a:cubicBezTo>
                      <a:pt x="58" y="80"/>
                      <a:pt x="58" y="80"/>
                      <a:pt x="58" y="80"/>
                    </a:cubicBezTo>
                    <a:cubicBezTo>
                      <a:pt x="55" y="82"/>
                      <a:pt x="55" y="87"/>
                      <a:pt x="50" y="87"/>
                    </a:cubicBezTo>
                    <a:cubicBezTo>
                      <a:pt x="51" y="85"/>
                      <a:pt x="52" y="82"/>
                      <a:pt x="52" y="79"/>
                    </a:cubicBezTo>
                    <a:cubicBezTo>
                      <a:pt x="48" y="79"/>
                      <a:pt x="46" y="81"/>
                      <a:pt x="43" y="82"/>
                    </a:cubicBezTo>
                    <a:cubicBezTo>
                      <a:pt x="43" y="85"/>
                      <a:pt x="45" y="84"/>
                      <a:pt x="44" y="87"/>
                    </a:cubicBezTo>
                    <a:cubicBezTo>
                      <a:pt x="43" y="89"/>
                      <a:pt x="39" y="88"/>
                      <a:pt x="38" y="90"/>
                    </a:cubicBezTo>
                    <a:cubicBezTo>
                      <a:pt x="38" y="91"/>
                      <a:pt x="40" y="90"/>
                      <a:pt x="41" y="91"/>
                    </a:cubicBezTo>
                    <a:cubicBezTo>
                      <a:pt x="38" y="95"/>
                      <a:pt x="31" y="96"/>
                      <a:pt x="26" y="97"/>
                    </a:cubicBezTo>
                    <a:cubicBezTo>
                      <a:pt x="25" y="99"/>
                      <a:pt x="28" y="99"/>
                      <a:pt x="28" y="100"/>
                    </a:cubicBezTo>
                    <a:cubicBezTo>
                      <a:pt x="32" y="100"/>
                      <a:pt x="35" y="98"/>
                      <a:pt x="37" y="96"/>
                    </a:cubicBezTo>
                    <a:cubicBezTo>
                      <a:pt x="39" y="98"/>
                      <a:pt x="32" y="101"/>
                      <a:pt x="31" y="103"/>
                    </a:cubicBezTo>
                    <a:cubicBezTo>
                      <a:pt x="33" y="106"/>
                      <a:pt x="34" y="110"/>
                      <a:pt x="35" y="114"/>
                    </a:cubicBezTo>
                    <a:cubicBezTo>
                      <a:pt x="39" y="111"/>
                      <a:pt x="36" y="102"/>
                      <a:pt x="39" y="97"/>
                    </a:cubicBezTo>
                    <a:cubicBezTo>
                      <a:pt x="39" y="97"/>
                      <a:pt x="39" y="97"/>
                      <a:pt x="39" y="97"/>
                    </a:cubicBezTo>
                    <a:cubicBezTo>
                      <a:pt x="42" y="97"/>
                      <a:pt x="40" y="102"/>
                      <a:pt x="43" y="102"/>
                    </a:cubicBezTo>
                    <a:cubicBezTo>
                      <a:pt x="44" y="96"/>
                      <a:pt x="55" y="98"/>
                      <a:pt x="54" y="90"/>
                    </a:cubicBezTo>
                    <a:cubicBezTo>
                      <a:pt x="54" y="90"/>
                      <a:pt x="55" y="90"/>
                      <a:pt x="56" y="90"/>
                    </a:cubicBezTo>
                    <a:cubicBezTo>
                      <a:pt x="59" y="90"/>
                      <a:pt x="60" y="87"/>
                      <a:pt x="61" y="84"/>
                    </a:cubicBezTo>
                    <a:cubicBezTo>
                      <a:pt x="61" y="84"/>
                      <a:pt x="61" y="84"/>
                      <a:pt x="62" y="84"/>
                    </a:cubicBezTo>
                    <a:cubicBezTo>
                      <a:pt x="63" y="84"/>
                      <a:pt x="63" y="84"/>
                      <a:pt x="64" y="85"/>
                    </a:cubicBezTo>
                    <a:cubicBezTo>
                      <a:pt x="64" y="76"/>
                      <a:pt x="64" y="76"/>
                      <a:pt x="64" y="76"/>
                    </a:cubicBezTo>
                    <a:cubicBezTo>
                      <a:pt x="64" y="76"/>
                      <a:pt x="63" y="76"/>
                      <a:pt x="63" y="76"/>
                    </a:cubicBezTo>
                    <a:cubicBezTo>
                      <a:pt x="63" y="78"/>
                      <a:pt x="63" y="80"/>
                      <a:pt x="63" y="82"/>
                    </a:cubicBezTo>
                    <a:cubicBezTo>
                      <a:pt x="60" y="82"/>
                      <a:pt x="61" y="78"/>
                      <a:pt x="61" y="75"/>
                    </a:cubicBezTo>
                    <a:cubicBezTo>
                      <a:pt x="61" y="74"/>
                      <a:pt x="61" y="74"/>
                      <a:pt x="60" y="74"/>
                    </a:cubicBezTo>
                    <a:cubicBezTo>
                      <a:pt x="60" y="74"/>
                      <a:pt x="60" y="74"/>
                      <a:pt x="60" y="74"/>
                    </a:cubicBezTo>
                    <a:cubicBezTo>
                      <a:pt x="59" y="74"/>
                      <a:pt x="59" y="74"/>
                      <a:pt x="59" y="74"/>
                    </a:cubicBezTo>
                    <a:cubicBezTo>
                      <a:pt x="58" y="74"/>
                      <a:pt x="57" y="74"/>
                      <a:pt x="58" y="71"/>
                    </a:cubicBezTo>
                    <a:cubicBezTo>
                      <a:pt x="57" y="72"/>
                      <a:pt x="55" y="76"/>
                      <a:pt x="57" y="77"/>
                    </a:cubicBezTo>
                    <a:cubicBezTo>
                      <a:pt x="57" y="77"/>
                      <a:pt x="56" y="77"/>
                      <a:pt x="56" y="77"/>
                    </a:cubicBezTo>
                    <a:cubicBezTo>
                      <a:pt x="52" y="77"/>
                      <a:pt x="47" y="71"/>
                      <a:pt x="48" y="63"/>
                    </a:cubicBezTo>
                    <a:cubicBezTo>
                      <a:pt x="48" y="63"/>
                      <a:pt x="48" y="63"/>
                      <a:pt x="48" y="63"/>
                    </a:cubicBezTo>
                    <a:cubicBezTo>
                      <a:pt x="44" y="63"/>
                      <a:pt x="46" y="72"/>
                      <a:pt x="48" y="72"/>
                    </a:cubicBezTo>
                    <a:cubicBezTo>
                      <a:pt x="47" y="73"/>
                      <a:pt x="46" y="73"/>
                      <a:pt x="45" y="73"/>
                    </a:cubicBezTo>
                    <a:cubicBezTo>
                      <a:pt x="41" y="73"/>
                      <a:pt x="40" y="65"/>
                      <a:pt x="37" y="64"/>
                    </a:cubicBezTo>
                    <a:cubicBezTo>
                      <a:pt x="33" y="66"/>
                      <a:pt x="37" y="70"/>
                      <a:pt x="35" y="71"/>
                    </a:cubicBezTo>
                    <a:cubicBezTo>
                      <a:pt x="30" y="69"/>
                      <a:pt x="31" y="62"/>
                      <a:pt x="25" y="62"/>
                    </a:cubicBezTo>
                    <a:moveTo>
                      <a:pt x="50" y="46"/>
                    </a:moveTo>
                    <a:cubicBezTo>
                      <a:pt x="48" y="49"/>
                      <a:pt x="39" y="56"/>
                      <a:pt x="48" y="58"/>
                    </a:cubicBezTo>
                    <a:cubicBezTo>
                      <a:pt x="49" y="58"/>
                      <a:pt x="49" y="58"/>
                      <a:pt x="49" y="58"/>
                    </a:cubicBezTo>
                    <a:cubicBezTo>
                      <a:pt x="52" y="58"/>
                      <a:pt x="48" y="57"/>
                      <a:pt x="50" y="55"/>
                    </a:cubicBezTo>
                    <a:cubicBezTo>
                      <a:pt x="54" y="61"/>
                      <a:pt x="58" y="66"/>
                      <a:pt x="64" y="70"/>
                    </a:cubicBezTo>
                    <a:cubicBezTo>
                      <a:pt x="64" y="65"/>
                      <a:pt x="64" y="65"/>
                      <a:pt x="64" y="65"/>
                    </a:cubicBezTo>
                    <a:cubicBezTo>
                      <a:pt x="59" y="63"/>
                      <a:pt x="56" y="60"/>
                      <a:pt x="56" y="53"/>
                    </a:cubicBezTo>
                    <a:cubicBezTo>
                      <a:pt x="59" y="57"/>
                      <a:pt x="62" y="58"/>
                      <a:pt x="64" y="60"/>
                    </a:cubicBezTo>
                    <a:cubicBezTo>
                      <a:pt x="64" y="54"/>
                      <a:pt x="64" y="54"/>
                      <a:pt x="64" y="54"/>
                    </a:cubicBezTo>
                    <a:cubicBezTo>
                      <a:pt x="60" y="50"/>
                      <a:pt x="57" y="46"/>
                      <a:pt x="50" y="46"/>
                    </a:cubicBezTo>
                    <a:moveTo>
                      <a:pt x="64" y="26"/>
                    </a:moveTo>
                    <a:cubicBezTo>
                      <a:pt x="63" y="26"/>
                      <a:pt x="63" y="27"/>
                      <a:pt x="62" y="27"/>
                    </a:cubicBezTo>
                    <a:cubicBezTo>
                      <a:pt x="63" y="28"/>
                      <a:pt x="63" y="28"/>
                      <a:pt x="64" y="29"/>
                    </a:cubicBezTo>
                    <a:cubicBezTo>
                      <a:pt x="64" y="26"/>
                      <a:pt x="64" y="26"/>
                      <a:pt x="64" y="26"/>
                    </a:cubicBezTo>
                    <a:moveTo>
                      <a:pt x="63" y="0"/>
                    </a:moveTo>
                    <a:cubicBezTo>
                      <a:pt x="62" y="0"/>
                      <a:pt x="61" y="1"/>
                      <a:pt x="60" y="2"/>
                    </a:cubicBezTo>
                    <a:cubicBezTo>
                      <a:pt x="60" y="5"/>
                      <a:pt x="62" y="5"/>
                      <a:pt x="64" y="5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63" y="0"/>
                      <a:pt x="63" y="0"/>
                      <a:pt x="63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7" name="Freeform 253"/>
              <p:cNvSpPr>
                <a:spLocks/>
              </p:cNvSpPr>
              <p:nvPr/>
            </p:nvSpPr>
            <p:spPr bwMode="auto">
              <a:xfrm>
                <a:off x="2261" y="8028"/>
                <a:ext cx="72" cy="46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0" y="3"/>
                  </a:cxn>
                  <a:cxn ang="0">
                    <a:pos x="14" y="9"/>
                  </a:cxn>
                  <a:cxn ang="0">
                    <a:pos x="14" y="2"/>
                  </a:cxn>
                  <a:cxn ang="0">
                    <a:pos x="7" y="0"/>
                  </a:cxn>
                </a:cxnLst>
                <a:rect l="0" t="0" r="r" b="b"/>
                <a:pathLst>
                  <a:path w="14" h="9">
                    <a:moveTo>
                      <a:pt x="7" y="0"/>
                    </a:moveTo>
                    <a:cubicBezTo>
                      <a:pt x="5" y="0"/>
                      <a:pt x="2" y="1"/>
                      <a:pt x="0" y="3"/>
                    </a:cubicBezTo>
                    <a:cubicBezTo>
                      <a:pt x="7" y="3"/>
                      <a:pt x="10" y="6"/>
                      <a:pt x="14" y="9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2" y="1"/>
                      <a:pt x="10" y="0"/>
                      <a:pt x="7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8" name="Freeform 254"/>
              <p:cNvSpPr>
                <a:spLocks/>
              </p:cNvSpPr>
              <p:nvPr/>
            </p:nvSpPr>
            <p:spPr bwMode="auto">
              <a:xfrm>
                <a:off x="2276" y="7956"/>
                <a:ext cx="57" cy="67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4"/>
                  </a:cxn>
                  <a:cxn ang="0">
                    <a:pos x="3" y="12"/>
                  </a:cxn>
                  <a:cxn ang="0">
                    <a:pos x="6" y="11"/>
                  </a:cxn>
                  <a:cxn ang="0">
                    <a:pos x="11" y="13"/>
                  </a:cxn>
                  <a:cxn ang="0">
                    <a:pos x="11" y="4"/>
                  </a:cxn>
                  <a:cxn ang="0">
                    <a:pos x="6" y="0"/>
                  </a:cxn>
                </a:cxnLst>
                <a:rect l="0" t="0" r="r" b="b"/>
                <a:pathLst>
                  <a:path w="11" h="13">
                    <a:moveTo>
                      <a:pt x="6" y="0"/>
                    </a:moveTo>
                    <a:cubicBezTo>
                      <a:pt x="5" y="2"/>
                      <a:pt x="3" y="3"/>
                      <a:pt x="0" y="4"/>
                    </a:cubicBezTo>
                    <a:cubicBezTo>
                      <a:pt x="3" y="8"/>
                      <a:pt x="3" y="8"/>
                      <a:pt x="3" y="12"/>
                    </a:cubicBezTo>
                    <a:cubicBezTo>
                      <a:pt x="4" y="12"/>
                      <a:pt x="5" y="11"/>
                      <a:pt x="6" y="11"/>
                    </a:cubicBezTo>
                    <a:cubicBezTo>
                      <a:pt x="8" y="11"/>
                      <a:pt x="9" y="12"/>
                      <a:pt x="11" y="13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9" y="2"/>
                      <a:pt x="8" y="1"/>
                      <a:pt x="6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9" name="Freeform 255"/>
              <p:cNvSpPr>
                <a:spLocks/>
              </p:cNvSpPr>
              <p:nvPr/>
            </p:nvSpPr>
            <p:spPr bwMode="auto">
              <a:xfrm>
                <a:off x="2121" y="7786"/>
                <a:ext cx="212" cy="191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20" y="0"/>
                  </a:cxn>
                  <a:cxn ang="0">
                    <a:pos x="20" y="3"/>
                  </a:cxn>
                  <a:cxn ang="0">
                    <a:pos x="16" y="0"/>
                  </a:cxn>
                  <a:cxn ang="0">
                    <a:pos x="10" y="0"/>
                  </a:cxn>
                  <a:cxn ang="0">
                    <a:pos x="4" y="6"/>
                  </a:cxn>
                  <a:cxn ang="0">
                    <a:pos x="16" y="3"/>
                  </a:cxn>
                  <a:cxn ang="0">
                    <a:pos x="15" y="7"/>
                  </a:cxn>
                  <a:cxn ang="0">
                    <a:pos x="18" y="7"/>
                  </a:cxn>
                  <a:cxn ang="0">
                    <a:pos x="27" y="12"/>
                  </a:cxn>
                  <a:cxn ang="0">
                    <a:pos x="18" y="9"/>
                  </a:cxn>
                  <a:cxn ang="0">
                    <a:pos x="14" y="10"/>
                  </a:cxn>
                  <a:cxn ang="0">
                    <a:pos x="14" y="15"/>
                  </a:cxn>
                  <a:cxn ang="0">
                    <a:pos x="16" y="37"/>
                  </a:cxn>
                  <a:cxn ang="0">
                    <a:pos x="21" y="36"/>
                  </a:cxn>
                  <a:cxn ang="0">
                    <a:pos x="22" y="28"/>
                  </a:cxn>
                  <a:cxn ang="0">
                    <a:pos x="21" y="28"/>
                  </a:cxn>
                  <a:cxn ang="0">
                    <a:pos x="20" y="30"/>
                  </a:cxn>
                  <a:cxn ang="0">
                    <a:pos x="18" y="32"/>
                  </a:cxn>
                  <a:cxn ang="0">
                    <a:pos x="18" y="32"/>
                  </a:cxn>
                  <a:cxn ang="0">
                    <a:pos x="25" y="17"/>
                  </a:cxn>
                  <a:cxn ang="0">
                    <a:pos x="25" y="17"/>
                  </a:cxn>
                  <a:cxn ang="0">
                    <a:pos x="35" y="24"/>
                  </a:cxn>
                  <a:cxn ang="0">
                    <a:pos x="39" y="30"/>
                  </a:cxn>
                  <a:cxn ang="0">
                    <a:pos x="40" y="30"/>
                  </a:cxn>
                  <a:cxn ang="0">
                    <a:pos x="35" y="14"/>
                  </a:cxn>
                  <a:cxn ang="0">
                    <a:pos x="41" y="18"/>
                  </a:cxn>
                  <a:cxn ang="0">
                    <a:pos x="41" y="17"/>
                  </a:cxn>
                  <a:cxn ang="0">
                    <a:pos x="41" y="16"/>
                  </a:cxn>
                  <a:cxn ang="0">
                    <a:pos x="41" y="12"/>
                  </a:cxn>
                  <a:cxn ang="0">
                    <a:pos x="40" y="11"/>
                  </a:cxn>
                  <a:cxn ang="0">
                    <a:pos x="36" y="12"/>
                  </a:cxn>
                  <a:cxn ang="0">
                    <a:pos x="26" y="0"/>
                  </a:cxn>
                </a:cxnLst>
                <a:rect l="0" t="0" r="r" b="b"/>
                <a:pathLst>
                  <a:path w="41" h="37">
                    <a:moveTo>
                      <a:pt x="26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22" y="2"/>
                      <a:pt x="21" y="3"/>
                      <a:pt x="20" y="3"/>
                    </a:cubicBezTo>
                    <a:cubicBezTo>
                      <a:pt x="18" y="3"/>
                      <a:pt x="16" y="2"/>
                      <a:pt x="16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4"/>
                      <a:pt x="3" y="1"/>
                      <a:pt x="4" y="6"/>
                    </a:cubicBezTo>
                    <a:cubicBezTo>
                      <a:pt x="8" y="5"/>
                      <a:pt x="11" y="4"/>
                      <a:pt x="16" y="3"/>
                    </a:cubicBezTo>
                    <a:cubicBezTo>
                      <a:pt x="15" y="4"/>
                      <a:pt x="15" y="5"/>
                      <a:pt x="15" y="7"/>
                    </a:cubicBezTo>
                    <a:cubicBezTo>
                      <a:pt x="16" y="7"/>
                      <a:pt x="17" y="7"/>
                      <a:pt x="18" y="7"/>
                    </a:cubicBezTo>
                    <a:cubicBezTo>
                      <a:pt x="23" y="7"/>
                      <a:pt x="27" y="7"/>
                      <a:pt x="27" y="12"/>
                    </a:cubicBezTo>
                    <a:cubicBezTo>
                      <a:pt x="25" y="10"/>
                      <a:pt x="22" y="9"/>
                      <a:pt x="18" y="9"/>
                    </a:cubicBezTo>
                    <a:cubicBezTo>
                      <a:pt x="17" y="9"/>
                      <a:pt x="15" y="9"/>
                      <a:pt x="14" y="10"/>
                    </a:cubicBezTo>
                    <a:cubicBezTo>
                      <a:pt x="13" y="13"/>
                      <a:pt x="13" y="12"/>
                      <a:pt x="14" y="15"/>
                    </a:cubicBezTo>
                    <a:cubicBezTo>
                      <a:pt x="0" y="16"/>
                      <a:pt x="5" y="37"/>
                      <a:pt x="16" y="37"/>
                    </a:cubicBezTo>
                    <a:cubicBezTo>
                      <a:pt x="17" y="37"/>
                      <a:pt x="19" y="37"/>
                      <a:pt x="21" y="36"/>
                    </a:cubicBezTo>
                    <a:cubicBezTo>
                      <a:pt x="22" y="34"/>
                      <a:pt x="22" y="31"/>
                      <a:pt x="22" y="28"/>
                    </a:cubicBezTo>
                    <a:cubicBezTo>
                      <a:pt x="22" y="28"/>
                      <a:pt x="22" y="28"/>
                      <a:pt x="21" y="28"/>
                    </a:cubicBezTo>
                    <a:cubicBezTo>
                      <a:pt x="20" y="28"/>
                      <a:pt x="20" y="29"/>
                      <a:pt x="20" y="30"/>
                    </a:cubicBezTo>
                    <a:cubicBezTo>
                      <a:pt x="20" y="31"/>
                      <a:pt x="19" y="32"/>
                      <a:pt x="18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7" y="27"/>
                      <a:pt x="16" y="17"/>
                      <a:pt x="25" y="17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30" y="18"/>
                      <a:pt x="33" y="21"/>
                      <a:pt x="35" y="24"/>
                    </a:cubicBezTo>
                    <a:cubicBezTo>
                      <a:pt x="36" y="25"/>
                      <a:pt x="35" y="30"/>
                      <a:pt x="39" y="30"/>
                    </a:cubicBezTo>
                    <a:cubicBezTo>
                      <a:pt x="39" y="30"/>
                      <a:pt x="40" y="30"/>
                      <a:pt x="40" y="30"/>
                    </a:cubicBezTo>
                    <a:cubicBezTo>
                      <a:pt x="39" y="24"/>
                      <a:pt x="36" y="21"/>
                      <a:pt x="35" y="14"/>
                    </a:cubicBezTo>
                    <a:cubicBezTo>
                      <a:pt x="37" y="15"/>
                      <a:pt x="39" y="17"/>
                      <a:pt x="41" y="18"/>
                    </a:cubicBezTo>
                    <a:cubicBezTo>
                      <a:pt x="41" y="17"/>
                      <a:pt x="41" y="17"/>
                      <a:pt x="41" y="17"/>
                    </a:cubicBezTo>
                    <a:cubicBezTo>
                      <a:pt x="41" y="17"/>
                      <a:pt x="41" y="16"/>
                      <a:pt x="41" y="16"/>
                    </a:cubicBezTo>
                    <a:cubicBezTo>
                      <a:pt x="41" y="12"/>
                      <a:pt x="41" y="12"/>
                      <a:pt x="41" y="12"/>
                    </a:cubicBezTo>
                    <a:cubicBezTo>
                      <a:pt x="41" y="11"/>
                      <a:pt x="41" y="11"/>
                      <a:pt x="40" y="11"/>
                    </a:cubicBezTo>
                    <a:cubicBezTo>
                      <a:pt x="39" y="12"/>
                      <a:pt x="37" y="12"/>
                      <a:pt x="36" y="12"/>
                    </a:cubicBezTo>
                    <a:cubicBezTo>
                      <a:pt x="30" y="12"/>
                      <a:pt x="27" y="7"/>
                      <a:pt x="26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0" name="Freeform 256"/>
              <p:cNvSpPr>
                <a:spLocks/>
              </p:cNvSpPr>
              <p:nvPr/>
            </p:nvSpPr>
            <p:spPr bwMode="auto">
              <a:xfrm>
                <a:off x="2058" y="8486"/>
                <a:ext cx="197" cy="128"/>
              </a:xfrm>
              <a:custGeom>
                <a:avLst/>
                <a:gdLst/>
                <a:ahLst/>
                <a:cxnLst>
                  <a:cxn ang="0">
                    <a:pos x="33" y="0"/>
                  </a:cxn>
                  <a:cxn ang="0">
                    <a:pos x="29" y="4"/>
                  </a:cxn>
                  <a:cxn ang="0">
                    <a:pos x="30" y="5"/>
                  </a:cxn>
                  <a:cxn ang="0">
                    <a:pos x="31" y="4"/>
                  </a:cxn>
                  <a:cxn ang="0">
                    <a:pos x="32" y="4"/>
                  </a:cxn>
                  <a:cxn ang="0">
                    <a:pos x="33" y="5"/>
                  </a:cxn>
                  <a:cxn ang="0">
                    <a:pos x="7" y="14"/>
                  </a:cxn>
                  <a:cxn ang="0">
                    <a:pos x="5" y="25"/>
                  </a:cxn>
                  <a:cxn ang="0">
                    <a:pos x="13" y="19"/>
                  </a:cxn>
                  <a:cxn ang="0">
                    <a:pos x="18" y="22"/>
                  </a:cxn>
                  <a:cxn ang="0">
                    <a:pos x="19" y="22"/>
                  </a:cxn>
                  <a:cxn ang="0">
                    <a:pos x="20" y="16"/>
                  </a:cxn>
                  <a:cxn ang="0">
                    <a:pos x="26" y="20"/>
                  </a:cxn>
                  <a:cxn ang="0">
                    <a:pos x="27" y="20"/>
                  </a:cxn>
                  <a:cxn ang="0">
                    <a:pos x="32" y="15"/>
                  </a:cxn>
                  <a:cxn ang="0">
                    <a:pos x="31" y="11"/>
                  </a:cxn>
                  <a:cxn ang="0">
                    <a:pos x="32" y="11"/>
                  </a:cxn>
                  <a:cxn ang="0">
                    <a:pos x="37" y="1"/>
                  </a:cxn>
                  <a:cxn ang="0">
                    <a:pos x="33" y="0"/>
                  </a:cxn>
                </a:cxnLst>
                <a:rect l="0" t="0" r="r" b="b"/>
                <a:pathLst>
                  <a:path w="38" h="25">
                    <a:moveTo>
                      <a:pt x="33" y="0"/>
                    </a:moveTo>
                    <a:cubicBezTo>
                      <a:pt x="31" y="0"/>
                      <a:pt x="29" y="1"/>
                      <a:pt x="29" y="4"/>
                    </a:cubicBezTo>
                    <a:cubicBezTo>
                      <a:pt x="29" y="4"/>
                      <a:pt x="30" y="5"/>
                      <a:pt x="30" y="5"/>
                    </a:cubicBezTo>
                    <a:cubicBezTo>
                      <a:pt x="31" y="5"/>
                      <a:pt x="31" y="4"/>
                      <a:pt x="31" y="4"/>
                    </a:cubicBezTo>
                    <a:cubicBezTo>
                      <a:pt x="32" y="4"/>
                      <a:pt x="32" y="4"/>
                      <a:pt x="32" y="4"/>
                    </a:cubicBezTo>
                    <a:cubicBezTo>
                      <a:pt x="33" y="4"/>
                      <a:pt x="33" y="4"/>
                      <a:pt x="33" y="5"/>
                    </a:cubicBezTo>
                    <a:cubicBezTo>
                      <a:pt x="26" y="8"/>
                      <a:pt x="9" y="3"/>
                      <a:pt x="7" y="14"/>
                    </a:cubicBezTo>
                    <a:cubicBezTo>
                      <a:pt x="14" y="16"/>
                      <a:pt x="0" y="20"/>
                      <a:pt x="5" y="25"/>
                    </a:cubicBezTo>
                    <a:cubicBezTo>
                      <a:pt x="7" y="22"/>
                      <a:pt x="9" y="20"/>
                      <a:pt x="13" y="19"/>
                    </a:cubicBezTo>
                    <a:cubicBezTo>
                      <a:pt x="14" y="20"/>
                      <a:pt x="15" y="22"/>
                      <a:pt x="18" y="22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22" y="20"/>
                      <a:pt x="18" y="17"/>
                      <a:pt x="20" y="16"/>
                    </a:cubicBezTo>
                    <a:cubicBezTo>
                      <a:pt x="21" y="19"/>
                      <a:pt x="23" y="20"/>
                      <a:pt x="26" y="20"/>
                    </a:cubicBezTo>
                    <a:cubicBezTo>
                      <a:pt x="26" y="20"/>
                      <a:pt x="27" y="20"/>
                      <a:pt x="27" y="20"/>
                    </a:cubicBezTo>
                    <a:cubicBezTo>
                      <a:pt x="25" y="15"/>
                      <a:pt x="31" y="17"/>
                      <a:pt x="32" y="15"/>
                    </a:cubicBezTo>
                    <a:cubicBezTo>
                      <a:pt x="32" y="13"/>
                      <a:pt x="31" y="13"/>
                      <a:pt x="31" y="11"/>
                    </a:cubicBezTo>
                    <a:cubicBezTo>
                      <a:pt x="31" y="11"/>
                      <a:pt x="31" y="11"/>
                      <a:pt x="32" y="11"/>
                    </a:cubicBezTo>
                    <a:cubicBezTo>
                      <a:pt x="37" y="11"/>
                      <a:pt x="38" y="7"/>
                      <a:pt x="37" y="1"/>
                    </a:cubicBezTo>
                    <a:cubicBezTo>
                      <a:pt x="36" y="1"/>
                      <a:pt x="35" y="0"/>
                      <a:pt x="33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1" name="Freeform 257"/>
              <p:cNvSpPr>
                <a:spLocks/>
              </p:cNvSpPr>
              <p:nvPr/>
            </p:nvSpPr>
            <p:spPr bwMode="auto">
              <a:xfrm>
                <a:off x="2219" y="9376"/>
                <a:ext cx="36" cy="25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5" y="5"/>
                  </a:cxn>
                  <a:cxn ang="0">
                    <a:pos x="7" y="4"/>
                  </a:cxn>
                  <a:cxn ang="0">
                    <a:pos x="3" y="0"/>
                  </a:cxn>
                </a:cxnLst>
                <a:rect l="0" t="0" r="r" b="b"/>
                <a:pathLst>
                  <a:path w="7" h="5">
                    <a:moveTo>
                      <a:pt x="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3" y="3"/>
                      <a:pt x="0" y="2"/>
                      <a:pt x="0" y="4"/>
                    </a:cubicBezTo>
                    <a:cubicBezTo>
                      <a:pt x="0" y="5"/>
                      <a:pt x="3" y="5"/>
                      <a:pt x="5" y="5"/>
                    </a:cubicBezTo>
                    <a:cubicBezTo>
                      <a:pt x="6" y="5"/>
                      <a:pt x="7" y="5"/>
                      <a:pt x="7" y="4"/>
                    </a:cubicBezTo>
                    <a:cubicBezTo>
                      <a:pt x="5" y="3"/>
                      <a:pt x="6" y="0"/>
                      <a:pt x="3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2" name="Freeform 258"/>
              <p:cNvSpPr>
                <a:spLocks/>
              </p:cNvSpPr>
              <p:nvPr/>
            </p:nvSpPr>
            <p:spPr bwMode="auto">
              <a:xfrm>
                <a:off x="2193" y="9144"/>
                <a:ext cx="36" cy="36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7"/>
                  </a:cxn>
                  <a:cxn ang="0">
                    <a:pos x="7" y="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7" h="7">
                    <a:moveTo>
                      <a:pt x="6" y="0"/>
                    </a:moveTo>
                    <a:cubicBezTo>
                      <a:pt x="1" y="0"/>
                      <a:pt x="0" y="3"/>
                      <a:pt x="0" y="7"/>
                    </a:cubicBezTo>
                    <a:cubicBezTo>
                      <a:pt x="4" y="7"/>
                      <a:pt x="7" y="6"/>
                      <a:pt x="7" y="2"/>
                    </a:cubicBezTo>
                    <a:cubicBezTo>
                      <a:pt x="7" y="1"/>
                      <a:pt x="6" y="1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3" name="Freeform 259"/>
              <p:cNvSpPr>
                <a:spLocks/>
              </p:cNvSpPr>
              <p:nvPr/>
            </p:nvSpPr>
            <p:spPr bwMode="auto">
              <a:xfrm>
                <a:off x="2141" y="9350"/>
                <a:ext cx="57" cy="5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10"/>
                  </a:cxn>
                  <a:cxn ang="0">
                    <a:pos x="11" y="9"/>
                  </a:cxn>
                  <a:cxn ang="0">
                    <a:pos x="0" y="0"/>
                  </a:cxn>
                </a:cxnLst>
                <a:rect l="0" t="0" r="r" b="b"/>
                <a:pathLst>
                  <a:path w="11" h="10">
                    <a:moveTo>
                      <a:pt x="0" y="0"/>
                    </a:moveTo>
                    <a:cubicBezTo>
                      <a:pt x="0" y="5"/>
                      <a:pt x="3" y="10"/>
                      <a:pt x="7" y="10"/>
                    </a:cubicBezTo>
                    <a:cubicBezTo>
                      <a:pt x="8" y="10"/>
                      <a:pt x="9" y="10"/>
                      <a:pt x="11" y="9"/>
                    </a:cubicBezTo>
                    <a:cubicBezTo>
                      <a:pt x="8" y="5"/>
                      <a:pt x="2" y="4"/>
                      <a:pt x="0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4" name="Freeform 260"/>
              <p:cNvSpPr>
                <a:spLocks/>
              </p:cNvSpPr>
              <p:nvPr/>
            </p:nvSpPr>
            <p:spPr bwMode="auto">
              <a:xfrm>
                <a:off x="2136" y="8692"/>
                <a:ext cx="21" cy="2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4"/>
                  </a:cxn>
                  <a:cxn ang="0">
                    <a:pos x="4" y="4"/>
                  </a:cxn>
                  <a:cxn ang="0">
                    <a:pos x="2" y="0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cubicBezTo>
                      <a:pt x="2" y="1"/>
                      <a:pt x="0" y="2"/>
                      <a:pt x="1" y="4"/>
                    </a:cubicBezTo>
                    <a:cubicBezTo>
                      <a:pt x="2" y="4"/>
                      <a:pt x="3" y="4"/>
                      <a:pt x="4" y="4"/>
                    </a:cubicBezTo>
                    <a:cubicBezTo>
                      <a:pt x="4" y="2"/>
                      <a:pt x="4" y="0"/>
                      <a:pt x="2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5" name="Freeform 261"/>
              <p:cNvSpPr>
                <a:spLocks/>
              </p:cNvSpPr>
              <p:nvPr/>
            </p:nvSpPr>
            <p:spPr bwMode="auto">
              <a:xfrm>
                <a:off x="2048" y="8702"/>
                <a:ext cx="109" cy="87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5"/>
                  </a:cxn>
                  <a:cxn ang="0">
                    <a:pos x="4" y="5"/>
                  </a:cxn>
                  <a:cxn ang="0">
                    <a:pos x="18" y="17"/>
                  </a:cxn>
                  <a:cxn ang="0">
                    <a:pos x="21" y="10"/>
                  </a:cxn>
                  <a:cxn ang="0">
                    <a:pos x="11" y="0"/>
                  </a:cxn>
                </a:cxnLst>
                <a:rect l="0" t="0" r="r" b="b"/>
                <a:pathLst>
                  <a:path w="21" h="17">
                    <a:moveTo>
                      <a:pt x="11" y="0"/>
                    </a:moveTo>
                    <a:cubicBezTo>
                      <a:pt x="7" y="1"/>
                      <a:pt x="2" y="2"/>
                      <a:pt x="0" y="5"/>
                    </a:cubicBezTo>
                    <a:cubicBezTo>
                      <a:pt x="1" y="5"/>
                      <a:pt x="3" y="5"/>
                      <a:pt x="4" y="5"/>
                    </a:cubicBezTo>
                    <a:cubicBezTo>
                      <a:pt x="13" y="5"/>
                      <a:pt x="19" y="11"/>
                      <a:pt x="18" y="17"/>
                    </a:cubicBezTo>
                    <a:cubicBezTo>
                      <a:pt x="21" y="14"/>
                      <a:pt x="21" y="13"/>
                      <a:pt x="21" y="10"/>
                    </a:cubicBezTo>
                    <a:cubicBezTo>
                      <a:pt x="20" y="4"/>
                      <a:pt x="12" y="5"/>
                      <a:pt x="11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6" name="Freeform 262"/>
              <p:cNvSpPr>
                <a:spLocks/>
              </p:cNvSpPr>
              <p:nvPr/>
            </p:nvSpPr>
            <p:spPr bwMode="auto">
              <a:xfrm>
                <a:off x="2105" y="7869"/>
                <a:ext cx="36" cy="31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1"/>
                  </a:cxn>
                  <a:cxn ang="0">
                    <a:pos x="3" y="6"/>
                  </a:cxn>
                  <a:cxn ang="0">
                    <a:pos x="6" y="0"/>
                  </a:cxn>
                  <a:cxn ang="0">
                    <a:pos x="4" y="0"/>
                  </a:cxn>
                </a:cxnLst>
                <a:rect l="0" t="0" r="r" b="b"/>
                <a:pathLst>
                  <a:path w="7" h="6">
                    <a:moveTo>
                      <a:pt x="4" y="0"/>
                    </a:moveTo>
                    <a:cubicBezTo>
                      <a:pt x="3" y="0"/>
                      <a:pt x="1" y="1"/>
                      <a:pt x="0" y="1"/>
                    </a:cubicBezTo>
                    <a:cubicBezTo>
                      <a:pt x="0" y="4"/>
                      <a:pt x="1" y="6"/>
                      <a:pt x="3" y="6"/>
                    </a:cubicBezTo>
                    <a:cubicBezTo>
                      <a:pt x="5" y="6"/>
                      <a:pt x="7" y="4"/>
                      <a:pt x="6" y="0"/>
                    </a:cubicBezTo>
                    <a:cubicBezTo>
                      <a:pt x="5" y="0"/>
                      <a:pt x="5" y="0"/>
                      <a:pt x="4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7" name="Freeform 263"/>
              <p:cNvSpPr>
                <a:spLocks/>
              </p:cNvSpPr>
              <p:nvPr/>
            </p:nvSpPr>
            <p:spPr bwMode="auto">
              <a:xfrm>
                <a:off x="2110" y="8676"/>
                <a:ext cx="21" cy="21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4"/>
                  </a:cxn>
                  <a:cxn ang="0">
                    <a:pos x="4" y="4"/>
                  </a:cxn>
                  <a:cxn ang="0">
                    <a:pos x="2" y="0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cubicBezTo>
                      <a:pt x="1" y="1"/>
                      <a:pt x="0" y="2"/>
                      <a:pt x="1" y="4"/>
                    </a:cubicBezTo>
                    <a:cubicBezTo>
                      <a:pt x="2" y="4"/>
                      <a:pt x="3" y="4"/>
                      <a:pt x="4" y="4"/>
                    </a:cubicBezTo>
                    <a:cubicBezTo>
                      <a:pt x="4" y="2"/>
                      <a:pt x="3" y="0"/>
                      <a:pt x="2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8" name="Freeform 264"/>
              <p:cNvSpPr>
                <a:spLocks/>
              </p:cNvSpPr>
              <p:nvPr/>
            </p:nvSpPr>
            <p:spPr bwMode="auto">
              <a:xfrm>
                <a:off x="2048" y="7900"/>
                <a:ext cx="83" cy="61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5" y="2"/>
                  </a:cxn>
                  <a:cxn ang="0">
                    <a:pos x="7" y="6"/>
                  </a:cxn>
                  <a:cxn ang="0">
                    <a:pos x="3" y="5"/>
                  </a:cxn>
                  <a:cxn ang="0">
                    <a:pos x="0" y="9"/>
                  </a:cxn>
                  <a:cxn ang="0">
                    <a:pos x="2" y="10"/>
                  </a:cxn>
                  <a:cxn ang="0">
                    <a:pos x="5" y="8"/>
                  </a:cxn>
                  <a:cxn ang="0">
                    <a:pos x="9" y="6"/>
                  </a:cxn>
                  <a:cxn ang="0">
                    <a:pos x="10" y="11"/>
                  </a:cxn>
                  <a:cxn ang="0">
                    <a:pos x="12" y="12"/>
                  </a:cxn>
                  <a:cxn ang="0">
                    <a:pos x="16" y="9"/>
                  </a:cxn>
                  <a:cxn ang="0">
                    <a:pos x="10" y="0"/>
                  </a:cxn>
                  <a:cxn ang="0">
                    <a:pos x="10" y="0"/>
                  </a:cxn>
                </a:cxnLst>
                <a:rect l="0" t="0" r="r" b="b"/>
                <a:pathLst>
                  <a:path w="16" h="12">
                    <a:moveTo>
                      <a:pt x="10" y="0"/>
                    </a:moveTo>
                    <a:cubicBezTo>
                      <a:pt x="8" y="0"/>
                      <a:pt x="7" y="1"/>
                      <a:pt x="5" y="2"/>
                    </a:cubicBezTo>
                    <a:cubicBezTo>
                      <a:pt x="4" y="5"/>
                      <a:pt x="8" y="3"/>
                      <a:pt x="7" y="6"/>
                    </a:cubicBezTo>
                    <a:cubicBezTo>
                      <a:pt x="6" y="6"/>
                      <a:pt x="4" y="5"/>
                      <a:pt x="3" y="5"/>
                    </a:cubicBezTo>
                    <a:cubicBezTo>
                      <a:pt x="1" y="5"/>
                      <a:pt x="0" y="6"/>
                      <a:pt x="0" y="9"/>
                    </a:cubicBezTo>
                    <a:cubicBezTo>
                      <a:pt x="1" y="10"/>
                      <a:pt x="1" y="10"/>
                      <a:pt x="2" y="10"/>
                    </a:cubicBezTo>
                    <a:cubicBezTo>
                      <a:pt x="3" y="10"/>
                      <a:pt x="4" y="9"/>
                      <a:pt x="5" y="8"/>
                    </a:cubicBezTo>
                    <a:cubicBezTo>
                      <a:pt x="6" y="7"/>
                      <a:pt x="8" y="6"/>
                      <a:pt x="9" y="6"/>
                    </a:cubicBezTo>
                    <a:cubicBezTo>
                      <a:pt x="9" y="9"/>
                      <a:pt x="9" y="10"/>
                      <a:pt x="10" y="11"/>
                    </a:cubicBezTo>
                    <a:cubicBezTo>
                      <a:pt x="11" y="12"/>
                      <a:pt x="11" y="12"/>
                      <a:pt x="12" y="12"/>
                    </a:cubicBezTo>
                    <a:cubicBezTo>
                      <a:pt x="14" y="12"/>
                      <a:pt x="14" y="10"/>
                      <a:pt x="16" y="9"/>
                    </a:cubicBezTo>
                    <a:cubicBezTo>
                      <a:pt x="15" y="5"/>
                      <a:pt x="10" y="5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9" name="Freeform 265"/>
              <p:cNvSpPr>
                <a:spLocks noEditPoints="1"/>
              </p:cNvSpPr>
              <p:nvPr/>
            </p:nvSpPr>
            <p:spPr bwMode="auto">
              <a:xfrm>
                <a:off x="1426" y="7786"/>
                <a:ext cx="726" cy="1446"/>
              </a:xfrm>
              <a:custGeom>
                <a:avLst/>
                <a:gdLst/>
                <a:ahLst/>
                <a:cxnLst>
                  <a:cxn ang="0">
                    <a:pos x="42" y="226"/>
                  </a:cxn>
                  <a:cxn ang="0">
                    <a:pos x="30" y="165"/>
                  </a:cxn>
                  <a:cxn ang="0">
                    <a:pos x="27" y="160"/>
                  </a:cxn>
                  <a:cxn ang="0">
                    <a:pos x="36" y="153"/>
                  </a:cxn>
                  <a:cxn ang="0">
                    <a:pos x="60" y="102"/>
                  </a:cxn>
                  <a:cxn ang="0">
                    <a:pos x="91" y="25"/>
                  </a:cxn>
                  <a:cxn ang="0">
                    <a:pos x="71" y="11"/>
                  </a:cxn>
                  <a:cxn ang="0">
                    <a:pos x="73" y="22"/>
                  </a:cxn>
                  <a:cxn ang="0">
                    <a:pos x="63" y="29"/>
                  </a:cxn>
                  <a:cxn ang="0">
                    <a:pos x="61" y="28"/>
                  </a:cxn>
                  <a:cxn ang="0">
                    <a:pos x="49" y="30"/>
                  </a:cxn>
                  <a:cxn ang="0">
                    <a:pos x="67" y="84"/>
                  </a:cxn>
                  <a:cxn ang="0">
                    <a:pos x="70" y="71"/>
                  </a:cxn>
                  <a:cxn ang="0">
                    <a:pos x="46" y="57"/>
                  </a:cxn>
                  <a:cxn ang="0">
                    <a:pos x="55" y="75"/>
                  </a:cxn>
                  <a:cxn ang="0">
                    <a:pos x="50" y="87"/>
                  </a:cxn>
                  <a:cxn ang="0">
                    <a:pos x="40" y="96"/>
                  </a:cxn>
                  <a:cxn ang="0">
                    <a:pos x="36" y="116"/>
                  </a:cxn>
                  <a:cxn ang="0">
                    <a:pos x="25" y="152"/>
                  </a:cxn>
                  <a:cxn ang="0">
                    <a:pos x="16" y="162"/>
                  </a:cxn>
                  <a:cxn ang="0">
                    <a:pos x="29" y="173"/>
                  </a:cxn>
                  <a:cxn ang="0">
                    <a:pos x="10" y="168"/>
                  </a:cxn>
                  <a:cxn ang="0">
                    <a:pos x="38" y="195"/>
                  </a:cxn>
                  <a:cxn ang="0">
                    <a:pos x="8" y="210"/>
                  </a:cxn>
                  <a:cxn ang="0">
                    <a:pos x="16" y="225"/>
                  </a:cxn>
                  <a:cxn ang="0">
                    <a:pos x="27" y="254"/>
                  </a:cxn>
                  <a:cxn ang="0">
                    <a:pos x="45" y="264"/>
                  </a:cxn>
                  <a:cxn ang="0">
                    <a:pos x="53" y="268"/>
                  </a:cxn>
                  <a:cxn ang="0">
                    <a:pos x="41" y="254"/>
                  </a:cxn>
                  <a:cxn ang="0">
                    <a:pos x="36" y="243"/>
                  </a:cxn>
                  <a:cxn ang="0">
                    <a:pos x="67" y="239"/>
                  </a:cxn>
                  <a:cxn ang="0">
                    <a:pos x="71" y="269"/>
                  </a:cxn>
                  <a:cxn ang="0">
                    <a:pos x="111" y="266"/>
                  </a:cxn>
                  <a:cxn ang="0">
                    <a:pos x="114" y="255"/>
                  </a:cxn>
                  <a:cxn ang="0">
                    <a:pos x="82" y="237"/>
                  </a:cxn>
                  <a:cxn ang="0">
                    <a:pos x="46" y="227"/>
                  </a:cxn>
                  <a:cxn ang="0">
                    <a:pos x="111" y="203"/>
                  </a:cxn>
                  <a:cxn ang="0">
                    <a:pos x="118" y="195"/>
                  </a:cxn>
                  <a:cxn ang="0">
                    <a:pos x="113" y="192"/>
                  </a:cxn>
                  <a:cxn ang="0">
                    <a:pos x="121" y="188"/>
                  </a:cxn>
                  <a:cxn ang="0">
                    <a:pos x="127" y="196"/>
                  </a:cxn>
                  <a:cxn ang="0">
                    <a:pos x="133" y="158"/>
                  </a:cxn>
                  <a:cxn ang="0">
                    <a:pos x="121" y="174"/>
                  </a:cxn>
                  <a:cxn ang="0">
                    <a:pos x="101" y="164"/>
                  </a:cxn>
                  <a:cxn ang="0">
                    <a:pos x="104" y="186"/>
                  </a:cxn>
                  <a:cxn ang="0">
                    <a:pos x="91" y="173"/>
                  </a:cxn>
                  <a:cxn ang="0">
                    <a:pos x="82" y="196"/>
                  </a:cxn>
                  <a:cxn ang="0">
                    <a:pos x="83" y="181"/>
                  </a:cxn>
                  <a:cxn ang="0">
                    <a:pos x="78" y="186"/>
                  </a:cxn>
                  <a:cxn ang="0">
                    <a:pos x="70" y="190"/>
                  </a:cxn>
                  <a:cxn ang="0">
                    <a:pos x="59" y="162"/>
                  </a:cxn>
                  <a:cxn ang="0">
                    <a:pos x="69" y="133"/>
                  </a:cxn>
                  <a:cxn ang="0">
                    <a:pos x="79" y="133"/>
                  </a:cxn>
                  <a:cxn ang="0">
                    <a:pos x="75" y="93"/>
                  </a:cxn>
                  <a:cxn ang="0">
                    <a:pos x="99" y="55"/>
                  </a:cxn>
                  <a:cxn ang="0">
                    <a:pos x="90" y="13"/>
                  </a:cxn>
                </a:cxnLst>
                <a:rect l="0" t="0" r="r" b="b"/>
                <a:pathLst>
                  <a:path w="140" h="281">
                    <a:moveTo>
                      <a:pt x="69" y="198"/>
                    </a:moveTo>
                    <a:cubicBezTo>
                      <a:pt x="68" y="197"/>
                      <a:pt x="71" y="194"/>
                      <a:pt x="75" y="194"/>
                    </a:cubicBezTo>
                    <a:cubicBezTo>
                      <a:pt x="76" y="194"/>
                      <a:pt x="77" y="195"/>
                      <a:pt x="78" y="195"/>
                    </a:cubicBezTo>
                    <a:cubicBezTo>
                      <a:pt x="76" y="198"/>
                      <a:pt x="70" y="196"/>
                      <a:pt x="69" y="198"/>
                    </a:cubicBezTo>
                    <a:moveTo>
                      <a:pt x="42" y="226"/>
                    </a:moveTo>
                    <a:cubicBezTo>
                      <a:pt x="42" y="222"/>
                      <a:pt x="47" y="214"/>
                      <a:pt x="48" y="205"/>
                    </a:cubicBezTo>
                    <a:cubicBezTo>
                      <a:pt x="49" y="195"/>
                      <a:pt x="45" y="184"/>
                      <a:pt x="54" y="182"/>
                    </a:cubicBezTo>
                    <a:cubicBezTo>
                      <a:pt x="57" y="201"/>
                      <a:pt x="50" y="215"/>
                      <a:pt x="42" y="226"/>
                    </a:cubicBezTo>
                    <a:moveTo>
                      <a:pt x="50" y="181"/>
                    </a:moveTo>
                    <a:cubicBezTo>
                      <a:pt x="47" y="179"/>
                      <a:pt x="53" y="175"/>
                      <a:pt x="54" y="174"/>
                    </a:cubicBezTo>
                    <a:cubicBezTo>
                      <a:pt x="56" y="176"/>
                      <a:pt x="50" y="178"/>
                      <a:pt x="50" y="181"/>
                    </a:cubicBezTo>
                    <a:moveTo>
                      <a:pt x="30" y="165"/>
                    </a:moveTo>
                    <a:cubicBezTo>
                      <a:pt x="28" y="165"/>
                      <a:pt x="29" y="163"/>
                      <a:pt x="27" y="163"/>
                    </a:cubicBezTo>
                    <a:cubicBezTo>
                      <a:pt x="28" y="162"/>
                      <a:pt x="29" y="162"/>
                      <a:pt x="31" y="162"/>
                    </a:cubicBezTo>
                    <a:cubicBezTo>
                      <a:pt x="31" y="163"/>
                      <a:pt x="31" y="164"/>
                      <a:pt x="31" y="165"/>
                    </a:cubicBezTo>
                    <a:cubicBezTo>
                      <a:pt x="30" y="165"/>
                      <a:pt x="30" y="165"/>
                      <a:pt x="30" y="165"/>
                    </a:cubicBezTo>
                    <a:moveTo>
                      <a:pt x="45" y="185"/>
                    </a:moveTo>
                    <a:cubicBezTo>
                      <a:pt x="42" y="183"/>
                      <a:pt x="41" y="179"/>
                      <a:pt x="38" y="177"/>
                    </a:cubicBezTo>
                    <a:cubicBezTo>
                      <a:pt x="43" y="174"/>
                      <a:pt x="43" y="167"/>
                      <a:pt x="46" y="161"/>
                    </a:cubicBezTo>
                    <a:cubicBezTo>
                      <a:pt x="47" y="163"/>
                      <a:pt x="47" y="167"/>
                      <a:pt x="50" y="168"/>
                    </a:cubicBezTo>
                    <a:cubicBezTo>
                      <a:pt x="48" y="174"/>
                      <a:pt x="43" y="176"/>
                      <a:pt x="45" y="185"/>
                    </a:cubicBezTo>
                    <a:moveTo>
                      <a:pt x="27" y="160"/>
                    </a:moveTo>
                    <a:cubicBezTo>
                      <a:pt x="27" y="160"/>
                      <a:pt x="26" y="159"/>
                      <a:pt x="26" y="159"/>
                    </a:cubicBezTo>
                    <a:cubicBezTo>
                      <a:pt x="27" y="159"/>
                      <a:pt x="27" y="160"/>
                      <a:pt x="27" y="160"/>
                    </a:cubicBezTo>
                    <a:moveTo>
                      <a:pt x="46" y="158"/>
                    </a:moveTo>
                    <a:cubicBezTo>
                      <a:pt x="46" y="157"/>
                      <a:pt x="46" y="156"/>
                      <a:pt x="46" y="155"/>
                    </a:cubicBezTo>
                    <a:cubicBezTo>
                      <a:pt x="47" y="155"/>
                      <a:pt x="48" y="155"/>
                      <a:pt x="49" y="155"/>
                    </a:cubicBezTo>
                    <a:cubicBezTo>
                      <a:pt x="49" y="156"/>
                      <a:pt x="48" y="156"/>
                      <a:pt x="48" y="158"/>
                    </a:cubicBezTo>
                    <a:cubicBezTo>
                      <a:pt x="47" y="158"/>
                      <a:pt x="46" y="158"/>
                      <a:pt x="46" y="158"/>
                    </a:cubicBezTo>
                    <a:moveTo>
                      <a:pt x="36" y="171"/>
                    </a:moveTo>
                    <a:cubicBezTo>
                      <a:pt x="34" y="165"/>
                      <a:pt x="39" y="158"/>
                      <a:pt x="34" y="156"/>
                    </a:cubicBezTo>
                    <a:cubicBezTo>
                      <a:pt x="34" y="154"/>
                      <a:pt x="36" y="155"/>
                      <a:pt x="36" y="153"/>
                    </a:cubicBezTo>
                    <a:cubicBezTo>
                      <a:pt x="40" y="156"/>
                      <a:pt x="38" y="168"/>
                      <a:pt x="36" y="171"/>
                    </a:cubicBezTo>
                    <a:moveTo>
                      <a:pt x="37" y="151"/>
                    </a:moveTo>
                    <a:cubicBezTo>
                      <a:pt x="36" y="148"/>
                      <a:pt x="41" y="150"/>
                      <a:pt x="40" y="147"/>
                    </a:cubicBezTo>
                    <a:cubicBezTo>
                      <a:pt x="42" y="147"/>
                      <a:pt x="41" y="150"/>
                      <a:pt x="41" y="151"/>
                    </a:cubicBezTo>
                    <a:cubicBezTo>
                      <a:pt x="40" y="151"/>
                      <a:pt x="39" y="151"/>
                      <a:pt x="37" y="151"/>
                    </a:cubicBezTo>
                    <a:moveTo>
                      <a:pt x="60" y="102"/>
                    </a:moveTo>
                    <a:cubicBezTo>
                      <a:pt x="57" y="98"/>
                      <a:pt x="66" y="96"/>
                      <a:pt x="68" y="93"/>
                    </a:cubicBezTo>
                    <a:cubicBezTo>
                      <a:pt x="71" y="98"/>
                      <a:pt x="62" y="99"/>
                      <a:pt x="60" y="102"/>
                    </a:cubicBezTo>
                    <a:moveTo>
                      <a:pt x="83" y="42"/>
                    </a:moveTo>
                    <a:cubicBezTo>
                      <a:pt x="79" y="33"/>
                      <a:pt x="86" y="26"/>
                      <a:pt x="90" y="22"/>
                    </a:cubicBezTo>
                    <a:cubicBezTo>
                      <a:pt x="90" y="21"/>
                      <a:pt x="90" y="21"/>
                      <a:pt x="91" y="21"/>
                    </a:cubicBezTo>
                    <a:cubicBezTo>
                      <a:pt x="91" y="21"/>
                      <a:pt x="91" y="23"/>
                      <a:pt x="91" y="24"/>
                    </a:cubicBezTo>
                    <a:cubicBezTo>
                      <a:pt x="90" y="25"/>
                      <a:pt x="89" y="26"/>
                      <a:pt x="89" y="26"/>
                    </a:cubicBezTo>
                    <a:cubicBezTo>
                      <a:pt x="89" y="26"/>
                      <a:pt x="89" y="26"/>
                      <a:pt x="89" y="26"/>
                    </a:cubicBezTo>
                    <a:cubicBezTo>
                      <a:pt x="89" y="26"/>
                      <a:pt x="89" y="27"/>
                      <a:pt x="89" y="27"/>
                    </a:cubicBezTo>
                    <a:cubicBezTo>
                      <a:pt x="90" y="27"/>
                      <a:pt x="91" y="26"/>
                      <a:pt x="91" y="25"/>
                    </a:cubicBezTo>
                    <a:cubicBezTo>
                      <a:pt x="90" y="31"/>
                      <a:pt x="86" y="35"/>
                      <a:pt x="83" y="42"/>
                    </a:cubicBezTo>
                    <a:moveTo>
                      <a:pt x="77" y="0"/>
                    </a:moveTo>
                    <a:cubicBezTo>
                      <a:pt x="62" y="0"/>
                      <a:pt x="62" y="0"/>
                      <a:pt x="62" y="0"/>
                    </a:cubicBezTo>
                    <a:cubicBezTo>
                      <a:pt x="64" y="7"/>
                      <a:pt x="76" y="3"/>
                      <a:pt x="76" y="11"/>
                    </a:cubicBezTo>
                    <a:cubicBezTo>
                      <a:pt x="74" y="9"/>
                      <a:pt x="72" y="7"/>
                      <a:pt x="69" y="6"/>
                    </a:cubicBezTo>
                    <a:cubicBezTo>
                      <a:pt x="66" y="8"/>
                      <a:pt x="72" y="10"/>
                      <a:pt x="73" y="12"/>
                    </a:cubicBezTo>
                    <a:cubicBezTo>
                      <a:pt x="73" y="13"/>
                      <a:pt x="73" y="13"/>
                      <a:pt x="73" y="13"/>
                    </a:cubicBezTo>
                    <a:cubicBezTo>
                      <a:pt x="73" y="13"/>
                      <a:pt x="72" y="12"/>
                      <a:pt x="71" y="11"/>
                    </a:cubicBezTo>
                    <a:cubicBezTo>
                      <a:pt x="71" y="10"/>
                      <a:pt x="69" y="10"/>
                      <a:pt x="68" y="10"/>
                    </a:cubicBezTo>
                    <a:cubicBezTo>
                      <a:pt x="68" y="10"/>
                      <a:pt x="67" y="10"/>
                      <a:pt x="67" y="10"/>
                    </a:cubicBezTo>
                    <a:cubicBezTo>
                      <a:pt x="67" y="13"/>
                      <a:pt x="70" y="14"/>
                      <a:pt x="71" y="15"/>
                    </a:cubicBezTo>
                    <a:cubicBezTo>
                      <a:pt x="71" y="16"/>
                      <a:pt x="71" y="16"/>
                      <a:pt x="71" y="16"/>
                    </a:cubicBezTo>
                    <a:cubicBezTo>
                      <a:pt x="71" y="16"/>
                      <a:pt x="70" y="16"/>
                      <a:pt x="70" y="16"/>
                    </a:cubicBezTo>
                    <a:cubicBezTo>
                      <a:pt x="70" y="15"/>
                      <a:pt x="69" y="15"/>
                      <a:pt x="69" y="15"/>
                    </a:cubicBezTo>
                    <a:cubicBezTo>
                      <a:pt x="69" y="15"/>
                      <a:pt x="68" y="15"/>
                      <a:pt x="68" y="15"/>
                    </a:cubicBezTo>
                    <a:cubicBezTo>
                      <a:pt x="68" y="19"/>
                      <a:pt x="70" y="20"/>
                      <a:pt x="73" y="22"/>
                    </a:cubicBezTo>
                    <a:cubicBezTo>
                      <a:pt x="72" y="23"/>
                      <a:pt x="70" y="22"/>
                      <a:pt x="70" y="24"/>
                    </a:cubicBezTo>
                    <a:cubicBezTo>
                      <a:pt x="71" y="28"/>
                      <a:pt x="77" y="27"/>
                      <a:pt x="78" y="31"/>
                    </a:cubicBezTo>
                    <a:cubicBezTo>
                      <a:pt x="76" y="31"/>
                      <a:pt x="75" y="29"/>
                      <a:pt x="73" y="29"/>
                    </a:cubicBezTo>
                    <a:cubicBezTo>
                      <a:pt x="73" y="29"/>
                      <a:pt x="72" y="29"/>
                      <a:pt x="71" y="29"/>
                    </a:cubicBezTo>
                    <a:cubicBezTo>
                      <a:pt x="72" y="35"/>
                      <a:pt x="78" y="34"/>
                      <a:pt x="78" y="40"/>
                    </a:cubicBezTo>
                    <a:cubicBezTo>
                      <a:pt x="76" y="36"/>
                      <a:pt x="69" y="36"/>
                      <a:pt x="68" y="30"/>
                    </a:cubicBezTo>
                    <a:cubicBezTo>
                      <a:pt x="68" y="31"/>
                      <a:pt x="67" y="31"/>
                      <a:pt x="66" y="31"/>
                    </a:cubicBezTo>
                    <a:cubicBezTo>
                      <a:pt x="65" y="31"/>
                      <a:pt x="64" y="30"/>
                      <a:pt x="63" y="29"/>
                    </a:cubicBezTo>
                    <a:cubicBezTo>
                      <a:pt x="63" y="31"/>
                      <a:pt x="63" y="33"/>
                      <a:pt x="63" y="36"/>
                    </a:cubicBezTo>
                    <a:cubicBezTo>
                      <a:pt x="68" y="38"/>
                      <a:pt x="70" y="42"/>
                      <a:pt x="75" y="45"/>
                    </a:cubicBezTo>
                    <a:cubicBezTo>
                      <a:pt x="74" y="45"/>
                      <a:pt x="73" y="46"/>
                      <a:pt x="72" y="46"/>
                    </a:cubicBezTo>
                    <a:cubicBezTo>
                      <a:pt x="67" y="46"/>
                      <a:pt x="60" y="41"/>
                      <a:pt x="57" y="38"/>
                    </a:cubicBezTo>
                    <a:cubicBezTo>
                      <a:pt x="58" y="37"/>
                      <a:pt x="59" y="37"/>
                      <a:pt x="60" y="37"/>
                    </a:cubicBezTo>
                    <a:cubicBezTo>
                      <a:pt x="61" y="37"/>
                      <a:pt x="61" y="37"/>
                      <a:pt x="61" y="37"/>
                    </a:cubicBezTo>
                    <a:cubicBezTo>
                      <a:pt x="61" y="37"/>
                      <a:pt x="62" y="37"/>
                      <a:pt x="62" y="37"/>
                    </a:cubicBezTo>
                    <a:cubicBezTo>
                      <a:pt x="63" y="33"/>
                      <a:pt x="60" y="32"/>
                      <a:pt x="61" y="28"/>
                    </a:cubicBezTo>
                    <a:cubicBezTo>
                      <a:pt x="56" y="28"/>
                      <a:pt x="51" y="27"/>
                      <a:pt x="46" y="27"/>
                    </a:cubicBezTo>
                    <a:cubicBezTo>
                      <a:pt x="43" y="27"/>
                      <a:pt x="40" y="27"/>
                      <a:pt x="37" y="28"/>
                    </a:cubicBezTo>
                    <a:cubicBezTo>
                      <a:pt x="34" y="26"/>
                      <a:pt x="38" y="26"/>
                      <a:pt x="40" y="26"/>
                    </a:cubicBezTo>
                    <a:cubicBezTo>
                      <a:pt x="42" y="26"/>
                      <a:pt x="43" y="26"/>
                      <a:pt x="44" y="26"/>
                    </a:cubicBezTo>
                    <a:cubicBezTo>
                      <a:pt x="42" y="24"/>
                      <a:pt x="40" y="23"/>
                      <a:pt x="38" y="23"/>
                    </a:cubicBezTo>
                    <a:cubicBezTo>
                      <a:pt x="31" y="23"/>
                      <a:pt x="22" y="33"/>
                      <a:pt x="31" y="39"/>
                    </a:cubicBezTo>
                    <a:cubicBezTo>
                      <a:pt x="33" y="34"/>
                      <a:pt x="39" y="30"/>
                      <a:pt x="45" y="30"/>
                    </a:cubicBezTo>
                    <a:cubicBezTo>
                      <a:pt x="46" y="30"/>
                      <a:pt x="48" y="30"/>
                      <a:pt x="49" y="30"/>
                    </a:cubicBezTo>
                    <a:cubicBezTo>
                      <a:pt x="45" y="32"/>
                      <a:pt x="44" y="39"/>
                      <a:pt x="46" y="43"/>
                    </a:cubicBezTo>
                    <a:cubicBezTo>
                      <a:pt x="47" y="43"/>
                      <a:pt x="49" y="43"/>
                      <a:pt x="51" y="43"/>
                    </a:cubicBezTo>
                    <a:cubicBezTo>
                      <a:pt x="51" y="39"/>
                      <a:pt x="48" y="40"/>
                      <a:pt x="50" y="36"/>
                    </a:cubicBezTo>
                    <a:cubicBezTo>
                      <a:pt x="58" y="38"/>
                      <a:pt x="59" y="46"/>
                      <a:pt x="66" y="50"/>
                    </a:cubicBezTo>
                    <a:cubicBezTo>
                      <a:pt x="67" y="49"/>
                      <a:pt x="68" y="49"/>
                      <a:pt x="68" y="49"/>
                    </a:cubicBezTo>
                    <a:cubicBezTo>
                      <a:pt x="89" y="49"/>
                      <a:pt x="76" y="82"/>
                      <a:pt x="75" y="90"/>
                    </a:cubicBezTo>
                    <a:cubicBezTo>
                      <a:pt x="70" y="91"/>
                      <a:pt x="67" y="94"/>
                      <a:pt x="63" y="95"/>
                    </a:cubicBezTo>
                    <a:cubicBezTo>
                      <a:pt x="63" y="90"/>
                      <a:pt x="65" y="86"/>
                      <a:pt x="67" y="84"/>
                    </a:cubicBezTo>
                    <a:cubicBezTo>
                      <a:pt x="67" y="83"/>
                      <a:pt x="67" y="83"/>
                      <a:pt x="66" y="83"/>
                    </a:cubicBezTo>
                    <a:cubicBezTo>
                      <a:pt x="66" y="83"/>
                      <a:pt x="66" y="83"/>
                      <a:pt x="65" y="83"/>
                    </a:cubicBezTo>
                    <a:cubicBezTo>
                      <a:pt x="65" y="83"/>
                      <a:pt x="65" y="84"/>
                      <a:pt x="64" y="84"/>
                    </a:cubicBezTo>
                    <a:cubicBezTo>
                      <a:pt x="63" y="84"/>
                      <a:pt x="63" y="83"/>
                      <a:pt x="63" y="82"/>
                    </a:cubicBezTo>
                    <a:cubicBezTo>
                      <a:pt x="65" y="77"/>
                      <a:pt x="72" y="77"/>
                      <a:pt x="74" y="72"/>
                    </a:cubicBezTo>
                    <a:cubicBezTo>
                      <a:pt x="73" y="71"/>
                      <a:pt x="72" y="71"/>
                      <a:pt x="72" y="71"/>
                    </a:cubicBezTo>
                    <a:cubicBezTo>
                      <a:pt x="71" y="71"/>
                      <a:pt x="71" y="71"/>
                      <a:pt x="71" y="71"/>
                    </a:cubicBezTo>
                    <a:cubicBezTo>
                      <a:pt x="70" y="71"/>
                      <a:pt x="70" y="71"/>
                      <a:pt x="70" y="71"/>
                    </a:cubicBezTo>
                    <a:cubicBezTo>
                      <a:pt x="69" y="71"/>
                      <a:pt x="69" y="71"/>
                      <a:pt x="68" y="70"/>
                    </a:cubicBezTo>
                    <a:cubicBezTo>
                      <a:pt x="67" y="72"/>
                      <a:pt x="64" y="73"/>
                      <a:pt x="64" y="77"/>
                    </a:cubicBezTo>
                    <a:cubicBezTo>
                      <a:pt x="60" y="70"/>
                      <a:pt x="69" y="69"/>
                      <a:pt x="67" y="61"/>
                    </a:cubicBezTo>
                    <a:cubicBezTo>
                      <a:pt x="67" y="61"/>
                      <a:pt x="67" y="61"/>
                      <a:pt x="67" y="61"/>
                    </a:cubicBezTo>
                    <a:cubicBezTo>
                      <a:pt x="65" y="61"/>
                      <a:pt x="59" y="63"/>
                      <a:pt x="61" y="69"/>
                    </a:cubicBezTo>
                    <a:cubicBezTo>
                      <a:pt x="56" y="68"/>
                      <a:pt x="58" y="64"/>
                      <a:pt x="56" y="61"/>
                    </a:cubicBezTo>
                    <a:cubicBezTo>
                      <a:pt x="56" y="58"/>
                      <a:pt x="52" y="59"/>
                      <a:pt x="52" y="56"/>
                    </a:cubicBezTo>
                    <a:cubicBezTo>
                      <a:pt x="50" y="56"/>
                      <a:pt x="49" y="57"/>
                      <a:pt x="46" y="57"/>
                    </a:cubicBezTo>
                    <a:cubicBezTo>
                      <a:pt x="46" y="57"/>
                      <a:pt x="45" y="57"/>
                      <a:pt x="45" y="57"/>
                    </a:cubicBezTo>
                    <a:cubicBezTo>
                      <a:pt x="46" y="60"/>
                      <a:pt x="49" y="62"/>
                      <a:pt x="46" y="65"/>
                    </a:cubicBezTo>
                    <a:cubicBezTo>
                      <a:pt x="53" y="66"/>
                      <a:pt x="56" y="65"/>
                      <a:pt x="60" y="71"/>
                    </a:cubicBezTo>
                    <a:cubicBezTo>
                      <a:pt x="60" y="71"/>
                      <a:pt x="59" y="71"/>
                      <a:pt x="59" y="71"/>
                    </a:cubicBezTo>
                    <a:cubicBezTo>
                      <a:pt x="58" y="71"/>
                      <a:pt x="58" y="71"/>
                      <a:pt x="57" y="70"/>
                    </a:cubicBezTo>
                    <a:cubicBezTo>
                      <a:pt x="56" y="70"/>
                      <a:pt x="54" y="69"/>
                      <a:pt x="53" y="69"/>
                    </a:cubicBezTo>
                    <a:cubicBezTo>
                      <a:pt x="52" y="69"/>
                      <a:pt x="52" y="70"/>
                      <a:pt x="51" y="70"/>
                    </a:cubicBezTo>
                    <a:cubicBezTo>
                      <a:pt x="51" y="74"/>
                      <a:pt x="53" y="75"/>
                      <a:pt x="55" y="75"/>
                    </a:cubicBezTo>
                    <a:cubicBezTo>
                      <a:pt x="55" y="75"/>
                      <a:pt x="56" y="75"/>
                      <a:pt x="56" y="75"/>
                    </a:cubicBezTo>
                    <a:cubicBezTo>
                      <a:pt x="56" y="75"/>
                      <a:pt x="57" y="75"/>
                      <a:pt x="57" y="75"/>
                    </a:cubicBezTo>
                    <a:cubicBezTo>
                      <a:pt x="59" y="75"/>
                      <a:pt x="61" y="75"/>
                      <a:pt x="62" y="76"/>
                    </a:cubicBezTo>
                    <a:cubicBezTo>
                      <a:pt x="58" y="81"/>
                      <a:pt x="65" y="95"/>
                      <a:pt x="56" y="99"/>
                    </a:cubicBezTo>
                    <a:cubicBezTo>
                      <a:pt x="58" y="95"/>
                      <a:pt x="58" y="90"/>
                      <a:pt x="60" y="86"/>
                    </a:cubicBezTo>
                    <a:cubicBezTo>
                      <a:pt x="57" y="85"/>
                      <a:pt x="55" y="83"/>
                      <a:pt x="53" y="82"/>
                    </a:cubicBezTo>
                    <a:cubicBezTo>
                      <a:pt x="53" y="84"/>
                      <a:pt x="54" y="87"/>
                      <a:pt x="51" y="87"/>
                    </a:cubicBezTo>
                    <a:cubicBezTo>
                      <a:pt x="51" y="87"/>
                      <a:pt x="51" y="87"/>
                      <a:pt x="50" y="87"/>
                    </a:cubicBezTo>
                    <a:cubicBezTo>
                      <a:pt x="52" y="92"/>
                      <a:pt x="58" y="102"/>
                      <a:pt x="50" y="105"/>
                    </a:cubicBezTo>
                    <a:cubicBezTo>
                      <a:pt x="50" y="100"/>
                      <a:pt x="52" y="98"/>
                      <a:pt x="50" y="92"/>
                    </a:cubicBezTo>
                    <a:cubicBezTo>
                      <a:pt x="48" y="91"/>
                      <a:pt x="41" y="92"/>
                      <a:pt x="40" y="87"/>
                    </a:cubicBezTo>
                    <a:cubicBezTo>
                      <a:pt x="39" y="88"/>
                      <a:pt x="42" y="94"/>
                      <a:pt x="44" y="96"/>
                    </a:cubicBezTo>
                    <a:cubicBezTo>
                      <a:pt x="43" y="96"/>
                      <a:pt x="43" y="96"/>
                      <a:pt x="43" y="96"/>
                    </a:cubicBezTo>
                    <a:cubicBezTo>
                      <a:pt x="43" y="96"/>
                      <a:pt x="42" y="96"/>
                      <a:pt x="42" y="96"/>
                    </a:cubicBezTo>
                    <a:cubicBezTo>
                      <a:pt x="42" y="96"/>
                      <a:pt x="41" y="96"/>
                      <a:pt x="41" y="96"/>
                    </a:cubicBezTo>
                    <a:cubicBezTo>
                      <a:pt x="41" y="96"/>
                      <a:pt x="41" y="96"/>
                      <a:pt x="40" y="96"/>
                    </a:cubicBezTo>
                    <a:cubicBezTo>
                      <a:pt x="40" y="101"/>
                      <a:pt x="44" y="102"/>
                      <a:pt x="49" y="103"/>
                    </a:cubicBezTo>
                    <a:cubicBezTo>
                      <a:pt x="50" y="113"/>
                      <a:pt x="44" y="115"/>
                      <a:pt x="44" y="122"/>
                    </a:cubicBezTo>
                    <a:cubicBezTo>
                      <a:pt x="39" y="116"/>
                      <a:pt x="36" y="108"/>
                      <a:pt x="30" y="104"/>
                    </a:cubicBezTo>
                    <a:cubicBezTo>
                      <a:pt x="27" y="107"/>
                      <a:pt x="34" y="110"/>
                      <a:pt x="35" y="113"/>
                    </a:cubicBezTo>
                    <a:cubicBezTo>
                      <a:pt x="35" y="115"/>
                      <a:pt x="31" y="113"/>
                      <a:pt x="31" y="115"/>
                    </a:cubicBezTo>
                    <a:cubicBezTo>
                      <a:pt x="31" y="117"/>
                      <a:pt x="32" y="118"/>
                      <a:pt x="33" y="118"/>
                    </a:cubicBezTo>
                    <a:cubicBezTo>
                      <a:pt x="33" y="118"/>
                      <a:pt x="34" y="117"/>
                      <a:pt x="34" y="117"/>
                    </a:cubicBezTo>
                    <a:cubicBezTo>
                      <a:pt x="35" y="116"/>
                      <a:pt x="35" y="116"/>
                      <a:pt x="36" y="116"/>
                    </a:cubicBezTo>
                    <a:cubicBezTo>
                      <a:pt x="36" y="116"/>
                      <a:pt x="36" y="116"/>
                      <a:pt x="36" y="116"/>
                    </a:cubicBezTo>
                    <a:cubicBezTo>
                      <a:pt x="40" y="120"/>
                      <a:pt x="33" y="118"/>
                      <a:pt x="34" y="121"/>
                    </a:cubicBezTo>
                    <a:cubicBezTo>
                      <a:pt x="34" y="122"/>
                      <a:pt x="35" y="123"/>
                      <a:pt x="36" y="123"/>
                    </a:cubicBezTo>
                    <a:cubicBezTo>
                      <a:pt x="37" y="123"/>
                      <a:pt x="38" y="123"/>
                      <a:pt x="37" y="121"/>
                    </a:cubicBezTo>
                    <a:cubicBezTo>
                      <a:pt x="42" y="124"/>
                      <a:pt x="39" y="134"/>
                      <a:pt x="41" y="140"/>
                    </a:cubicBezTo>
                    <a:cubicBezTo>
                      <a:pt x="33" y="142"/>
                      <a:pt x="31" y="150"/>
                      <a:pt x="31" y="161"/>
                    </a:cubicBezTo>
                    <a:cubicBezTo>
                      <a:pt x="27" y="161"/>
                      <a:pt x="30" y="152"/>
                      <a:pt x="26" y="152"/>
                    </a:cubicBezTo>
                    <a:cubicBezTo>
                      <a:pt x="26" y="152"/>
                      <a:pt x="26" y="152"/>
                      <a:pt x="25" y="152"/>
                    </a:cubicBezTo>
                    <a:cubicBezTo>
                      <a:pt x="23" y="154"/>
                      <a:pt x="24" y="157"/>
                      <a:pt x="26" y="159"/>
                    </a:cubicBezTo>
                    <a:cubicBezTo>
                      <a:pt x="23" y="157"/>
                      <a:pt x="16" y="153"/>
                      <a:pt x="10" y="153"/>
                    </a:cubicBezTo>
                    <a:cubicBezTo>
                      <a:pt x="6" y="153"/>
                      <a:pt x="3" y="155"/>
                      <a:pt x="2" y="161"/>
                    </a:cubicBezTo>
                    <a:cubicBezTo>
                      <a:pt x="2" y="161"/>
                      <a:pt x="2" y="161"/>
                      <a:pt x="2" y="161"/>
                    </a:cubicBezTo>
                    <a:cubicBezTo>
                      <a:pt x="4" y="161"/>
                      <a:pt x="7" y="157"/>
                      <a:pt x="10" y="157"/>
                    </a:cubicBezTo>
                    <a:cubicBezTo>
                      <a:pt x="13" y="157"/>
                      <a:pt x="11" y="159"/>
                      <a:pt x="9" y="159"/>
                    </a:cubicBezTo>
                    <a:cubicBezTo>
                      <a:pt x="9" y="159"/>
                      <a:pt x="8" y="159"/>
                      <a:pt x="8" y="159"/>
                    </a:cubicBezTo>
                    <a:cubicBezTo>
                      <a:pt x="9" y="162"/>
                      <a:pt x="13" y="162"/>
                      <a:pt x="16" y="162"/>
                    </a:cubicBezTo>
                    <a:cubicBezTo>
                      <a:pt x="18" y="162"/>
                      <a:pt x="19" y="162"/>
                      <a:pt x="20" y="162"/>
                    </a:cubicBezTo>
                    <a:cubicBezTo>
                      <a:pt x="18" y="165"/>
                      <a:pt x="17" y="166"/>
                      <a:pt x="21" y="166"/>
                    </a:cubicBezTo>
                    <a:cubicBezTo>
                      <a:pt x="22" y="166"/>
                      <a:pt x="22" y="166"/>
                      <a:pt x="23" y="166"/>
                    </a:cubicBezTo>
                    <a:cubicBezTo>
                      <a:pt x="23" y="167"/>
                      <a:pt x="22" y="168"/>
                      <a:pt x="22" y="170"/>
                    </a:cubicBezTo>
                    <a:cubicBezTo>
                      <a:pt x="23" y="170"/>
                      <a:pt x="23" y="170"/>
                      <a:pt x="24" y="170"/>
                    </a:cubicBezTo>
                    <a:cubicBezTo>
                      <a:pt x="24" y="170"/>
                      <a:pt x="25" y="170"/>
                      <a:pt x="25" y="170"/>
                    </a:cubicBezTo>
                    <a:cubicBezTo>
                      <a:pt x="26" y="170"/>
                      <a:pt x="26" y="170"/>
                      <a:pt x="27" y="170"/>
                    </a:cubicBezTo>
                    <a:cubicBezTo>
                      <a:pt x="28" y="170"/>
                      <a:pt x="29" y="170"/>
                      <a:pt x="29" y="173"/>
                    </a:cubicBezTo>
                    <a:cubicBezTo>
                      <a:pt x="28" y="173"/>
                      <a:pt x="28" y="173"/>
                      <a:pt x="27" y="173"/>
                    </a:cubicBezTo>
                    <a:cubicBezTo>
                      <a:pt x="23" y="173"/>
                      <a:pt x="20" y="170"/>
                      <a:pt x="17" y="168"/>
                    </a:cubicBezTo>
                    <a:cubicBezTo>
                      <a:pt x="15" y="166"/>
                      <a:pt x="12" y="163"/>
                      <a:pt x="9" y="163"/>
                    </a:cubicBezTo>
                    <a:cubicBezTo>
                      <a:pt x="7" y="163"/>
                      <a:pt x="5" y="164"/>
                      <a:pt x="3" y="165"/>
                    </a:cubicBezTo>
                    <a:cubicBezTo>
                      <a:pt x="3" y="167"/>
                      <a:pt x="3" y="169"/>
                      <a:pt x="3" y="171"/>
                    </a:cubicBezTo>
                    <a:cubicBezTo>
                      <a:pt x="3" y="171"/>
                      <a:pt x="3" y="171"/>
                      <a:pt x="4" y="171"/>
                    </a:cubicBezTo>
                    <a:cubicBezTo>
                      <a:pt x="5" y="171"/>
                      <a:pt x="6" y="170"/>
                      <a:pt x="7" y="169"/>
                    </a:cubicBezTo>
                    <a:cubicBezTo>
                      <a:pt x="8" y="169"/>
                      <a:pt x="9" y="168"/>
                      <a:pt x="10" y="168"/>
                    </a:cubicBezTo>
                    <a:cubicBezTo>
                      <a:pt x="11" y="168"/>
                      <a:pt x="12" y="168"/>
                      <a:pt x="12" y="168"/>
                    </a:cubicBezTo>
                    <a:cubicBezTo>
                      <a:pt x="14" y="175"/>
                      <a:pt x="19" y="180"/>
                      <a:pt x="26" y="180"/>
                    </a:cubicBezTo>
                    <a:cubicBezTo>
                      <a:pt x="28" y="180"/>
                      <a:pt x="30" y="179"/>
                      <a:pt x="33" y="178"/>
                    </a:cubicBezTo>
                    <a:cubicBezTo>
                      <a:pt x="38" y="180"/>
                      <a:pt x="41" y="184"/>
                      <a:pt x="42" y="190"/>
                    </a:cubicBezTo>
                    <a:cubicBezTo>
                      <a:pt x="40" y="188"/>
                      <a:pt x="38" y="187"/>
                      <a:pt x="36" y="187"/>
                    </a:cubicBezTo>
                    <a:cubicBezTo>
                      <a:pt x="28" y="187"/>
                      <a:pt x="22" y="200"/>
                      <a:pt x="32" y="204"/>
                    </a:cubicBezTo>
                    <a:cubicBezTo>
                      <a:pt x="36" y="203"/>
                      <a:pt x="32" y="201"/>
                      <a:pt x="32" y="197"/>
                    </a:cubicBezTo>
                    <a:cubicBezTo>
                      <a:pt x="33" y="196"/>
                      <a:pt x="35" y="195"/>
                      <a:pt x="38" y="195"/>
                    </a:cubicBezTo>
                    <a:cubicBezTo>
                      <a:pt x="39" y="195"/>
                      <a:pt x="40" y="195"/>
                      <a:pt x="40" y="195"/>
                    </a:cubicBezTo>
                    <a:cubicBezTo>
                      <a:pt x="51" y="209"/>
                      <a:pt x="36" y="226"/>
                      <a:pt x="31" y="237"/>
                    </a:cubicBezTo>
                    <a:cubicBezTo>
                      <a:pt x="30" y="236"/>
                      <a:pt x="31" y="229"/>
                      <a:pt x="31" y="225"/>
                    </a:cubicBezTo>
                    <a:cubicBezTo>
                      <a:pt x="33" y="226"/>
                      <a:pt x="31" y="230"/>
                      <a:pt x="33" y="231"/>
                    </a:cubicBezTo>
                    <a:cubicBezTo>
                      <a:pt x="39" y="223"/>
                      <a:pt x="30" y="212"/>
                      <a:pt x="21" y="212"/>
                    </a:cubicBezTo>
                    <a:cubicBezTo>
                      <a:pt x="18" y="212"/>
                      <a:pt x="15" y="213"/>
                      <a:pt x="12" y="216"/>
                    </a:cubicBezTo>
                    <a:cubicBezTo>
                      <a:pt x="10" y="215"/>
                      <a:pt x="12" y="211"/>
                      <a:pt x="10" y="210"/>
                    </a:cubicBezTo>
                    <a:cubicBezTo>
                      <a:pt x="9" y="210"/>
                      <a:pt x="9" y="210"/>
                      <a:pt x="8" y="210"/>
                    </a:cubicBezTo>
                    <a:cubicBezTo>
                      <a:pt x="1" y="210"/>
                      <a:pt x="0" y="217"/>
                      <a:pt x="1" y="220"/>
                    </a:cubicBezTo>
                    <a:cubicBezTo>
                      <a:pt x="2" y="223"/>
                      <a:pt x="4" y="224"/>
                      <a:pt x="6" y="224"/>
                    </a:cubicBezTo>
                    <a:cubicBezTo>
                      <a:pt x="10" y="224"/>
                      <a:pt x="16" y="219"/>
                      <a:pt x="19" y="216"/>
                    </a:cubicBezTo>
                    <a:cubicBezTo>
                      <a:pt x="18" y="217"/>
                      <a:pt x="18" y="218"/>
                      <a:pt x="18" y="220"/>
                    </a:cubicBezTo>
                    <a:cubicBezTo>
                      <a:pt x="24" y="220"/>
                      <a:pt x="23" y="224"/>
                      <a:pt x="29" y="228"/>
                    </a:cubicBezTo>
                    <a:cubicBezTo>
                      <a:pt x="23" y="232"/>
                      <a:pt x="27" y="245"/>
                      <a:pt x="19" y="246"/>
                    </a:cubicBezTo>
                    <a:cubicBezTo>
                      <a:pt x="16" y="243"/>
                      <a:pt x="22" y="240"/>
                      <a:pt x="22" y="237"/>
                    </a:cubicBezTo>
                    <a:cubicBezTo>
                      <a:pt x="22" y="231"/>
                      <a:pt x="19" y="228"/>
                      <a:pt x="16" y="225"/>
                    </a:cubicBezTo>
                    <a:cubicBezTo>
                      <a:pt x="13" y="228"/>
                      <a:pt x="13" y="237"/>
                      <a:pt x="16" y="241"/>
                    </a:cubicBezTo>
                    <a:cubicBezTo>
                      <a:pt x="13" y="246"/>
                      <a:pt x="7" y="248"/>
                      <a:pt x="3" y="251"/>
                    </a:cubicBezTo>
                    <a:cubicBezTo>
                      <a:pt x="4" y="252"/>
                      <a:pt x="5" y="252"/>
                      <a:pt x="6" y="252"/>
                    </a:cubicBezTo>
                    <a:cubicBezTo>
                      <a:pt x="9" y="252"/>
                      <a:pt x="13" y="251"/>
                      <a:pt x="15" y="250"/>
                    </a:cubicBezTo>
                    <a:cubicBezTo>
                      <a:pt x="18" y="252"/>
                      <a:pt x="25" y="256"/>
                      <a:pt x="22" y="261"/>
                    </a:cubicBezTo>
                    <a:cubicBezTo>
                      <a:pt x="23" y="261"/>
                      <a:pt x="23" y="261"/>
                      <a:pt x="24" y="261"/>
                    </a:cubicBezTo>
                    <a:cubicBezTo>
                      <a:pt x="27" y="261"/>
                      <a:pt x="28" y="256"/>
                      <a:pt x="24" y="255"/>
                    </a:cubicBezTo>
                    <a:cubicBezTo>
                      <a:pt x="25" y="254"/>
                      <a:pt x="26" y="254"/>
                      <a:pt x="27" y="254"/>
                    </a:cubicBezTo>
                    <a:cubicBezTo>
                      <a:pt x="29" y="254"/>
                      <a:pt x="31" y="257"/>
                      <a:pt x="33" y="257"/>
                    </a:cubicBezTo>
                    <a:cubicBezTo>
                      <a:pt x="32" y="260"/>
                      <a:pt x="30" y="263"/>
                      <a:pt x="31" y="267"/>
                    </a:cubicBezTo>
                    <a:cubicBezTo>
                      <a:pt x="34" y="267"/>
                      <a:pt x="35" y="266"/>
                      <a:pt x="36" y="266"/>
                    </a:cubicBezTo>
                    <a:cubicBezTo>
                      <a:pt x="37" y="266"/>
                      <a:pt x="37" y="266"/>
                      <a:pt x="38" y="268"/>
                    </a:cubicBezTo>
                    <a:cubicBezTo>
                      <a:pt x="41" y="268"/>
                      <a:pt x="39" y="263"/>
                      <a:pt x="41" y="262"/>
                    </a:cubicBezTo>
                    <a:cubicBezTo>
                      <a:pt x="40" y="259"/>
                      <a:pt x="37" y="258"/>
                      <a:pt x="34" y="256"/>
                    </a:cubicBezTo>
                    <a:cubicBezTo>
                      <a:pt x="34" y="256"/>
                      <a:pt x="35" y="256"/>
                      <a:pt x="35" y="256"/>
                    </a:cubicBezTo>
                    <a:cubicBezTo>
                      <a:pt x="39" y="256"/>
                      <a:pt x="42" y="261"/>
                      <a:pt x="45" y="264"/>
                    </a:cubicBezTo>
                    <a:cubicBezTo>
                      <a:pt x="47" y="262"/>
                      <a:pt x="43" y="258"/>
                      <a:pt x="41" y="257"/>
                    </a:cubicBezTo>
                    <a:cubicBezTo>
                      <a:pt x="42" y="257"/>
                      <a:pt x="42" y="257"/>
                      <a:pt x="42" y="257"/>
                    </a:cubicBezTo>
                    <a:cubicBezTo>
                      <a:pt x="44" y="257"/>
                      <a:pt x="47" y="260"/>
                      <a:pt x="48" y="262"/>
                    </a:cubicBezTo>
                    <a:cubicBezTo>
                      <a:pt x="48" y="266"/>
                      <a:pt x="45" y="268"/>
                      <a:pt x="44" y="271"/>
                    </a:cubicBezTo>
                    <a:cubicBezTo>
                      <a:pt x="46" y="272"/>
                      <a:pt x="48" y="273"/>
                      <a:pt x="47" y="278"/>
                    </a:cubicBezTo>
                    <a:cubicBezTo>
                      <a:pt x="50" y="278"/>
                      <a:pt x="49" y="273"/>
                      <a:pt x="53" y="273"/>
                    </a:cubicBezTo>
                    <a:cubicBezTo>
                      <a:pt x="53" y="273"/>
                      <a:pt x="53" y="273"/>
                      <a:pt x="53" y="274"/>
                    </a:cubicBezTo>
                    <a:cubicBezTo>
                      <a:pt x="53" y="269"/>
                      <a:pt x="53" y="268"/>
                      <a:pt x="53" y="268"/>
                    </a:cubicBezTo>
                    <a:cubicBezTo>
                      <a:pt x="54" y="268"/>
                      <a:pt x="55" y="274"/>
                      <a:pt x="56" y="277"/>
                    </a:cubicBezTo>
                    <a:cubicBezTo>
                      <a:pt x="60" y="271"/>
                      <a:pt x="53" y="266"/>
                      <a:pt x="51" y="261"/>
                    </a:cubicBezTo>
                    <a:cubicBezTo>
                      <a:pt x="52" y="261"/>
                      <a:pt x="52" y="261"/>
                      <a:pt x="53" y="261"/>
                    </a:cubicBezTo>
                    <a:cubicBezTo>
                      <a:pt x="56" y="261"/>
                      <a:pt x="58" y="260"/>
                      <a:pt x="61" y="260"/>
                    </a:cubicBezTo>
                    <a:cubicBezTo>
                      <a:pt x="61" y="255"/>
                      <a:pt x="56" y="257"/>
                      <a:pt x="56" y="253"/>
                    </a:cubicBezTo>
                    <a:cubicBezTo>
                      <a:pt x="54" y="254"/>
                      <a:pt x="51" y="255"/>
                      <a:pt x="49" y="256"/>
                    </a:cubicBezTo>
                    <a:cubicBezTo>
                      <a:pt x="50" y="254"/>
                      <a:pt x="47" y="254"/>
                      <a:pt x="44" y="254"/>
                    </a:cubicBezTo>
                    <a:cubicBezTo>
                      <a:pt x="43" y="254"/>
                      <a:pt x="42" y="254"/>
                      <a:pt x="41" y="254"/>
                    </a:cubicBezTo>
                    <a:cubicBezTo>
                      <a:pt x="40" y="254"/>
                      <a:pt x="39" y="254"/>
                      <a:pt x="38" y="254"/>
                    </a:cubicBezTo>
                    <a:cubicBezTo>
                      <a:pt x="37" y="254"/>
                      <a:pt x="37" y="254"/>
                      <a:pt x="36" y="254"/>
                    </a:cubicBezTo>
                    <a:cubicBezTo>
                      <a:pt x="36" y="252"/>
                      <a:pt x="41" y="254"/>
                      <a:pt x="41" y="252"/>
                    </a:cubicBezTo>
                    <a:cubicBezTo>
                      <a:pt x="40" y="249"/>
                      <a:pt x="43" y="248"/>
                      <a:pt x="40" y="245"/>
                    </a:cubicBezTo>
                    <a:cubicBezTo>
                      <a:pt x="40" y="245"/>
                      <a:pt x="40" y="245"/>
                      <a:pt x="40" y="245"/>
                    </a:cubicBezTo>
                    <a:cubicBezTo>
                      <a:pt x="39" y="245"/>
                      <a:pt x="38" y="245"/>
                      <a:pt x="38" y="245"/>
                    </a:cubicBezTo>
                    <a:cubicBezTo>
                      <a:pt x="37" y="246"/>
                      <a:pt x="37" y="246"/>
                      <a:pt x="36" y="246"/>
                    </a:cubicBezTo>
                    <a:cubicBezTo>
                      <a:pt x="36" y="246"/>
                      <a:pt x="36" y="246"/>
                      <a:pt x="36" y="243"/>
                    </a:cubicBezTo>
                    <a:cubicBezTo>
                      <a:pt x="32" y="245"/>
                      <a:pt x="33" y="252"/>
                      <a:pt x="29" y="253"/>
                    </a:cubicBezTo>
                    <a:cubicBezTo>
                      <a:pt x="29" y="249"/>
                      <a:pt x="27" y="249"/>
                      <a:pt x="26" y="247"/>
                    </a:cubicBezTo>
                    <a:cubicBezTo>
                      <a:pt x="26" y="249"/>
                      <a:pt x="24" y="250"/>
                      <a:pt x="23" y="250"/>
                    </a:cubicBezTo>
                    <a:cubicBezTo>
                      <a:pt x="21" y="250"/>
                      <a:pt x="20" y="249"/>
                      <a:pt x="19" y="249"/>
                    </a:cubicBezTo>
                    <a:cubicBezTo>
                      <a:pt x="24" y="247"/>
                      <a:pt x="28" y="244"/>
                      <a:pt x="34" y="240"/>
                    </a:cubicBezTo>
                    <a:cubicBezTo>
                      <a:pt x="40" y="236"/>
                      <a:pt x="49" y="226"/>
                      <a:pt x="59" y="226"/>
                    </a:cubicBezTo>
                    <a:cubicBezTo>
                      <a:pt x="62" y="226"/>
                      <a:pt x="65" y="228"/>
                      <a:pt x="68" y="231"/>
                    </a:cubicBezTo>
                    <a:cubicBezTo>
                      <a:pt x="69" y="234"/>
                      <a:pt x="68" y="237"/>
                      <a:pt x="67" y="239"/>
                    </a:cubicBezTo>
                    <a:cubicBezTo>
                      <a:pt x="67" y="239"/>
                      <a:pt x="66" y="239"/>
                      <a:pt x="66" y="239"/>
                    </a:cubicBezTo>
                    <a:cubicBezTo>
                      <a:pt x="64" y="239"/>
                      <a:pt x="63" y="238"/>
                      <a:pt x="61" y="237"/>
                    </a:cubicBezTo>
                    <a:cubicBezTo>
                      <a:pt x="60" y="242"/>
                      <a:pt x="63" y="243"/>
                      <a:pt x="66" y="243"/>
                    </a:cubicBezTo>
                    <a:cubicBezTo>
                      <a:pt x="71" y="243"/>
                      <a:pt x="76" y="239"/>
                      <a:pt x="75" y="234"/>
                    </a:cubicBezTo>
                    <a:cubicBezTo>
                      <a:pt x="80" y="236"/>
                      <a:pt x="83" y="242"/>
                      <a:pt x="84" y="249"/>
                    </a:cubicBezTo>
                    <a:cubicBezTo>
                      <a:pt x="75" y="250"/>
                      <a:pt x="78" y="259"/>
                      <a:pt x="77" y="266"/>
                    </a:cubicBezTo>
                    <a:cubicBezTo>
                      <a:pt x="75" y="266"/>
                      <a:pt x="74" y="264"/>
                      <a:pt x="75" y="262"/>
                    </a:cubicBezTo>
                    <a:cubicBezTo>
                      <a:pt x="72" y="263"/>
                      <a:pt x="71" y="265"/>
                      <a:pt x="71" y="269"/>
                    </a:cubicBezTo>
                    <a:cubicBezTo>
                      <a:pt x="73" y="272"/>
                      <a:pt x="75" y="273"/>
                      <a:pt x="77" y="273"/>
                    </a:cubicBezTo>
                    <a:cubicBezTo>
                      <a:pt x="80" y="273"/>
                      <a:pt x="83" y="271"/>
                      <a:pt x="84" y="268"/>
                    </a:cubicBezTo>
                    <a:cubicBezTo>
                      <a:pt x="87" y="264"/>
                      <a:pt x="81" y="252"/>
                      <a:pt x="89" y="252"/>
                    </a:cubicBezTo>
                    <a:cubicBezTo>
                      <a:pt x="84" y="258"/>
                      <a:pt x="91" y="276"/>
                      <a:pt x="80" y="276"/>
                    </a:cubicBezTo>
                    <a:cubicBezTo>
                      <a:pt x="79" y="276"/>
                      <a:pt x="78" y="276"/>
                      <a:pt x="77" y="276"/>
                    </a:cubicBezTo>
                    <a:cubicBezTo>
                      <a:pt x="78" y="280"/>
                      <a:pt x="81" y="281"/>
                      <a:pt x="83" y="281"/>
                    </a:cubicBezTo>
                    <a:cubicBezTo>
                      <a:pt x="90" y="281"/>
                      <a:pt x="97" y="267"/>
                      <a:pt x="94" y="256"/>
                    </a:cubicBezTo>
                    <a:cubicBezTo>
                      <a:pt x="97" y="262"/>
                      <a:pt x="104" y="266"/>
                      <a:pt x="111" y="266"/>
                    </a:cubicBezTo>
                    <a:cubicBezTo>
                      <a:pt x="116" y="266"/>
                      <a:pt x="120" y="264"/>
                      <a:pt x="122" y="257"/>
                    </a:cubicBezTo>
                    <a:cubicBezTo>
                      <a:pt x="121" y="257"/>
                      <a:pt x="121" y="257"/>
                      <a:pt x="120" y="257"/>
                    </a:cubicBezTo>
                    <a:cubicBezTo>
                      <a:pt x="120" y="257"/>
                      <a:pt x="119" y="257"/>
                      <a:pt x="118" y="258"/>
                    </a:cubicBezTo>
                    <a:cubicBezTo>
                      <a:pt x="118" y="259"/>
                      <a:pt x="117" y="260"/>
                      <a:pt x="116" y="260"/>
                    </a:cubicBezTo>
                    <a:cubicBezTo>
                      <a:pt x="115" y="260"/>
                      <a:pt x="115" y="260"/>
                      <a:pt x="114" y="260"/>
                    </a:cubicBezTo>
                    <a:cubicBezTo>
                      <a:pt x="110" y="259"/>
                      <a:pt x="109" y="256"/>
                      <a:pt x="107" y="253"/>
                    </a:cubicBezTo>
                    <a:cubicBezTo>
                      <a:pt x="102" y="251"/>
                      <a:pt x="94" y="252"/>
                      <a:pt x="92" y="247"/>
                    </a:cubicBezTo>
                    <a:cubicBezTo>
                      <a:pt x="99" y="247"/>
                      <a:pt x="107" y="255"/>
                      <a:pt x="114" y="255"/>
                    </a:cubicBezTo>
                    <a:cubicBezTo>
                      <a:pt x="116" y="255"/>
                      <a:pt x="119" y="254"/>
                      <a:pt x="121" y="251"/>
                    </a:cubicBezTo>
                    <a:cubicBezTo>
                      <a:pt x="121" y="248"/>
                      <a:pt x="119" y="247"/>
                      <a:pt x="118" y="246"/>
                    </a:cubicBezTo>
                    <a:cubicBezTo>
                      <a:pt x="115" y="247"/>
                      <a:pt x="120" y="250"/>
                      <a:pt x="116" y="252"/>
                    </a:cubicBezTo>
                    <a:cubicBezTo>
                      <a:pt x="112" y="249"/>
                      <a:pt x="106" y="240"/>
                      <a:pt x="100" y="240"/>
                    </a:cubicBezTo>
                    <a:cubicBezTo>
                      <a:pt x="98" y="240"/>
                      <a:pt x="96" y="241"/>
                      <a:pt x="94" y="245"/>
                    </a:cubicBezTo>
                    <a:cubicBezTo>
                      <a:pt x="93" y="244"/>
                      <a:pt x="91" y="243"/>
                      <a:pt x="89" y="243"/>
                    </a:cubicBezTo>
                    <a:cubicBezTo>
                      <a:pt x="88" y="243"/>
                      <a:pt x="87" y="244"/>
                      <a:pt x="86" y="245"/>
                    </a:cubicBezTo>
                    <a:cubicBezTo>
                      <a:pt x="84" y="243"/>
                      <a:pt x="86" y="238"/>
                      <a:pt x="82" y="237"/>
                    </a:cubicBezTo>
                    <a:cubicBezTo>
                      <a:pt x="88" y="235"/>
                      <a:pt x="97" y="236"/>
                      <a:pt x="96" y="227"/>
                    </a:cubicBezTo>
                    <a:cubicBezTo>
                      <a:pt x="94" y="231"/>
                      <a:pt x="91" y="232"/>
                      <a:pt x="87" y="234"/>
                    </a:cubicBezTo>
                    <a:cubicBezTo>
                      <a:pt x="83" y="234"/>
                      <a:pt x="81" y="231"/>
                      <a:pt x="77" y="230"/>
                    </a:cubicBezTo>
                    <a:cubicBezTo>
                      <a:pt x="78" y="226"/>
                      <a:pt x="82" y="226"/>
                      <a:pt x="82" y="221"/>
                    </a:cubicBezTo>
                    <a:cubicBezTo>
                      <a:pt x="82" y="220"/>
                      <a:pt x="81" y="220"/>
                      <a:pt x="81" y="220"/>
                    </a:cubicBezTo>
                    <a:cubicBezTo>
                      <a:pt x="79" y="220"/>
                      <a:pt x="78" y="224"/>
                      <a:pt x="76" y="224"/>
                    </a:cubicBezTo>
                    <a:cubicBezTo>
                      <a:pt x="71" y="224"/>
                      <a:pt x="66" y="223"/>
                      <a:pt x="61" y="223"/>
                    </a:cubicBezTo>
                    <a:cubicBezTo>
                      <a:pt x="55" y="223"/>
                      <a:pt x="50" y="224"/>
                      <a:pt x="46" y="227"/>
                    </a:cubicBezTo>
                    <a:cubicBezTo>
                      <a:pt x="56" y="217"/>
                      <a:pt x="62" y="199"/>
                      <a:pt x="80" y="198"/>
                    </a:cubicBezTo>
                    <a:cubicBezTo>
                      <a:pt x="80" y="198"/>
                      <a:pt x="80" y="198"/>
                      <a:pt x="80" y="198"/>
                    </a:cubicBezTo>
                    <a:cubicBezTo>
                      <a:pt x="82" y="198"/>
                      <a:pt x="84" y="199"/>
                      <a:pt x="86" y="200"/>
                    </a:cubicBezTo>
                    <a:cubicBezTo>
                      <a:pt x="88" y="200"/>
                      <a:pt x="91" y="201"/>
                      <a:pt x="93" y="201"/>
                    </a:cubicBezTo>
                    <a:cubicBezTo>
                      <a:pt x="95" y="201"/>
                      <a:pt x="97" y="200"/>
                      <a:pt x="99" y="198"/>
                    </a:cubicBezTo>
                    <a:cubicBezTo>
                      <a:pt x="98" y="202"/>
                      <a:pt x="100" y="203"/>
                      <a:pt x="101" y="205"/>
                    </a:cubicBezTo>
                    <a:cubicBezTo>
                      <a:pt x="102" y="205"/>
                      <a:pt x="103" y="205"/>
                      <a:pt x="104" y="205"/>
                    </a:cubicBezTo>
                    <a:cubicBezTo>
                      <a:pt x="106" y="205"/>
                      <a:pt x="108" y="204"/>
                      <a:pt x="111" y="203"/>
                    </a:cubicBezTo>
                    <a:cubicBezTo>
                      <a:pt x="113" y="202"/>
                      <a:pt x="115" y="201"/>
                      <a:pt x="116" y="201"/>
                    </a:cubicBezTo>
                    <a:cubicBezTo>
                      <a:pt x="118" y="201"/>
                      <a:pt x="119" y="202"/>
                      <a:pt x="120" y="205"/>
                    </a:cubicBezTo>
                    <a:cubicBezTo>
                      <a:pt x="119" y="206"/>
                      <a:pt x="119" y="206"/>
                      <a:pt x="118" y="206"/>
                    </a:cubicBezTo>
                    <a:cubicBezTo>
                      <a:pt x="117" y="206"/>
                      <a:pt x="117" y="203"/>
                      <a:pt x="115" y="203"/>
                    </a:cubicBezTo>
                    <a:cubicBezTo>
                      <a:pt x="113" y="205"/>
                      <a:pt x="115" y="209"/>
                      <a:pt x="119" y="209"/>
                    </a:cubicBezTo>
                    <a:cubicBezTo>
                      <a:pt x="119" y="209"/>
                      <a:pt x="119" y="209"/>
                      <a:pt x="120" y="209"/>
                    </a:cubicBezTo>
                    <a:cubicBezTo>
                      <a:pt x="124" y="208"/>
                      <a:pt x="126" y="202"/>
                      <a:pt x="125" y="200"/>
                    </a:cubicBezTo>
                    <a:cubicBezTo>
                      <a:pt x="124" y="196"/>
                      <a:pt x="121" y="195"/>
                      <a:pt x="118" y="195"/>
                    </a:cubicBezTo>
                    <a:cubicBezTo>
                      <a:pt x="116" y="195"/>
                      <a:pt x="113" y="195"/>
                      <a:pt x="110" y="195"/>
                    </a:cubicBezTo>
                    <a:cubicBezTo>
                      <a:pt x="108" y="196"/>
                      <a:pt x="105" y="196"/>
                      <a:pt x="102" y="196"/>
                    </a:cubicBezTo>
                    <a:cubicBezTo>
                      <a:pt x="102" y="196"/>
                      <a:pt x="101" y="196"/>
                      <a:pt x="100" y="196"/>
                    </a:cubicBezTo>
                    <a:cubicBezTo>
                      <a:pt x="101" y="195"/>
                      <a:pt x="103" y="194"/>
                      <a:pt x="104" y="194"/>
                    </a:cubicBezTo>
                    <a:cubicBezTo>
                      <a:pt x="106" y="194"/>
                      <a:pt x="108" y="195"/>
                      <a:pt x="109" y="195"/>
                    </a:cubicBezTo>
                    <a:cubicBezTo>
                      <a:pt x="108" y="192"/>
                      <a:pt x="110" y="192"/>
                      <a:pt x="111" y="192"/>
                    </a:cubicBezTo>
                    <a:cubicBezTo>
                      <a:pt x="112" y="192"/>
                      <a:pt x="112" y="192"/>
                      <a:pt x="112" y="192"/>
                    </a:cubicBezTo>
                    <a:cubicBezTo>
                      <a:pt x="112" y="192"/>
                      <a:pt x="113" y="192"/>
                      <a:pt x="113" y="192"/>
                    </a:cubicBezTo>
                    <a:cubicBezTo>
                      <a:pt x="114" y="192"/>
                      <a:pt x="115" y="191"/>
                      <a:pt x="114" y="190"/>
                    </a:cubicBezTo>
                    <a:cubicBezTo>
                      <a:pt x="114" y="189"/>
                      <a:pt x="115" y="189"/>
                      <a:pt x="115" y="189"/>
                    </a:cubicBezTo>
                    <a:cubicBezTo>
                      <a:pt x="117" y="189"/>
                      <a:pt x="120" y="191"/>
                      <a:pt x="121" y="192"/>
                    </a:cubicBezTo>
                    <a:cubicBezTo>
                      <a:pt x="121" y="192"/>
                      <a:pt x="121" y="192"/>
                      <a:pt x="121" y="192"/>
                    </a:cubicBezTo>
                    <a:cubicBezTo>
                      <a:pt x="122" y="192"/>
                      <a:pt x="122" y="191"/>
                      <a:pt x="122" y="190"/>
                    </a:cubicBezTo>
                    <a:cubicBezTo>
                      <a:pt x="122" y="189"/>
                      <a:pt x="121" y="189"/>
                      <a:pt x="121" y="189"/>
                    </a:cubicBezTo>
                    <a:cubicBezTo>
                      <a:pt x="120" y="189"/>
                      <a:pt x="120" y="189"/>
                      <a:pt x="120" y="189"/>
                    </a:cubicBezTo>
                    <a:cubicBezTo>
                      <a:pt x="120" y="188"/>
                      <a:pt x="121" y="188"/>
                      <a:pt x="121" y="188"/>
                    </a:cubicBezTo>
                    <a:cubicBezTo>
                      <a:pt x="122" y="188"/>
                      <a:pt x="123" y="189"/>
                      <a:pt x="124" y="191"/>
                    </a:cubicBezTo>
                    <a:cubicBezTo>
                      <a:pt x="125" y="192"/>
                      <a:pt x="126" y="193"/>
                      <a:pt x="127" y="193"/>
                    </a:cubicBezTo>
                    <a:cubicBezTo>
                      <a:pt x="127" y="193"/>
                      <a:pt x="127" y="193"/>
                      <a:pt x="127" y="193"/>
                    </a:cubicBezTo>
                    <a:cubicBezTo>
                      <a:pt x="130" y="193"/>
                      <a:pt x="128" y="189"/>
                      <a:pt x="126" y="189"/>
                    </a:cubicBezTo>
                    <a:cubicBezTo>
                      <a:pt x="126" y="189"/>
                      <a:pt x="126" y="189"/>
                      <a:pt x="126" y="189"/>
                    </a:cubicBezTo>
                    <a:cubicBezTo>
                      <a:pt x="126" y="189"/>
                      <a:pt x="127" y="188"/>
                      <a:pt x="127" y="188"/>
                    </a:cubicBezTo>
                    <a:cubicBezTo>
                      <a:pt x="128" y="188"/>
                      <a:pt x="131" y="192"/>
                      <a:pt x="130" y="195"/>
                    </a:cubicBezTo>
                    <a:cubicBezTo>
                      <a:pt x="129" y="196"/>
                      <a:pt x="128" y="196"/>
                      <a:pt x="127" y="196"/>
                    </a:cubicBezTo>
                    <a:cubicBezTo>
                      <a:pt x="126" y="196"/>
                      <a:pt x="126" y="196"/>
                      <a:pt x="125" y="196"/>
                    </a:cubicBezTo>
                    <a:cubicBezTo>
                      <a:pt x="126" y="199"/>
                      <a:pt x="128" y="200"/>
                      <a:pt x="132" y="200"/>
                    </a:cubicBezTo>
                    <a:cubicBezTo>
                      <a:pt x="132" y="200"/>
                      <a:pt x="132" y="200"/>
                      <a:pt x="133" y="200"/>
                    </a:cubicBezTo>
                    <a:cubicBezTo>
                      <a:pt x="140" y="190"/>
                      <a:pt x="130" y="185"/>
                      <a:pt x="120" y="185"/>
                    </a:cubicBezTo>
                    <a:cubicBezTo>
                      <a:pt x="114" y="185"/>
                      <a:pt x="108" y="187"/>
                      <a:pt x="106" y="191"/>
                    </a:cubicBezTo>
                    <a:cubicBezTo>
                      <a:pt x="106" y="184"/>
                      <a:pt x="122" y="182"/>
                      <a:pt x="128" y="177"/>
                    </a:cubicBezTo>
                    <a:cubicBezTo>
                      <a:pt x="131" y="175"/>
                      <a:pt x="132" y="171"/>
                      <a:pt x="134" y="168"/>
                    </a:cubicBezTo>
                    <a:cubicBezTo>
                      <a:pt x="131" y="165"/>
                      <a:pt x="133" y="164"/>
                      <a:pt x="133" y="158"/>
                    </a:cubicBezTo>
                    <a:cubicBezTo>
                      <a:pt x="129" y="158"/>
                      <a:pt x="128" y="160"/>
                      <a:pt x="127" y="163"/>
                    </a:cubicBezTo>
                    <a:cubicBezTo>
                      <a:pt x="127" y="163"/>
                      <a:pt x="127" y="163"/>
                      <a:pt x="127" y="163"/>
                    </a:cubicBezTo>
                    <a:cubicBezTo>
                      <a:pt x="125" y="163"/>
                      <a:pt x="125" y="162"/>
                      <a:pt x="125" y="161"/>
                    </a:cubicBezTo>
                    <a:cubicBezTo>
                      <a:pt x="122" y="162"/>
                      <a:pt x="121" y="164"/>
                      <a:pt x="122" y="168"/>
                    </a:cubicBezTo>
                    <a:cubicBezTo>
                      <a:pt x="121" y="167"/>
                      <a:pt x="120" y="167"/>
                      <a:pt x="119" y="167"/>
                    </a:cubicBezTo>
                    <a:cubicBezTo>
                      <a:pt x="117" y="167"/>
                      <a:pt x="116" y="172"/>
                      <a:pt x="113" y="174"/>
                    </a:cubicBezTo>
                    <a:cubicBezTo>
                      <a:pt x="114" y="175"/>
                      <a:pt x="115" y="176"/>
                      <a:pt x="115" y="176"/>
                    </a:cubicBezTo>
                    <a:cubicBezTo>
                      <a:pt x="117" y="176"/>
                      <a:pt x="118" y="174"/>
                      <a:pt x="121" y="174"/>
                    </a:cubicBezTo>
                    <a:cubicBezTo>
                      <a:pt x="121" y="178"/>
                      <a:pt x="117" y="178"/>
                      <a:pt x="115" y="180"/>
                    </a:cubicBezTo>
                    <a:cubicBezTo>
                      <a:pt x="113" y="180"/>
                      <a:pt x="117" y="178"/>
                      <a:pt x="115" y="176"/>
                    </a:cubicBezTo>
                    <a:cubicBezTo>
                      <a:pt x="111" y="176"/>
                      <a:pt x="113" y="182"/>
                      <a:pt x="110" y="185"/>
                    </a:cubicBezTo>
                    <a:cubicBezTo>
                      <a:pt x="111" y="178"/>
                      <a:pt x="115" y="169"/>
                      <a:pt x="111" y="162"/>
                    </a:cubicBezTo>
                    <a:cubicBezTo>
                      <a:pt x="111" y="162"/>
                      <a:pt x="111" y="161"/>
                      <a:pt x="111" y="161"/>
                    </a:cubicBezTo>
                    <a:cubicBezTo>
                      <a:pt x="111" y="161"/>
                      <a:pt x="115" y="166"/>
                      <a:pt x="114" y="168"/>
                    </a:cubicBezTo>
                    <a:cubicBezTo>
                      <a:pt x="117" y="167"/>
                      <a:pt x="117" y="159"/>
                      <a:pt x="115" y="157"/>
                    </a:cubicBezTo>
                    <a:cubicBezTo>
                      <a:pt x="111" y="159"/>
                      <a:pt x="102" y="154"/>
                      <a:pt x="101" y="164"/>
                    </a:cubicBezTo>
                    <a:cubicBezTo>
                      <a:pt x="102" y="165"/>
                      <a:pt x="102" y="165"/>
                      <a:pt x="102" y="165"/>
                    </a:cubicBezTo>
                    <a:cubicBezTo>
                      <a:pt x="102" y="165"/>
                      <a:pt x="103" y="162"/>
                      <a:pt x="104" y="162"/>
                    </a:cubicBezTo>
                    <a:cubicBezTo>
                      <a:pt x="105" y="164"/>
                      <a:pt x="108" y="166"/>
                      <a:pt x="105" y="167"/>
                    </a:cubicBezTo>
                    <a:cubicBezTo>
                      <a:pt x="105" y="172"/>
                      <a:pt x="110" y="170"/>
                      <a:pt x="109" y="176"/>
                    </a:cubicBezTo>
                    <a:cubicBezTo>
                      <a:pt x="107" y="175"/>
                      <a:pt x="108" y="171"/>
                      <a:pt x="105" y="171"/>
                    </a:cubicBezTo>
                    <a:cubicBezTo>
                      <a:pt x="102" y="173"/>
                      <a:pt x="107" y="177"/>
                      <a:pt x="107" y="180"/>
                    </a:cubicBezTo>
                    <a:cubicBezTo>
                      <a:pt x="105" y="179"/>
                      <a:pt x="105" y="176"/>
                      <a:pt x="102" y="176"/>
                    </a:cubicBezTo>
                    <a:cubicBezTo>
                      <a:pt x="103" y="180"/>
                      <a:pt x="104" y="181"/>
                      <a:pt x="104" y="186"/>
                    </a:cubicBezTo>
                    <a:cubicBezTo>
                      <a:pt x="103" y="186"/>
                      <a:pt x="103" y="187"/>
                      <a:pt x="103" y="187"/>
                    </a:cubicBezTo>
                    <a:cubicBezTo>
                      <a:pt x="102" y="187"/>
                      <a:pt x="103" y="185"/>
                      <a:pt x="103" y="184"/>
                    </a:cubicBezTo>
                    <a:cubicBezTo>
                      <a:pt x="103" y="183"/>
                      <a:pt x="102" y="181"/>
                      <a:pt x="102" y="181"/>
                    </a:cubicBezTo>
                    <a:cubicBezTo>
                      <a:pt x="102" y="181"/>
                      <a:pt x="102" y="181"/>
                      <a:pt x="101" y="181"/>
                    </a:cubicBezTo>
                    <a:cubicBezTo>
                      <a:pt x="99" y="184"/>
                      <a:pt x="105" y="194"/>
                      <a:pt x="97" y="194"/>
                    </a:cubicBezTo>
                    <a:cubicBezTo>
                      <a:pt x="95" y="184"/>
                      <a:pt x="107" y="175"/>
                      <a:pt x="98" y="168"/>
                    </a:cubicBezTo>
                    <a:cubicBezTo>
                      <a:pt x="98" y="168"/>
                      <a:pt x="98" y="168"/>
                      <a:pt x="98" y="168"/>
                    </a:cubicBezTo>
                    <a:cubicBezTo>
                      <a:pt x="94" y="168"/>
                      <a:pt x="92" y="170"/>
                      <a:pt x="91" y="173"/>
                    </a:cubicBezTo>
                    <a:cubicBezTo>
                      <a:pt x="91" y="174"/>
                      <a:pt x="92" y="174"/>
                      <a:pt x="93" y="174"/>
                    </a:cubicBezTo>
                    <a:cubicBezTo>
                      <a:pt x="93" y="174"/>
                      <a:pt x="93" y="174"/>
                      <a:pt x="94" y="174"/>
                    </a:cubicBezTo>
                    <a:cubicBezTo>
                      <a:pt x="94" y="174"/>
                      <a:pt x="95" y="174"/>
                      <a:pt x="95" y="174"/>
                    </a:cubicBezTo>
                    <a:cubicBezTo>
                      <a:pt x="95" y="181"/>
                      <a:pt x="87" y="191"/>
                      <a:pt x="95" y="195"/>
                    </a:cubicBezTo>
                    <a:cubicBezTo>
                      <a:pt x="94" y="197"/>
                      <a:pt x="93" y="197"/>
                      <a:pt x="91" y="197"/>
                    </a:cubicBezTo>
                    <a:cubicBezTo>
                      <a:pt x="90" y="197"/>
                      <a:pt x="89" y="197"/>
                      <a:pt x="87" y="197"/>
                    </a:cubicBezTo>
                    <a:cubicBezTo>
                      <a:pt x="86" y="197"/>
                      <a:pt x="84" y="196"/>
                      <a:pt x="83" y="196"/>
                    </a:cubicBezTo>
                    <a:cubicBezTo>
                      <a:pt x="83" y="196"/>
                      <a:pt x="82" y="196"/>
                      <a:pt x="82" y="196"/>
                    </a:cubicBezTo>
                    <a:cubicBezTo>
                      <a:pt x="81" y="193"/>
                      <a:pt x="86" y="195"/>
                      <a:pt x="85" y="192"/>
                    </a:cubicBezTo>
                    <a:cubicBezTo>
                      <a:pt x="82" y="188"/>
                      <a:pt x="79" y="191"/>
                      <a:pt x="76" y="188"/>
                    </a:cubicBezTo>
                    <a:cubicBezTo>
                      <a:pt x="76" y="187"/>
                      <a:pt x="77" y="187"/>
                      <a:pt x="78" y="187"/>
                    </a:cubicBezTo>
                    <a:cubicBezTo>
                      <a:pt x="80" y="187"/>
                      <a:pt x="82" y="187"/>
                      <a:pt x="83" y="188"/>
                    </a:cubicBezTo>
                    <a:cubicBezTo>
                      <a:pt x="85" y="186"/>
                      <a:pt x="88" y="185"/>
                      <a:pt x="89" y="181"/>
                    </a:cubicBezTo>
                    <a:cubicBezTo>
                      <a:pt x="89" y="181"/>
                      <a:pt x="89" y="181"/>
                      <a:pt x="88" y="181"/>
                    </a:cubicBezTo>
                    <a:cubicBezTo>
                      <a:pt x="88" y="181"/>
                      <a:pt x="87" y="181"/>
                      <a:pt x="86" y="181"/>
                    </a:cubicBezTo>
                    <a:cubicBezTo>
                      <a:pt x="86" y="181"/>
                      <a:pt x="84" y="181"/>
                      <a:pt x="83" y="181"/>
                    </a:cubicBezTo>
                    <a:cubicBezTo>
                      <a:pt x="82" y="181"/>
                      <a:pt x="82" y="181"/>
                      <a:pt x="81" y="181"/>
                    </a:cubicBezTo>
                    <a:cubicBezTo>
                      <a:pt x="78" y="178"/>
                      <a:pt x="85" y="175"/>
                      <a:pt x="84" y="170"/>
                    </a:cubicBezTo>
                    <a:cubicBezTo>
                      <a:pt x="83" y="166"/>
                      <a:pt x="80" y="170"/>
                      <a:pt x="80" y="164"/>
                    </a:cubicBezTo>
                    <a:cubicBezTo>
                      <a:pt x="80" y="164"/>
                      <a:pt x="80" y="164"/>
                      <a:pt x="80" y="164"/>
                    </a:cubicBezTo>
                    <a:cubicBezTo>
                      <a:pt x="78" y="164"/>
                      <a:pt x="78" y="165"/>
                      <a:pt x="77" y="166"/>
                    </a:cubicBezTo>
                    <a:cubicBezTo>
                      <a:pt x="77" y="168"/>
                      <a:pt x="76" y="169"/>
                      <a:pt x="75" y="169"/>
                    </a:cubicBezTo>
                    <a:cubicBezTo>
                      <a:pt x="75" y="169"/>
                      <a:pt x="74" y="169"/>
                      <a:pt x="74" y="168"/>
                    </a:cubicBezTo>
                    <a:cubicBezTo>
                      <a:pt x="75" y="174"/>
                      <a:pt x="81" y="178"/>
                      <a:pt x="78" y="186"/>
                    </a:cubicBezTo>
                    <a:cubicBezTo>
                      <a:pt x="78" y="181"/>
                      <a:pt x="75" y="180"/>
                      <a:pt x="73" y="176"/>
                    </a:cubicBezTo>
                    <a:cubicBezTo>
                      <a:pt x="72" y="176"/>
                      <a:pt x="72" y="176"/>
                      <a:pt x="72" y="176"/>
                    </a:cubicBezTo>
                    <a:cubicBezTo>
                      <a:pt x="71" y="176"/>
                      <a:pt x="71" y="177"/>
                      <a:pt x="71" y="179"/>
                    </a:cubicBezTo>
                    <a:cubicBezTo>
                      <a:pt x="72" y="180"/>
                      <a:pt x="72" y="182"/>
                      <a:pt x="70" y="182"/>
                    </a:cubicBezTo>
                    <a:cubicBezTo>
                      <a:pt x="70" y="182"/>
                      <a:pt x="70" y="182"/>
                      <a:pt x="69" y="181"/>
                    </a:cubicBezTo>
                    <a:cubicBezTo>
                      <a:pt x="68" y="185"/>
                      <a:pt x="73" y="184"/>
                      <a:pt x="74" y="187"/>
                    </a:cubicBezTo>
                    <a:cubicBezTo>
                      <a:pt x="74" y="191"/>
                      <a:pt x="72" y="193"/>
                      <a:pt x="70" y="195"/>
                    </a:cubicBezTo>
                    <a:cubicBezTo>
                      <a:pt x="67" y="194"/>
                      <a:pt x="71" y="192"/>
                      <a:pt x="70" y="190"/>
                    </a:cubicBezTo>
                    <a:cubicBezTo>
                      <a:pt x="67" y="198"/>
                      <a:pt x="60" y="203"/>
                      <a:pt x="56" y="210"/>
                    </a:cubicBezTo>
                    <a:cubicBezTo>
                      <a:pt x="57" y="204"/>
                      <a:pt x="58" y="190"/>
                      <a:pt x="57" y="179"/>
                    </a:cubicBezTo>
                    <a:cubicBezTo>
                      <a:pt x="58" y="175"/>
                      <a:pt x="61" y="175"/>
                      <a:pt x="63" y="172"/>
                    </a:cubicBezTo>
                    <a:cubicBezTo>
                      <a:pt x="62" y="166"/>
                      <a:pt x="63" y="165"/>
                      <a:pt x="63" y="159"/>
                    </a:cubicBezTo>
                    <a:cubicBezTo>
                      <a:pt x="63" y="157"/>
                      <a:pt x="59" y="158"/>
                      <a:pt x="59" y="156"/>
                    </a:cubicBezTo>
                    <a:cubicBezTo>
                      <a:pt x="58" y="156"/>
                      <a:pt x="58" y="156"/>
                      <a:pt x="58" y="156"/>
                    </a:cubicBezTo>
                    <a:cubicBezTo>
                      <a:pt x="55" y="156"/>
                      <a:pt x="56" y="159"/>
                      <a:pt x="53" y="159"/>
                    </a:cubicBezTo>
                    <a:cubicBezTo>
                      <a:pt x="54" y="161"/>
                      <a:pt x="58" y="160"/>
                      <a:pt x="59" y="162"/>
                    </a:cubicBezTo>
                    <a:cubicBezTo>
                      <a:pt x="58" y="166"/>
                      <a:pt x="56" y="167"/>
                      <a:pt x="54" y="167"/>
                    </a:cubicBezTo>
                    <a:cubicBezTo>
                      <a:pt x="52" y="167"/>
                      <a:pt x="49" y="165"/>
                      <a:pt x="48" y="161"/>
                    </a:cubicBezTo>
                    <a:cubicBezTo>
                      <a:pt x="50" y="160"/>
                      <a:pt x="52" y="157"/>
                      <a:pt x="53" y="155"/>
                    </a:cubicBezTo>
                    <a:cubicBezTo>
                      <a:pt x="52" y="151"/>
                      <a:pt x="50" y="149"/>
                      <a:pt x="46" y="149"/>
                    </a:cubicBezTo>
                    <a:cubicBezTo>
                      <a:pt x="45" y="149"/>
                      <a:pt x="44" y="149"/>
                      <a:pt x="44" y="149"/>
                    </a:cubicBezTo>
                    <a:cubicBezTo>
                      <a:pt x="45" y="148"/>
                      <a:pt x="45" y="146"/>
                      <a:pt x="47" y="145"/>
                    </a:cubicBezTo>
                    <a:cubicBezTo>
                      <a:pt x="39" y="135"/>
                      <a:pt x="52" y="121"/>
                      <a:pt x="61" y="121"/>
                    </a:cubicBezTo>
                    <a:cubicBezTo>
                      <a:pt x="65" y="121"/>
                      <a:pt x="69" y="125"/>
                      <a:pt x="69" y="133"/>
                    </a:cubicBezTo>
                    <a:cubicBezTo>
                      <a:pt x="68" y="133"/>
                      <a:pt x="67" y="134"/>
                      <a:pt x="66" y="134"/>
                    </a:cubicBezTo>
                    <a:cubicBezTo>
                      <a:pt x="65" y="134"/>
                      <a:pt x="65" y="134"/>
                      <a:pt x="64" y="133"/>
                    </a:cubicBezTo>
                    <a:cubicBezTo>
                      <a:pt x="64" y="131"/>
                      <a:pt x="65" y="131"/>
                      <a:pt x="66" y="131"/>
                    </a:cubicBezTo>
                    <a:cubicBezTo>
                      <a:pt x="64" y="130"/>
                      <a:pt x="63" y="129"/>
                      <a:pt x="62" y="129"/>
                    </a:cubicBezTo>
                    <a:cubicBezTo>
                      <a:pt x="57" y="129"/>
                      <a:pt x="57" y="140"/>
                      <a:pt x="64" y="142"/>
                    </a:cubicBezTo>
                    <a:cubicBezTo>
                      <a:pt x="65" y="142"/>
                      <a:pt x="65" y="142"/>
                      <a:pt x="66" y="142"/>
                    </a:cubicBezTo>
                    <a:cubicBezTo>
                      <a:pt x="70" y="142"/>
                      <a:pt x="75" y="138"/>
                      <a:pt x="76" y="133"/>
                    </a:cubicBezTo>
                    <a:cubicBezTo>
                      <a:pt x="77" y="133"/>
                      <a:pt x="78" y="133"/>
                      <a:pt x="79" y="133"/>
                    </a:cubicBezTo>
                    <a:cubicBezTo>
                      <a:pt x="78" y="123"/>
                      <a:pt x="74" y="119"/>
                      <a:pt x="67" y="114"/>
                    </a:cubicBezTo>
                    <a:cubicBezTo>
                      <a:pt x="63" y="114"/>
                      <a:pt x="61" y="115"/>
                      <a:pt x="59" y="115"/>
                    </a:cubicBezTo>
                    <a:cubicBezTo>
                      <a:pt x="58" y="115"/>
                      <a:pt x="57" y="115"/>
                      <a:pt x="55" y="114"/>
                    </a:cubicBezTo>
                    <a:cubicBezTo>
                      <a:pt x="51" y="116"/>
                      <a:pt x="50" y="119"/>
                      <a:pt x="47" y="122"/>
                    </a:cubicBezTo>
                    <a:cubicBezTo>
                      <a:pt x="49" y="109"/>
                      <a:pt x="63" y="103"/>
                      <a:pt x="74" y="95"/>
                    </a:cubicBezTo>
                    <a:cubicBezTo>
                      <a:pt x="74" y="95"/>
                      <a:pt x="74" y="95"/>
                      <a:pt x="74" y="95"/>
                    </a:cubicBezTo>
                    <a:cubicBezTo>
                      <a:pt x="74" y="95"/>
                      <a:pt x="74" y="95"/>
                      <a:pt x="74" y="95"/>
                    </a:cubicBezTo>
                    <a:cubicBezTo>
                      <a:pt x="74" y="94"/>
                      <a:pt x="74" y="94"/>
                      <a:pt x="75" y="93"/>
                    </a:cubicBezTo>
                    <a:cubicBezTo>
                      <a:pt x="75" y="93"/>
                      <a:pt x="75" y="93"/>
                      <a:pt x="75" y="93"/>
                    </a:cubicBezTo>
                    <a:cubicBezTo>
                      <a:pt x="75" y="93"/>
                      <a:pt x="75" y="93"/>
                      <a:pt x="75" y="93"/>
                    </a:cubicBezTo>
                    <a:cubicBezTo>
                      <a:pt x="75" y="93"/>
                      <a:pt x="75" y="93"/>
                      <a:pt x="75" y="93"/>
                    </a:cubicBezTo>
                    <a:cubicBezTo>
                      <a:pt x="77" y="92"/>
                      <a:pt x="79" y="91"/>
                      <a:pt x="80" y="89"/>
                    </a:cubicBezTo>
                    <a:cubicBezTo>
                      <a:pt x="80" y="87"/>
                      <a:pt x="80" y="85"/>
                      <a:pt x="78" y="85"/>
                    </a:cubicBezTo>
                    <a:cubicBezTo>
                      <a:pt x="82" y="79"/>
                      <a:pt x="83" y="71"/>
                      <a:pt x="84" y="63"/>
                    </a:cubicBezTo>
                    <a:cubicBezTo>
                      <a:pt x="89" y="62"/>
                      <a:pt x="93" y="55"/>
                      <a:pt x="98" y="55"/>
                    </a:cubicBezTo>
                    <a:cubicBezTo>
                      <a:pt x="98" y="55"/>
                      <a:pt x="99" y="55"/>
                      <a:pt x="99" y="55"/>
                    </a:cubicBezTo>
                    <a:cubicBezTo>
                      <a:pt x="99" y="56"/>
                      <a:pt x="99" y="57"/>
                      <a:pt x="99" y="57"/>
                    </a:cubicBezTo>
                    <a:cubicBezTo>
                      <a:pt x="99" y="57"/>
                      <a:pt x="98" y="57"/>
                      <a:pt x="98" y="56"/>
                    </a:cubicBezTo>
                    <a:cubicBezTo>
                      <a:pt x="98" y="56"/>
                      <a:pt x="97" y="56"/>
                      <a:pt x="97" y="56"/>
                    </a:cubicBezTo>
                    <a:cubicBezTo>
                      <a:pt x="96" y="56"/>
                      <a:pt x="96" y="56"/>
                      <a:pt x="96" y="56"/>
                    </a:cubicBezTo>
                    <a:cubicBezTo>
                      <a:pt x="97" y="58"/>
                      <a:pt x="98" y="59"/>
                      <a:pt x="99" y="59"/>
                    </a:cubicBezTo>
                    <a:cubicBezTo>
                      <a:pt x="103" y="59"/>
                      <a:pt x="106" y="47"/>
                      <a:pt x="99" y="46"/>
                    </a:cubicBezTo>
                    <a:cubicBezTo>
                      <a:pt x="91" y="47"/>
                      <a:pt x="87" y="48"/>
                      <a:pt x="82" y="53"/>
                    </a:cubicBezTo>
                    <a:cubicBezTo>
                      <a:pt x="84" y="38"/>
                      <a:pt x="108" y="26"/>
                      <a:pt x="90" y="13"/>
                    </a:cubicBezTo>
                    <a:cubicBezTo>
                      <a:pt x="86" y="16"/>
                      <a:pt x="87" y="23"/>
                      <a:pt x="82" y="25"/>
                    </a:cubicBezTo>
                    <a:cubicBezTo>
                      <a:pt x="80" y="30"/>
                      <a:pt x="82" y="39"/>
                      <a:pt x="78" y="42"/>
                    </a:cubicBezTo>
                    <a:cubicBezTo>
                      <a:pt x="78" y="33"/>
                      <a:pt x="83" y="24"/>
                      <a:pt x="82" y="17"/>
                    </a:cubicBezTo>
                    <a:cubicBezTo>
                      <a:pt x="79" y="19"/>
                      <a:pt x="78" y="22"/>
                      <a:pt x="78" y="26"/>
                    </a:cubicBezTo>
                    <a:cubicBezTo>
                      <a:pt x="78" y="26"/>
                      <a:pt x="78" y="26"/>
                      <a:pt x="78" y="26"/>
                    </a:cubicBezTo>
                    <a:cubicBezTo>
                      <a:pt x="76" y="26"/>
                      <a:pt x="79" y="14"/>
                      <a:pt x="80" y="11"/>
                    </a:cubicBezTo>
                    <a:cubicBezTo>
                      <a:pt x="79" y="7"/>
                      <a:pt x="76" y="5"/>
                      <a:pt x="77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0" name="Freeform 266"/>
              <p:cNvSpPr>
                <a:spLocks/>
              </p:cNvSpPr>
              <p:nvPr/>
            </p:nvSpPr>
            <p:spPr bwMode="auto">
              <a:xfrm>
                <a:off x="2053" y="8820"/>
                <a:ext cx="73" cy="98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6" y="1"/>
                  </a:cxn>
                  <a:cxn ang="0">
                    <a:pos x="9" y="12"/>
                  </a:cxn>
                  <a:cxn ang="0">
                    <a:pos x="7" y="14"/>
                  </a:cxn>
                  <a:cxn ang="0">
                    <a:pos x="1" y="11"/>
                  </a:cxn>
                  <a:cxn ang="0">
                    <a:pos x="3" y="19"/>
                  </a:cxn>
                  <a:cxn ang="0">
                    <a:pos x="6" y="19"/>
                  </a:cxn>
                  <a:cxn ang="0">
                    <a:pos x="14" y="10"/>
                  </a:cxn>
                  <a:cxn ang="0">
                    <a:pos x="8" y="0"/>
                  </a:cxn>
                </a:cxnLst>
                <a:rect l="0" t="0" r="r" b="b"/>
                <a:pathLst>
                  <a:path w="14" h="19">
                    <a:moveTo>
                      <a:pt x="8" y="0"/>
                    </a:moveTo>
                    <a:cubicBezTo>
                      <a:pt x="7" y="0"/>
                      <a:pt x="7" y="0"/>
                      <a:pt x="6" y="1"/>
                    </a:cubicBezTo>
                    <a:cubicBezTo>
                      <a:pt x="12" y="4"/>
                      <a:pt x="2" y="12"/>
                      <a:pt x="9" y="12"/>
                    </a:cubicBezTo>
                    <a:cubicBezTo>
                      <a:pt x="8" y="13"/>
                      <a:pt x="8" y="14"/>
                      <a:pt x="7" y="14"/>
                    </a:cubicBezTo>
                    <a:cubicBezTo>
                      <a:pt x="5" y="14"/>
                      <a:pt x="3" y="12"/>
                      <a:pt x="1" y="11"/>
                    </a:cubicBezTo>
                    <a:cubicBezTo>
                      <a:pt x="0" y="15"/>
                      <a:pt x="2" y="17"/>
                      <a:pt x="3" y="19"/>
                    </a:cubicBezTo>
                    <a:cubicBezTo>
                      <a:pt x="4" y="19"/>
                      <a:pt x="5" y="19"/>
                      <a:pt x="6" y="19"/>
                    </a:cubicBezTo>
                    <a:cubicBezTo>
                      <a:pt x="11" y="19"/>
                      <a:pt x="14" y="15"/>
                      <a:pt x="14" y="10"/>
                    </a:cubicBezTo>
                    <a:cubicBezTo>
                      <a:pt x="14" y="5"/>
                      <a:pt x="12" y="0"/>
                      <a:pt x="8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1" name="Freeform 267"/>
              <p:cNvSpPr>
                <a:spLocks/>
              </p:cNvSpPr>
              <p:nvPr/>
            </p:nvSpPr>
            <p:spPr bwMode="auto">
              <a:xfrm>
                <a:off x="2053" y="7864"/>
                <a:ext cx="42" cy="30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1"/>
                  </a:cxn>
                  <a:cxn ang="0">
                    <a:pos x="0" y="5"/>
                  </a:cxn>
                  <a:cxn ang="0">
                    <a:pos x="5" y="6"/>
                  </a:cxn>
                  <a:cxn ang="0">
                    <a:pos x="8" y="5"/>
                  </a:cxn>
                  <a:cxn ang="0">
                    <a:pos x="7" y="5"/>
                  </a:cxn>
                  <a:cxn ang="0">
                    <a:pos x="5" y="0"/>
                  </a:cxn>
                  <a:cxn ang="0">
                    <a:pos x="4" y="0"/>
                  </a:cxn>
                </a:cxnLst>
                <a:rect l="0" t="0" r="r" b="b"/>
                <a:pathLst>
                  <a:path w="8" h="6">
                    <a:moveTo>
                      <a:pt x="4" y="0"/>
                    </a:moveTo>
                    <a:cubicBezTo>
                      <a:pt x="2" y="0"/>
                      <a:pt x="1" y="1"/>
                      <a:pt x="0" y="1"/>
                    </a:cubicBezTo>
                    <a:cubicBezTo>
                      <a:pt x="0" y="2"/>
                      <a:pt x="0" y="3"/>
                      <a:pt x="0" y="5"/>
                    </a:cubicBezTo>
                    <a:cubicBezTo>
                      <a:pt x="0" y="5"/>
                      <a:pt x="3" y="6"/>
                      <a:pt x="5" y="6"/>
                    </a:cubicBezTo>
                    <a:cubicBezTo>
                      <a:pt x="7" y="6"/>
                      <a:pt x="8" y="5"/>
                      <a:pt x="8" y="5"/>
                    </a:cubicBezTo>
                    <a:cubicBezTo>
                      <a:pt x="8" y="5"/>
                      <a:pt x="8" y="5"/>
                      <a:pt x="7" y="5"/>
                    </a:cubicBezTo>
                    <a:cubicBezTo>
                      <a:pt x="5" y="5"/>
                      <a:pt x="7" y="1"/>
                      <a:pt x="5" y="0"/>
                    </a:cubicBezTo>
                    <a:cubicBezTo>
                      <a:pt x="5" y="0"/>
                      <a:pt x="4" y="0"/>
                      <a:pt x="4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2" name="Freeform 268"/>
              <p:cNvSpPr>
                <a:spLocks/>
              </p:cNvSpPr>
              <p:nvPr/>
            </p:nvSpPr>
            <p:spPr bwMode="auto">
              <a:xfrm>
                <a:off x="1903" y="8383"/>
                <a:ext cx="197" cy="211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6" y="13"/>
                  </a:cxn>
                  <a:cxn ang="0">
                    <a:pos x="10" y="17"/>
                  </a:cxn>
                  <a:cxn ang="0">
                    <a:pos x="12" y="17"/>
                  </a:cxn>
                  <a:cxn ang="0">
                    <a:pos x="23" y="22"/>
                  </a:cxn>
                  <a:cxn ang="0">
                    <a:pos x="16" y="19"/>
                  </a:cxn>
                  <a:cxn ang="0">
                    <a:pos x="16" y="26"/>
                  </a:cxn>
                  <a:cxn ang="0">
                    <a:pos x="24" y="34"/>
                  </a:cxn>
                  <a:cxn ang="0">
                    <a:pos x="22" y="31"/>
                  </a:cxn>
                  <a:cxn ang="0">
                    <a:pos x="23" y="41"/>
                  </a:cxn>
                  <a:cxn ang="0">
                    <a:pos x="24" y="41"/>
                  </a:cxn>
                  <a:cxn ang="0">
                    <a:pos x="27" y="35"/>
                  </a:cxn>
                  <a:cxn ang="0">
                    <a:pos x="38" y="22"/>
                  </a:cxn>
                  <a:cxn ang="0">
                    <a:pos x="34" y="23"/>
                  </a:cxn>
                  <a:cxn ang="0">
                    <a:pos x="31" y="22"/>
                  </a:cxn>
                  <a:cxn ang="0">
                    <a:pos x="27" y="31"/>
                  </a:cxn>
                  <a:cxn ang="0">
                    <a:pos x="35" y="13"/>
                  </a:cxn>
                  <a:cxn ang="0">
                    <a:pos x="34" y="13"/>
                  </a:cxn>
                  <a:cxn ang="0">
                    <a:pos x="31" y="14"/>
                  </a:cxn>
                  <a:cxn ang="0">
                    <a:pos x="29" y="15"/>
                  </a:cxn>
                  <a:cxn ang="0">
                    <a:pos x="28" y="14"/>
                  </a:cxn>
                  <a:cxn ang="0">
                    <a:pos x="24" y="21"/>
                  </a:cxn>
                  <a:cxn ang="0">
                    <a:pos x="26" y="7"/>
                  </a:cxn>
                  <a:cxn ang="0">
                    <a:pos x="18" y="10"/>
                  </a:cxn>
                  <a:cxn ang="0">
                    <a:pos x="13" y="1"/>
                  </a:cxn>
                  <a:cxn ang="0">
                    <a:pos x="13" y="5"/>
                  </a:cxn>
                  <a:cxn ang="0">
                    <a:pos x="6" y="0"/>
                  </a:cxn>
                </a:cxnLst>
                <a:rect l="0" t="0" r="r" b="b"/>
                <a:pathLst>
                  <a:path w="38" h="41">
                    <a:moveTo>
                      <a:pt x="6" y="0"/>
                    </a:moveTo>
                    <a:cubicBezTo>
                      <a:pt x="7" y="2"/>
                      <a:pt x="6" y="2"/>
                      <a:pt x="4" y="2"/>
                    </a:cubicBezTo>
                    <a:cubicBezTo>
                      <a:pt x="3" y="2"/>
                      <a:pt x="3" y="2"/>
                      <a:pt x="2" y="2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1" y="3"/>
                    </a:cubicBezTo>
                    <a:cubicBezTo>
                      <a:pt x="10" y="4"/>
                      <a:pt x="9" y="10"/>
                      <a:pt x="16" y="13"/>
                    </a:cubicBezTo>
                    <a:cubicBezTo>
                      <a:pt x="14" y="14"/>
                      <a:pt x="11" y="14"/>
                      <a:pt x="10" y="17"/>
                    </a:cubicBezTo>
                    <a:cubicBezTo>
                      <a:pt x="11" y="17"/>
                      <a:pt x="12" y="17"/>
                      <a:pt x="12" y="17"/>
                    </a:cubicBezTo>
                    <a:cubicBezTo>
                      <a:pt x="18" y="17"/>
                      <a:pt x="22" y="19"/>
                      <a:pt x="23" y="22"/>
                    </a:cubicBezTo>
                    <a:cubicBezTo>
                      <a:pt x="21" y="21"/>
                      <a:pt x="19" y="20"/>
                      <a:pt x="16" y="19"/>
                    </a:cubicBezTo>
                    <a:cubicBezTo>
                      <a:pt x="16" y="22"/>
                      <a:pt x="18" y="24"/>
                      <a:pt x="16" y="26"/>
                    </a:cubicBezTo>
                    <a:cubicBezTo>
                      <a:pt x="21" y="26"/>
                      <a:pt x="28" y="30"/>
                      <a:pt x="24" y="34"/>
                    </a:cubicBezTo>
                    <a:cubicBezTo>
                      <a:pt x="23" y="34"/>
                      <a:pt x="24" y="31"/>
                      <a:pt x="22" y="31"/>
                    </a:cubicBezTo>
                    <a:cubicBezTo>
                      <a:pt x="22" y="35"/>
                      <a:pt x="24" y="36"/>
                      <a:pt x="23" y="41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6" y="41"/>
                      <a:pt x="26" y="37"/>
                      <a:pt x="27" y="35"/>
                    </a:cubicBezTo>
                    <a:cubicBezTo>
                      <a:pt x="31" y="32"/>
                      <a:pt x="36" y="28"/>
                      <a:pt x="38" y="22"/>
                    </a:cubicBezTo>
                    <a:cubicBezTo>
                      <a:pt x="36" y="23"/>
                      <a:pt x="35" y="23"/>
                      <a:pt x="34" y="23"/>
                    </a:cubicBezTo>
                    <a:cubicBezTo>
                      <a:pt x="33" y="23"/>
                      <a:pt x="32" y="23"/>
                      <a:pt x="31" y="22"/>
                    </a:cubicBezTo>
                    <a:cubicBezTo>
                      <a:pt x="30" y="25"/>
                      <a:pt x="29" y="29"/>
                      <a:pt x="27" y="31"/>
                    </a:cubicBezTo>
                    <a:cubicBezTo>
                      <a:pt x="26" y="22"/>
                      <a:pt x="34" y="20"/>
                      <a:pt x="35" y="13"/>
                    </a:cubicBezTo>
                    <a:cubicBezTo>
                      <a:pt x="35" y="13"/>
                      <a:pt x="34" y="13"/>
                      <a:pt x="34" y="13"/>
                    </a:cubicBezTo>
                    <a:cubicBezTo>
                      <a:pt x="32" y="13"/>
                      <a:pt x="31" y="13"/>
                      <a:pt x="31" y="14"/>
                    </a:cubicBezTo>
                    <a:cubicBezTo>
                      <a:pt x="30" y="14"/>
                      <a:pt x="30" y="15"/>
                      <a:pt x="29" y="15"/>
                    </a:cubicBezTo>
                    <a:cubicBezTo>
                      <a:pt x="29" y="15"/>
                      <a:pt x="28" y="14"/>
                      <a:pt x="28" y="14"/>
                    </a:cubicBezTo>
                    <a:cubicBezTo>
                      <a:pt x="27" y="17"/>
                      <a:pt x="27" y="20"/>
                      <a:pt x="24" y="21"/>
                    </a:cubicBezTo>
                    <a:cubicBezTo>
                      <a:pt x="24" y="16"/>
                      <a:pt x="25" y="12"/>
                      <a:pt x="26" y="7"/>
                    </a:cubicBezTo>
                    <a:cubicBezTo>
                      <a:pt x="22" y="9"/>
                      <a:pt x="21" y="8"/>
                      <a:pt x="18" y="10"/>
                    </a:cubicBezTo>
                    <a:cubicBezTo>
                      <a:pt x="17" y="6"/>
                      <a:pt x="17" y="2"/>
                      <a:pt x="13" y="1"/>
                    </a:cubicBezTo>
                    <a:cubicBezTo>
                      <a:pt x="11" y="3"/>
                      <a:pt x="15" y="5"/>
                      <a:pt x="13" y="5"/>
                    </a:cubicBezTo>
                    <a:cubicBezTo>
                      <a:pt x="11" y="3"/>
                      <a:pt x="9" y="1"/>
                      <a:pt x="6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3" name="Freeform 269"/>
              <p:cNvSpPr>
                <a:spLocks/>
              </p:cNvSpPr>
              <p:nvPr/>
            </p:nvSpPr>
            <p:spPr bwMode="auto">
              <a:xfrm>
                <a:off x="2032" y="8589"/>
                <a:ext cx="26" cy="2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5" y="2"/>
                  </a:cxn>
                  <a:cxn ang="0">
                    <a:pos x="2" y="0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2"/>
                      <a:pt x="0" y="3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4" y="5"/>
                      <a:pt x="5" y="4"/>
                      <a:pt x="5" y="2"/>
                    </a:cubicBezTo>
                    <a:cubicBezTo>
                      <a:pt x="5" y="1"/>
                      <a:pt x="4" y="0"/>
                      <a:pt x="2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4" name="Freeform 270"/>
              <p:cNvSpPr>
                <a:spLocks noEditPoints="1"/>
              </p:cNvSpPr>
              <p:nvPr/>
            </p:nvSpPr>
            <p:spPr bwMode="auto">
              <a:xfrm>
                <a:off x="1877" y="9124"/>
                <a:ext cx="166" cy="221"/>
              </a:xfrm>
              <a:custGeom>
                <a:avLst/>
                <a:gdLst/>
                <a:ahLst/>
                <a:cxnLst>
                  <a:cxn ang="0">
                    <a:pos x="7" y="20"/>
                  </a:cxn>
                  <a:cxn ang="0">
                    <a:pos x="8" y="17"/>
                  </a:cxn>
                  <a:cxn ang="0">
                    <a:pos x="9" y="20"/>
                  </a:cxn>
                  <a:cxn ang="0">
                    <a:pos x="7" y="20"/>
                  </a:cxn>
                  <a:cxn ang="0">
                    <a:pos x="22" y="14"/>
                  </a:cxn>
                  <a:cxn ang="0">
                    <a:pos x="21" y="10"/>
                  </a:cxn>
                  <a:cxn ang="0">
                    <a:pos x="23" y="14"/>
                  </a:cxn>
                  <a:cxn ang="0">
                    <a:pos x="22" y="14"/>
                  </a:cxn>
                  <a:cxn ang="0">
                    <a:pos x="8" y="0"/>
                  </a:cxn>
                  <a:cxn ang="0">
                    <a:pos x="0" y="25"/>
                  </a:cxn>
                  <a:cxn ang="0">
                    <a:pos x="2" y="25"/>
                  </a:cxn>
                  <a:cxn ang="0">
                    <a:pos x="4" y="28"/>
                  </a:cxn>
                  <a:cxn ang="0">
                    <a:pos x="6" y="31"/>
                  </a:cxn>
                  <a:cxn ang="0">
                    <a:pos x="6" y="31"/>
                  </a:cxn>
                  <a:cxn ang="0">
                    <a:pos x="13" y="9"/>
                  </a:cxn>
                  <a:cxn ang="0">
                    <a:pos x="13" y="22"/>
                  </a:cxn>
                  <a:cxn ang="0">
                    <a:pos x="4" y="42"/>
                  </a:cxn>
                  <a:cxn ang="0">
                    <a:pos x="5" y="43"/>
                  </a:cxn>
                  <a:cxn ang="0">
                    <a:pos x="15" y="28"/>
                  </a:cxn>
                  <a:cxn ang="0">
                    <a:pos x="24" y="33"/>
                  </a:cxn>
                  <a:cxn ang="0">
                    <a:pos x="25" y="33"/>
                  </a:cxn>
                  <a:cxn ang="0">
                    <a:pos x="28" y="25"/>
                  </a:cxn>
                  <a:cxn ang="0">
                    <a:pos x="14" y="12"/>
                  </a:cxn>
                  <a:cxn ang="0">
                    <a:pos x="26" y="19"/>
                  </a:cxn>
                  <a:cxn ang="0">
                    <a:pos x="32" y="17"/>
                  </a:cxn>
                  <a:cxn ang="0">
                    <a:pos x="29" y="10"/>
                  </a:cxn>
                  <a:cxn ang="0">
                    <a:pos x="8" y="0"/>
                  </a:cxn>
                </a:cxnLst>
                <a:rect l="0" t="0" r="r" b="b"/>
                <a:pathLst>
                  <a:path w="32" h="43">
                    <a:moveTo>
                      <a:pt x="7" y="20"/>
                    </a:moveTo>
                    <a:cubicBezTo>
                      <a:pt x="7" y="18"/>
                      <a:pt x="8" y="18"/>
                      <a:pt x="8" y="17"/>
                    </a:cubicBezTo>
                    <a:cubicBezTo>
                      <a:pt x="10" y="17"/>
                      <a:pt x="10" y="18"/>
                      <a:pt x="9" y="20"/>
                    </a:cubicBezTo>
                    <a:cubicBezTo>
                      <a:pt x="8" y="20"/>
                      <a:pt x="8" y="20"/>
                      <a:pt x="7" y="20"/>
                    </a:cubicBezTo>
                    <a:moveTo>
                      <a:pt x="22" y="14"/>
                    </a:moveTo>
                    <a:cubicBezTo>
                      <a:pt x="19" y="14"/>
                      <a:pt x="20" y="12"/>
                      <a:pt x="21" y="10"/>
                    </a:cubicBezTo>
                    <a:cubicBezTo>
                      <a:pt x="22" y="11"/>
                      <a:pt x="23" y="12"/>
                      <a:pt x="23" y="14"/>
                    </a:cubicBezTo>
                    <a:cubicBezTo>
                      <a:pt x="22" y="14"/>
                      <a:pt x="22" y="14"/>
                      <a:pt x="22" y="14"/>
                    </a:cubicBezTo>
                    <a:moveTo>
                      <a:pt x="8" y="0"/>
                    </a:moveTo>
                    <a:cubicBezTo>
                      <a:pt x="10" y="9"/>
                      <a:pt x="3" y="17"/>
                      <a:pt x="0" y="25"/>
                    </a:cubicBezTo>
                    <a:cubicBezTo>
                      <a:pt x="1" y="25"/>
                      <a:pt x="2" y="25"/>
                      <a:pt x="2" y="25"/>
                    </a:cubicBezTo>
                    <a:cubicBezTo>
                      <a:pt x="4" y="25"/>
                      <a:pt x="4" y="26"/>
                      <a:pt x="4" y="28"/>
                    </a:cubicBezTo>
                    <a:cubicBezTo>
                      <a:pt x="4" y="29"/>
                      <a:pt x="4" y="31"/>
                      <a:pt x="6" y="31"/>
                    </a:cubicBezTo>
                    <a:cubicBezTo>
                      <a:pt x="6" y="31"/>
                      <a:pt x="6" y="31"/>
                      <a:pt x="6" y="31"/>
                    </a:cubicBezTo>
                    <a:cubicBezTo>
                      <a:pt x="13" y="29"/>
                      <a:pt x="11" y="19"/>
                      <a:pt x="13" y="9"/>
                    </a:cubicBezTo>
                    <a:cubicBezTo>
                      <a:pt x="14" y="13"/>
                      <a:pt x="14" y="18"/>
                      <a:pt x="13" y="22"/>
                    </a:cubicBezTo>
                    <a:cubicBezTo>
                      <a:pt x="12" y="31"/>
                      <a:pt x="9" y="38"/>
                      <a:pt x="4" y="42"/>
                    </a:cubicBezTo>
                    <a:cubicBezTo>
                      <a:pt x="4" y="43"/>
                      <a:pt x="5" y="43"/>
                      <a:pt x="5" y="43"/>
                    </a:cubicBezTo>
                    <a:cubicBezTo>
                      <a:pt x="10" y="43"/>
                      <a:pt x="13" y="34"/>
                      <a:pt x="15" y="28"/>
                    </a:cubicBezTo>
                    <a:cubicBezTo>
                      <a:pt x="19" y="29"/>
                      <a:pt x="19" y="33"/>
                      <a:pt x="24" y="33"/>
                    </a:cubicBezTo>
                    <a:cubicBezTo>
                      <a:pt x="24" y="33"/>
                      <a:pt x="25" y="33"/>
                      <a:pt x="25" y="33"/>
                    </a:cubicBezTo>
                    <a:cubicBezTo>
                      <a:pt x="22" y="28"/>
                      <a:pt x="26" y="28"/>
                      <a:pt x="28" y="25"/>
                    </a:cubicBezTo>
                    <a:cubicBezTo>
                      <a:pt x="23" y="21"/>
                      <a:pt x="17" y="19"/>
                      <a:pt x="14" y="12"/>
                    </a:cubicBezTo>
                    <a:cubicBezTo>
                      <a:pt x="17" y="16"/>
                      <a:pt x="22" y="19"/>
                      <a:pt x="26" y="19"/>
                    </a:cubicBezTo>
                    <a:cubicBezTo>
                      <a:pt x="28" y="19"/>
                      <a:pt x="30" y="19"/>
                      <a:pt x="32" y="17"/>
                    </a:cubicBezTo>
                    <a:cubicBezTo>
                      <a:pt x="27" y="16"/>
                      <a:pt x="32" y="12"/>
                      <a:pt x="29" y="10"/>
                    </a:cubicBezTo>
                    <a:cubicBezTo>
                      <a:pt x="21" y="8"/>
                      <a:pt x="13" y="6"/>
                      <a:pt x="8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5" name="Freeform 271"/>
              <p:cNvSpPr>
                <a:spLocks/>
              </p:cNvSpPr>
              <p:nvPr/>
            </p:nvSpPr>
            <p:spPr bwMode="auto">
              <a:xfrm>
                <a:off x="1949" y="9288"/>
                <a:ext cx="26" cy="21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1"/>
                  </a:cxn>
                  <a:cxn ang="0">
                    <a:pos x="4" y="4"/>
                  </a:cxn>
                  <a:cxn ang="0">
                    <a:pos x="5" y="4"/>
                  </a:cxn>
                  <a:cxn ang="0">
                    <a:pos x="2" y="0"/>
                  </a:cxn>
                </a:cxnLst>
                <a:rect l="0" t="0" r="r" b="b"/>
                <a:pathLst>
                  <a:path w="5" h="4">
                    <a:moveTo>
                      <a:pt x="2" y="0"/>
                    </a:moveTo>
                    <a:cubicBezTo>
                      <a:pt x="2" y="0"/>
                      <a:pt x="1" y="0"/>
                      <a:pt x="0" y="1"/>
                    </a:cubicBezTo>
                    <a:cubicBezTo>
                      <a:pt x="0" y="3"/>
                      <a:pt x="1" y="4"/>
                      <a:pt x="4" y="4"/>
                    </a:cubicBezTo>
                    <a:cubicBezTo>
                      <a:pt x="4" y="4"/>
                      <a:pt x="4" y="4"/>
                      <a:pt x="5" y="4"/>
                    </a:cubicBezTo>
                    <a:cubicBezTo>
                      <a:pt x="5" y="1"/>
                      <a:pt x="4" y="0"/>
                      <a:pt x="2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6" name="Freeform 272"/>
              <p:cNvSpPr>
                <a:spLocks/>
              </p:cNvSpPr>
              <p:nvPr/>
            </p:nvSpPr>
            <p:spPr bwMode="auto">
              <a:xfrm>
                <a:off x="1939" y="9319"/>
                <a:ext cx="16" cy="1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3" y="2"/>
                  </a:cxn>
                  <a:cxn ang="0">
                    <a:pos x="3" y="0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2"/>
                      <a:pt x="2" y="2"/>
                      <a:pt x="3" y="2"/>
                    </a:cubicBezTo>
                    <a:cubicBezTo>
                      <a:pt x="3" y="2"/>
                      <a:pt x="3" y="1"/>
                      <a:pt x="3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7" name="Freeform 273"/>
              <p:cNvSpPr>
                <a:spLocks/>
              </p:cNvSpPr>
              <p:nvPr/>
            </p:nvSpPr>
            <p:spPr bwMode="auto">
              <a:xfrm>
                <a:off x="1835" y="8229"/>
                <a:ext cx="47" cy="72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7" y="14"/>
                  </a:cxn>
                  <a:cxn ang="0">
                    <a:pos x="7" y="14"/>
                  </a:cxn>
                  <a:cxn ang="0">
                    <a:pos x="8" y="10"/>
                  </a:cxn>
                  <a:cxn ang="0">
                    <a:pos x="7" y="2"/>
                  </a:cxn>
                  <a:cxn ang="0">
                    <a:pos x="4" y="0"/>
                  </a:cxn>
                </a:cxnLst>
                <a:rect l="0" t="0" r="r" b="b"/>
                <a:pathLst>
                  <a:path w="9" h="14">
                    <a:moveTo>
                      <a:pt x="4" y="0"/>
                    </a:moveTo>
                    <a:cubicBezTo>
                      <a:pt x="2" y="4"/>
                      <a:pt x="0" y="14"/>
                      <a:pt x="7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8" y="12"/>
                      <a:pt x="9" y="12"/>
                      <a:pt x="8" y="10"/>
                    </a:cubicBezTo>
                    <a:cubicBezTo>
                      <a:pt x="4" y="7"/>
                      <a:pt x="7" y="7"/>
                      <a:pt x="7" y="2"/>
                    </a:cubicBezTo>
                    <a:cubicBezTo>
                      <a:pt x="6" y="2"/>
                      <a:pt x="6" y="0"/>
                      <a:pt x="4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8" name="Freeform 274"/>
              <p:cNvSpPr>
                <a:spLocks/>
              </p:cNvSpPr>
              <p:nvPr/>
            </p:nvSpPr>
            <p:spPr bwMode="auto">
              <a:xfrm>
                <a:off x="1841" y="7828"/>
                <a:ext cx="31" cy="51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2" y="9"/>
                  </a:cxn>
                  <a:cxn ang="0">
                    <a:pos x="3" y="10"/>
                  </a:cxn>
                  <a:cxn ang="0">
                    <a:pos x="6" y="7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0">
                    <a:moveTo>
                      <a:pt x="6" y="0"/>
                    </a:moveTo>
                    <a:cubicBezTo>
                      <a:pt x="2" y="0"/>
                      <a:pt x="0" y="6"/>
                      <a:pt x="2" y="9"/>
                    </a:cubicBezTo>
                    <a:cubicBezTo>
                      <a:pt x="3" y="9"/>
                      <a:pt x="3" y="10"/>
                      <a:pt x="3" y="10"/>
                    </a:cubicBezTo>
                    <a:cubicBezTo>
                      <a:pt x="5" y="10"/>
                      <a:pt x="5" y="7"/>
                      <a:pt x="6" y="7"/>
                    </a:cubicBezTo>
                    <a:cubicBezTo>
                      <a:pt x="4" y="3"/>
                      <a:pt x="5" y="5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9" name="Freeform 275"/>
              <p:cNvSpPr>
                <a:spLocks/>
              </p:cNvSpPr>
              <p:nvPr/>
            </p:nvSpPr>
            <p:spPr bwMode="auto">
              <a:xfrm>
                <a:off x="1830" y="7786"/>
                <a:ext cx="21" cy="52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0"/>
                  </a:cxn>
                  <a:cxn ang="0">
                    <a:pos x="4" y="10"/>
                  </a:cxn>
                  <a:cxn ang="0">
                    <a:pos x="3" y="0"/>
                  </a:cxn>
                </a:cxnLst>
                <a:rect l="0" t="0" r="r" b="b"/>
                <a:pathLst>
                  <a:path w="4" h="10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4"/>
                      <a:pt x="2" y="8"/>
                      <a:pt x="4" y="10"/>
                    </a:cubicBezTo>
                    <a:cubicBezTo>
                      <a:pt x="4" y="6"/>
                      <a:pt x="4" y="3"/>
                      <a:pt x="3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0" name="Freeform 276"/>
              <p:cNvSpPr>
                <a:spLocks/>
              </p:cNvSpPr>
              <p:nvPr/>
            </p:nvSpPr>
            <p:spPr bwMode="auto">
              <a:xfrm>
                <a:off x="1804" y="8265"/>
                <a:ext cx="26" cy="36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2" y="7"/>
                  </a:cxn>
                  <a:cxn ang="0">
                    <a:pos x="2" y="7"/>
                  </a:cxn>
                  <a:cxn ang="0">
                    <a:pos x="5" y="0"/>
                  </a:cxn>
                </a:cxnLst>
                <a:rect l="0" t="0" r="r" b="b"/>
                <a:pathLst>
                  <a:path w="5" h="7">
                    <a:moveTo>
                      <a:pt x="5" y="0"/>
                    </a:moveTo>
                    <a:cubicBezTo>
                      <a:pt x="4" y="0"/>
                      <a:pt x="3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1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3"/>
                      <a:pt x="0" y="6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5" y="7"/>
                      <a:pt x="5" y="3"/>
                      <a:pt x="5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1" name="Freeform 277"/>
              <p:cNvSpPr>
                <a:spLocks noEditPoints="1"/>
              </p:cNvSpPr>
              <p:nvPr/>
            </p:nvSpPr>
            <p:spPr bwMode="auto">
              <a:xfrm>
                <a:off x="1747" y="9298"/>
                <a:ext cx="78" cy="93"/>
              </a:xfrm>
              <a:custGeom>
                <a:avLst/>
                <a:gdLst/>
                <a:ahLst/>
                <a:cxnLst>
                  <a:cxn ang="0">
                    <a:pos x="7" y="8"/>
                  </a:cxn>
                  <a:cxn ang="0">
                    <a:pos x="7" y="5"/>
                  </a:cxn>
                  <a:cxn ang="0">
                    <a:pos x="7" y="8"/>
                  </a:cxn>
                  <a:cxn ang="0">
                    <a:pos x="11" y="0"/>
                  </a:cxn>
                  <a:cxn ang="0">
                    <a:pos x="6" y="4"/>
                  </a:cxn>
                  <a:cxn ang="0">
                    <a:pos x="5" y="2"/>
                  </a:cxn>
                  <a:cxn ang="0">
                    <a:pos x="4" y="3"/>
                  </a:cxn>
                  <a:cxn ang="0">
                    <a:pos x="3" y="3"/>
                  </a:cxn>
                  <a:cxn ang="0">
                    <a:pos x="2" y="2"/>
                  </a:cxn>
                  <a:cxn ang="0">
                    <a:pos x="1" y="10"/>
                  </a:cxn>
                  <a:cxn ang="0">
                    <a:pos x="0" y="9"/>
                  </a:cxn>
                  <a:cxn ang="0">
                    <a:pos x="0" y="10"/>
                  </a:cxn>
                  <a:cxn ang="0">
                    <a:pos x="2" y="13"/>
                  </a:cxn>
                  <a:cxn ang="0">
                    <a:pos x="5" y="12"/>
                  </a:cxn>
                  <a:cxn ang="0">
                    <a:pos x="13" y="18"/>
                  </a:cxn>
                  <a:cxn ang="0">
                    <a:pos x="11" y="13"/>
                  </a:cxn>
                  <a:cxn ang="0">
                    <a:pos x="13" y="14"/>
                  </a:cxn>
                  <a:cxn ang="0">
                    <a:pos x="15" y="13"/>
                  </a:cxn>
                  <a:cxn ang="0">
                    <a:pos x="15" y="8"/>
                  </a:cxn>
                  <a:cxn ang="0">
                    <a:pos x="13" y="8"/>
                  </a:cxn>
                  <a:cxn ang="0">
                    <a:pos x="9" y="11"/>
                  </a:cxn>
                  <a:cxn ang="0">
                    <a:pos x="13" y="5"/>
                  </a:cxn>
                  <a:cxn ang="0">
                    <a:pos x="12" y="0"/>
                  </a:cxn>
                  <a:cxn ang="0">
                    <a:pos x="11" y="0"/>
                  </a:cxn>
                </a:cxnLst>
                <a:rect l="0" t="0" r="r" b="b"/>
                <a:pathLst>
                  <a:path w="15" h="18">
                    <a:moveTo>
                      <a:pt x="7" y="8"/>
                    </a:moveTo>
                    <a:cubicBezTo>
                      <a:pt x="7" y="8"/>
                      <a:pt x="6" y="7"/>
                      <a:pt x="7" y="5"/>
                    </a:cubicBezTo>
                    <a:cubicBezTo>
                      <a:pt x="9" y="7"/>
                      <a:pt x="8" y="8"/>
                      <a:pt x="7" y="8"/>
                    </a:cubicBezTo>
                    <a:moveTo>
                      <a:pt x="11" y="0"/>
                    </a:moveTo>
                    <a:cubicBezTo>
                      <a:pt x="8" y="0"/>
                      <a:pt x="8" y="3"/>
                      <a:pt x="6" y="4"/>
                    </a:cubicBezTo>
                    <a:cubicBezTo>
                      <a:pt x="6" y="3"/>
                      <a:pt x="5" y="2"/>
                      <a:pt x="5" y="2"/>
                    </a:cubicBezTo>
                    <a:cubicBezTo>
                      <a:pt x="5" y="2"/>
                      <a:pt x="4" y="2"/>
                      <a:pt x="4" y="3"/>
                    </a:cubicBezTo>
                    <a:cubicBezTo>
                      <a:pt x="4" y="3"/>
                      <a:pt x="4" y="3"/>
                      <a:pt x="3" y="3"/>
                    </a:cubicBezTo>
                    <a:cubicBezTo>
                      <a:pt x="3" y="3"/>
                      <a:pt x="2" y="3"/>
                      <a:pt x="2" y="2"/>
                    </a:cubicBezTo>
                    <a:cubicBezTo>
                      <a:pt x="1" y="6"/>
                      <a:pt x="5" y="9"/>
                      <a:pt x="1" y="10"/>
                    </a:cubicBezTo>
                    <a:cubicBezTo>
                      <a:pt x="1" y="9"/>
                      <a:pt x="1" y="9"/>
                      <a:pt x="0" y="9"/>
                    </a:cubicBezTo>
                    <a:cubicBezTo>
                      <a:pt x="0" y="9"/>
                      <a:pt x="0" y="9"/>
                      <a:pt x="0" y="10"/>
                    </a:cubicBezTo>
                    <a:cubicBezTo>
                      <a:pt x="1" y="10"/>
                      <a:pt x="1" y="12"/>
                      <a:pt x="2" y="13"/>
                    </a:cubicBezTo>
                    <a:cubicBezTo>
                      <a:pt x="3" y="12"/>
                      <a:pt x="4" y="12"/>
                      <a:pt x="5" y="12"/>
                    </a:cubicBezTo>
                    <a:cubicBezTo>
                      <a:pt x="10" y="12"/>
                      <a:pt x="10" y="17"/>
                      <a:pt x="13" y="18"/>
                    </a:cubicBezTo>
                    <a:cubicBezTo>
                      <a:pt x="13" y="15"/>
                      <a:pt x="10" y="16"/>
                      <a:pt x="11" y="13"/>
                    </a:cubicBezTo>
                    <a:cubicBezTo>
                      <a:pt x="11" y="13"/>
                      <a:pt x="12" y="14"/>
                      <a:pt x="13" y="14"/>
                    </a:cubicBezTo>
                    <a:cubicBezTo>
                      <a:pt x="13" y="14"/>
                      <a:pt x="14" y="13"/>
                      <a:pt x="15" y="13"/>
                    </a:cubicBezTo>
                    <a:cubicBezTo>
                      <a:pt x="15" y="11"/>
                      <a:pt x="15" y="10"/>
                      <a:pt x="15" y="8"/>
                    </a:cubicBezTo>
                    <a:cubicBezTo>
                      <a:pt x="14" y="8"/>
                      <a:pt x="14" y="8"/>
                      <a:pt x="13" y="8"/>
                    </a:cubicBezTo>
                    <a:cubicBezTo>
                      <a:pt x="11" y="8"/>
                      <a:pt x="10" y="10"/>
                      <a:pt x="9" y="11"/>
                    </a:cubicBezTo>
                    <a:cubicBezTo>
                      <a:pt x="9" y="7"/>
                      <a:pt x="10" y="6"/>
                      <a:pt x="13" y="5"/>
                    </a:cubicBezTo>
                    <a:cubicBezTo>
                      <a:pt x="14" y="2"/>
                      <a:pt x="11" y="2"/>
                      <a:pt x="12" y="0"/>
                    </a:cubicBezTo>
                    <a:cubicBezTo>
                      <a:pt x="11" y="0"/>
                      <a:pt x="11" y="0"/>
                      <a:pt x="11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2" name="Freeform 278"/>
              <p:cNvSpPr>
                <a:spLocks/>
              </p:cNvSpPr>
              <p:nvPr/>
            </p:nvSpPr>
            <p:spPr bwMode="auto">
              <a:xfrm>
                <a:off x="1809" y="9386"/>
                <a:ext cx="21" cy="1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3"/>
                  </a:cxn>
                  <a:cxn ang="0">
                    <a:pos x="2" y="0"/>
                  </a:cxn>
                </a:cxnLst>
                <a:rect l="0" t="0" r="r" b="b"/>
                <a:pathLst>
                  <a:path w="4" h="3">
                    <a:moveTo>
                      <a:pt x="2" y="0"/>
                    </a:moveTo>
                    <a:cubicBezTo>
                      <a:pt x="0" y="2"/>
                      <a:pt x="1" y="3"/>
                      <a:pt x="2" y="3"/>
                    </a:cubicBezTo>
                    <a:cubicBezTo>
                      <a:pt x="3" y="3"/>
                      <a:pt x="4" y="2"/>
                      <a:pt x="2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3" name="Freeform 279"/>
              <p:cNvSpPr>
                <a:spLocks/>
              </p:cNvSpPr>
              <p:nvPr/>
            </p:nvSpPr>
            <p:spPr bwMode="auto">
              <a:xfrm>
                <a:off x="1784" y="8218"/>
                <a:ext cx="31" cy="26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1" y="0"/>
                  </a:cxn>
                  <a:cxn ang="0">
                    <a:pos x="0" y="4"/>
                  </a:cxn>
                  <a:cxn ang="0">
                    <a:pos x="3" y="5"/>
                  </a:cxn>
                  <a:cxn ang="0">
                    <a:pos x="6" y="4"/>
                  </a:cxn>
                  <a:cxn ang="0">
                    <a:pos x="3" y="0"/>
                  </a:cxn>
                </a:cxnLst>
                <a:rect l="0" t="0" r="r" b="b"/>
                <a:pathLst>
                  <a:path w="6" h="5">
                    <a:moveTo>
                      <a:pt x="3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1"/>
                      <a:pt x="0" y="2"/>
                      <a:pt x="0" y="4"/>
                    </a:cubicBezTo>
                    <a:cubicBezTo>
                      <a:pt x="1" y="5"/>
                      <a:pt x="2" y="5"/>
                      <a:pt x="3" y="5"/>
                    </a:cubicBezTo>
                    <a:cubicBezTo>
                      <a:pt x="4" y="5"/>
                      <a:pt x="5" y="5"/>
                      <a:pt x="6" y="4"/>
                    </a:cubicBezTo>
                    <a:cubicBezTo>
                      <a:pt x="6" y="1"/>
                      <a:pt x="5" y="0"/>
                      <a:pt x="3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4" name="Freeform 280"/>
              <p:cNvSpPr>
                <a:spLocks/>
              </p:cNvSpPr>
              <p:nvPr/>
            </p:nvSpPr>
            <p:spPr bwMode="auto">
              <a:xfrm>
                <a:off x="1789" y="8825"/>
                <a:ext cx="26" cy="1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1" y="3"/>
                  </a:cxn>
                  <a:cxn ang="0">
                    <a:pos x="5" y="1"/>
                  </a:cxn>
                  <a:cxn ang="0">
                    <a:pos x="1" y="0"/>
                  </a:cxn>
                </a:cxnLst>
                <a:rect l="0" t="0" r="r" b="b"/>
                <a:pathLst>
                  <a:path w="5" h="3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2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3" y="3"/>
                      <a:pt x="4" y="2"/>
                      <a:pt x="5" y="1"/>
                    </a:cubicBezTo>
                    <a:cubicBezTo>
                      <a:pt x="3" y="0"/>
                      <a:pt x="3" y="0"/>
                      <a:pt x="1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5" name="Freeform 281"/>
              <p:cNvSpPr>
                <a:spLocks/>
              </p:cNvSpPr>
              <p:nvPr/>
            </p:nvSpPr>
            <p:spPr bwMode="auto">
              <a:xfrm>
                <a:off x="1758" y="9370"/>
                <a:ext cx="51" cy="31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1" y="2"/>
                  </a:cxn>
                  <a:cxn ang="0">
                    <a:pos x="0" y="6"/>
                  </a:cxn>
                  <a:cxn ang="0">
                    <a:pos x="1" y="6"/>
                  </a:cxn>
                  <a:cxn ang="0">
                    <a:pos x="3" y="6"/>
                  </a:cxn>
                  <a:cxn ang="0">
                    <a:pos x="5" y="6"/>
                  </a:cxn>
                  <a:cxn ang="0">
                    <a:pos x="7" y="5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10" h="6">
                    <a:moveTo>
                      <a:pt x="6" y="0"/>
                    </a:moveTo>
                    <a:cubicBezTo>
                      <a:pt x="3" y="0"/>
                      <a:pt x="2" y="0"/>
                      <a:pt x="1" y="2"/>
                    </a:cubicBezTo>
                    <a:cubicBezTo>
                      <a:pt x="6" y="4"/>
                      <a:pt x="0" y="4"/>
                      <a:pt x="0" y="6"/>
                    </a:cubicBezTo>
                    <a:cubicBezTo>
                      <a:pt x="0" y="6"/>
                      <a:pt x="1" y="6"/>
                      <a:pt x="1" y="6"/>
                    </a:cubicBezTo>
                    <a:cubicBezTo>
                      <a:pt x="2" y="6"/>
                      <a:pt x="2" y="6"/>
                      <a:pt x="3" y="6"/>
                    </a:cubicBezTo>
                    <a:cubicBezTo>
                      <a:pt x="4" y="6"/>
                      <a:pt x="4" y="6"/>
                      <a:pt x="5" y="6"/>
                    </a:cubicBezTo>
                    <a:cubicBezTo>
                      <a:pt x="6" y="6"/>
                      <a:pt x="7" y="6"/>
                      <a:pt x="7" y="5"/>
                    </a:cubicBezTo>
                    <a:cubicBezTo>
                      <a:pt x="6" y="4"/>
                      <a:pt x="10" y="2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6" name="Freeform 282"/>
              <p:cNvSpPr>
                <a:spLocks/>
              </p:cNvSpPr>
              <p:nvPr/>
            </p:nvSpPr>
            <p:spPr bwMode="auto">
              <a:xfrm>
                <a:off x="1763" y="8836"/>
                <a:ext cx="26" cy="25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2" y="0"/>
                  </a:cxn>
                  <a:cxn ang="0">
                    <a:pos x="3" y="5"/>
                  </a:cxn>
                  <a:cxn ang="0">
                    <a:pos x="5" y="4"/>
                  </a:cxn>
                  <a:cxn ang="0">
                    <a:pos x="3" y="0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2"/>
                      <a:pt x="1" y="5"/>
                      <a:pt x="3" y="5"/>
                    </a:cubicBezTo>
                    <a:cubicBezTo>
                      <a:pt x="4" y="5"/>
                      <a:pt x="5" y="5"/>
                      <a:pt x="5" y="4"/>
                    </a:cubicBezTo>
                    <a:cubicBezTo>
                      <a:pt x="5" y="2"/>
                      <a:pt x="5" y="0"/>
                      <a:pt x="3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7" name="Freeform 283"/>
              <p:cNvSpPr>
                <a:spLocks noEditPoints="1"/>
              </p:cNvSpPr>
              <p:nvPr/>
            </p:nvSpPr>
            <p:spPr bwMode="auto">
              <a:xfrm>
                <a:off x="1638" y="7786"/>
                <a:ext cx="156" cy="144"/>
              </a:xfrm>
              <a:custGeom>
                <a:avLst/>
                <a:gdLst/>
                <a:ahLst/>
                <a:cxnLst>
                  <a:cxn ang="0">
                    <a:pos x="15" y="21"/>
                  </a:cxn>
                  <a:cxn ang="0">
                    <a:pos x="7" y="15"/>
                  </a:cxn>
                  <a:cxn ang="0">
                    <a:pos x="9" y="14"/>
                  </a:cxn>
                  <a:cxn ang="0">
                    <a:pos x="15" y="21"/>
                  </a:cxn>
                  <a:cxn ang="0">
                    <a:pos x="19" y="0"/>
                  </a:cxn>
                  <a:cxn ang="0">
                    <a:pos x="5" y="0"/>
                  </a:cxn>
                  <a:cxn ang="0">
                    <a:pos x="3" y="7"/>
                  </a:cxn>
                  <a:cxn ang="0">
                    <a:pos x="8" y="12"/>
                  </a:cxn>
                  <a:cxn ang="0">
                    <a:pos x="1" y="22"/>
                  </a:cxn>
                  <a:cxn ang="0">
                    <a:pos x="7" y="24"/>
                  </a:cxn>
                  <a:cxn ang="0">
                    <a:pos x="7" y="24"/>
                  </a:cxn>
                  <a:cxn ang="0">
                    <a:pos x="8" y="20"/>
                  </a:cxn>
                  <a:cxn ang="0">
                    <a:pos x="12" y="26"/>
                  </a:cxn>
                  <a:cxn ang="0">
                    <a:pos x="14" y="26"/>
                  </a:cxn>
                  <a:cxn ang="0">
                    <a:pos x="19" y="27"/>
                  </a:cxn>
                  <a:cxn ang="0">
                    <a:pos x="23" y="28"/>
                  </a:cxn>
                  <a:cxn ang="0">
                    <a:pos x="26" y="27"/>
                  </a:cxn>
                  <a:cxn ang="0">
                    <a:pos x="18" y="17"/>
                  </a:cxn>
                  <a:cxn ang="0">
                    <a:pos x="8" y="6"/>
                  </a:cxn>
                  <a:cxn ang="0">
                    <a:pos x="11" y="1"/>
                  </a:cxn>
                  <a:cxn ang="0">
                    <a:pos x="12" y="1"/>
                  </a:cxn>
                  <a:cxn ang="0">
                    <a:pos x="19" y="5"/>
                  </a:cxn>
                  <a:cxn ang="0">
                    <a:pos x="14" y="3"/>
                  </a:cxn>
                  <a:cxn ang="0">
                    <a:pos x="12" y="5"/>
                  </a:cxn>
                  <a:cxn ang="0">
                    <a:pos x="19" y="10"/>
                  </a:cxn>
                  <a:cxn ang="0">
                    <a:pos x="16" y="9"/>
                  </a:cxn>
                  <a:cxn ang="0">
                    <a:pos x="15" y="9"/>
                  </a:cxn>
                  <a:cxn ang="0">
                    <a:pos x="23" y="16"/>
                  </a:cxn>
                  <a:cxn ang="0">
                    <a:pos x="18" y="14"/>
                  </a:cxn>
                  <a:cxn ang="0">
                    <a:pos x="16" y="15"/>
                  </a:cxn>
                  <a:cxn ang="0">
                    <a:pos x="24" y="22"/>
                  </a:cxn>
                  <a:cxn ang="0">
                    <a:pos x="23" y="21"/>
                  </a:cxn>
                  <a:cxn ang="0">
                    <a:pos x="22" y="23"/>
                  </a:cxn>
                  <a:cxn ang="0">
                    <a:pos x="30" y="28"/>
                  </a:cxn>
                  <a:cxn ang="0">
                    <a:pos x="19" y="0"/>
                  </a:cxn>
                </a:cxnLst>
                <a:rect l="0" t="0" r="r" b="b"/>
                <a:pathLst>
                  <a:path w="30" h="28">
                    <a:moveTo>
                      <a:pt x="15" y="21"/>
                    </a:moveTo>
                    <a:cubicBezTo>
                      <a:pt x="12" y="20"/>
                      <a:pt x="10" y="17"/>
                      <a:pt x="7" y="15"/>
                    </a:cubicBezTo>
                    <a:cubicBezTo>
                      <a:pt x="7" y="15"/>
                      <a:pt x="8" y="14"/>
                      <a:pt x="9" y="14"/>
                    </a:cubicBezTo>
                    <a:cubicBezTo>
                      <a:pt x="12" y="14"/>
                      <a:pt x="16" y="17"/>
                      <a:pt x="15" y="21"/>
                    </a:cubicBezTo>
                    <a:moveTo>
                      <a:pt x="19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4" y="2"/>
                      <a:pt x="2" y="3"/>
                      <a:pt x="3" y="7"/>
                    </a:cubicBezTo>
                    <a:cubicBezTo>
                      <a:pt x="4" y="9"/>
                      <a:pt x="6" y="11"/>
                      <a:pt x="8" y="12"/>
                    </a:cubicBezTo>
                    <a:cubicBezTo>
                      <a:pt x="4" y="14"/>
                      <a:pt x="0" y="15"/>
                      <a:pt x="1" y="22"/>
                    </a:cubicBezTo>
                    <a:cubicBezTo>
                      <a:pt x="3" y="22"/>
                      <a:pt x="4" y="24"/>
                      <a:pt x="7" y="24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21"/>
                      <a:pt x="5" y="20"/>
                      <a:pt x="8" y="20"/>
                    </a:cubicBezTo>
                    <a:cubicBezTo>
                      <a:pt x="11" y="20"/>
                      <a:pt x="11" y="24"/>
                      <a:pt x="12" y="26"/>
                    </a:cubicBezTo>
                    <a:cubicBezTo>
                      <a:pt x="13" y="26"/>
                      <a:pt x="14" y="26"/>
                      <a:pt x="14" y="26"/>
                    </a:cubicBezTo>
                    <a:cubicBezTo>
                      <a:pt x="16" y="26"/>
                      <a:pt x="17" y="26"/>
                      <a:pt x="19" y="27"/>
                    </a:cubicBezTo>
                    <a:cubicBezTo>
                      <a:pt x="20" y="27"/>
                      <a:pt x="21" y="28"/>
                      <a:pt x="23" y="28"/>
                    </a:cubicBezTo>
                    <a:cubicBezTo>
                      <a:pt x="24" y="28"/>
                      <a:pt x="25" y="27"/>
                      <a:pt x="26" y="27"/>
                    </a:cubicBezTo>
                    <a:cubicBezTo>
                      <a:pt x="21" y="26"/>
                      <a:pt x="18" y="23"/>
                      <a:pt x="18" y="17"/>
                    </a:cubicBezTo>
                    <a:cubicBezTo>
                      <a:pt x="12" y="13"/>
                      <a:pt x="10" y="12"/>
                      <a:pt x="8" y="6"/>
                    </a:cubicBezTo>
                    <a:cubicBezTo>
                      <a:pt x="9" y="4"/>
                      <a:pt x="9" y="2"/>
                      <a:pt x="11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5" y="1"/>
                      <a:pt x="18" y="2"/>
                      <a:pt x="19" y="5"/>
                    </a:cubicBezTo>
                    <a:cubicBezTo>
                      <a:pt x="18" y="4"/>
                      <a:pt x="16" y="3"/>
                      <a:pt x="14" y="3"/>
                    </a:cubicBezTo>
                    <a:cubicBezTo>
                      <a:pt x="13" y="3"/>
                      <a:pt x="12" y="4"/>
                      <a:pt x="12" y="5"/>
                    </a:cubicBezTo>
                    <a:cubicBezTo>
                      <a:pt x="14" y="7"/>
                      <a:pt x="18" y="7"/>
                      <a:pt x="19" y="10"/>
                    </a:cubicBezTo>
                    <a:cubicBezTo>
                      <a:pt x="18" y="9"/>
                      <a:pt x="17" y="9"/>
                      <a:pt x="16" y="9"/>
                    </a:cubicBezTo>
                    <a:cubicBezTo>
                      <a:pt x="16" y="9"/>
                      <a:pt x="15" y="9"/>
                      <a:pt x="15" y="9"/>
                    </a:cubicBezTo>
                    <a:cubicBezTo>
                      <a:pt x="16" y="13"/>
                      <a:pt x="21" y="13"/>
                      <a:pt x="23" y="16"/>
                    </a:cubicBezTo>
                    <a:cubicBezTo>
                      <a:pt x="22" y="16"/>
                      <a:pt x="20" y="14"/>
                      <a:pt x="18" y="14"/>
                    </a:cubicBezTo>
                    <a:cubicBezTo>
                      <a:pt x="17" y="14"/>
                      <a:pt x="17" y="14"/>
                      <a:pt x="16" y="15"/>
                    </a:cubicBezTo>
                    <a:cubicBezTo>
                      <a:pt x="18" y="18"/>
                      <a:pt x="23" y="18"/>
                      <a:pt x="24" y="22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2" y="21"/>
                      <a:pt x="22" y="22"/>
                      <a:pt x="22" y="23"/>
                    </a:cubicBezTo>
                    <a:cubicBezTo>
                      <a:pt x="23" y="26"/>
                      <a:pt x="28" y="26"/>
                      <a:pt x="30" y="28"/>
                    </a:cubicBezTo>
                    <a:cubicBezTo>
                      <a:pt x="25" y="20"/>
                      <a:pt x="26" y="6"/>
                      <a:pt x="19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8" name="Freeform 284"/>
              <p:cNvSpPr>
                <a:spLocks/>
              </p:cNvSpPr>
              <p:nvPr/>
            </p:nvSpPr>
            <p:spPr bwMode="auto">
              <a:xfrm>
                <a:off x="1742" y="8856"/>
                <a:ext cx="21" cy="2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3"/>
                  </a:cxn>
                  <a:cxn ang="0">
                    <a:pos x="3" y="5"/>
                  </a:cxn>
                  <a:cxn ang="0">
                    <a:pos x="4" y="4"/>
                  </a:cxn>
                  <a:cxn ang="0">
                    <a:pos x="2" y="0"/>
                  </a:cxn>
                </a:cxnLst>
                <a:rect l="0" t="0" r="r" b="b"/>
                <a:pathLst>
                  <a:path w="4" h="5">
                    <a:moveTo>
                      <a:pt x="2" y="0"/>
                    </a:moveTo>
                    <a:cubicBezTo>
                      <a:pt x="2" y="2"/>
                      <a:pt x="0" y="2"/>
                      <a:pt x="0" y="3"/>
                    </a:cubicBezTo>
                    <a:cubicBezTo>
                      <a:pt x="1" y="4"/>
                      <a:pt x="2" y="5"/>
                      <a:pt x="3" y="5"/>
                    </a:cubicBezTo>
                    <a:cubicBezTo>
                      <a:pt x="3" y="5"/>
                      <a:pt x="4" y="4"/>
                      <a:pt x="4" y="4"/>
                    </a:cubicBezTo>
                    <a:cubicBezTo>
                      <a:pt x="4" y="2"/>
                      <a:pt x="4" y="0"/>
                      <a:pt x="2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9" name="Freeform 285"/>
              <p:cNvSpPr>
                <a:spLocks/>
              </p:cNvSpPr>
              <p:nvPr/>
            </p:nvSpPr>
            <p:spPr bwMode="auto">
              <a:xfrm>
                <a:off x="1669" y="9386"/>
                <a:ext cx="63" cy="15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3"/>
                  </a:cxn>
                  <a:cxn ang="0">
                    <a:pos x="2" y="3"/>
                  </a:cxn>
                  <a:cxn ang="0">
                    <a:pos x="5" y="3"/>
                  </a:cxn>
                  <a:cxn ang="0">
                    <a:pos x="8" y="3"/>
                  </a:cxn>
                  <a:cxn ang="0">
                    <a:pos x="12" y="2"/>
                  </a:cxn>
                  <a:cxn ang="0">
                    <a:pos x="5" y="0"/>
                  </a:cxn>
                </a:cxnLst>
                <a:rect l="0" t="0" r="r" b="b"/>
                <a:pathLst>
                  <a:path w="12" h="3">
                    <a:moveTo>
                      <a:pt x="5" y="0"/>
                    </a:moveTo>
                    <a:cubicBezTo>
                      <a:pt x="3" y="0"/>
                      <a:pt x="1" y="1"/>
                      <a:pt x="0" y="3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3" y="3"/>
                      <a:pt x="4" y="3"/>
                      <a:pt x="5" y="3"/>
                    </a:cubicBezTo>
                    <a:cubicBezTo>
                      <a:pt x="6" y="3"/>
                      <a:pt x="7" y="3"/>
                      <a:pt x="8" y="3"/>
                    </a:cubicBezTo>
                    <a:cubicBezTo>
                      <a:pt x="9" y="3"/>
                      <a:pt x="11" y="3"/>
                      <a:pt x="12" y="2"/>
                    </a:cubicBezTo>
                    <a:cubicBezTo>
                      <a:pt x="10" y="1"/>
                      <a:pt x="7" y="0"/>
                      <a:pt x="5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0" name="Freeform 286"/>
              <p:cNvSpPr>
                <a:spLocks noEditPoints="1"/>
              </p:cNvSpPr>
              <p:nvPr/>
            </p:nvSpPr>
            <p:spPr bwMode="auto">
              <a:xfrm>
                <a:off x="1535" y="8450"/>
                <a:ext cx="93" cy="118"/>
              </a:xfrm>
              <a:custGeom>
                <a:avLst/>
                <a:gdLst/>
                <a:ahLst/>
                <a:cxnLst>
                  <a:cxn ang="0">
                    <a:pos x="6" y="13"/>
                  </a:cxn>
                  <a:cxn ang="0">
                    <a:pos x="6" y="11"/>
                  </a:cxn>
                  <a:cxn ang="0">
                    <a:pos x="6" y="13"/>
                  </a:cxn>
                  <a:cxn ang="0">
                    <a:pos x="10" y="0"/>
                  </a:cxn>
                  <a:cxn ang="0">
                    <a:pos x="9" y="23"/>
                  </a:cxn>
                  <a:cxn ang="0">
                    <a:pos x="10" y="0"/>
                  </a:cxn>
                </a:cxnLst>
                <a:rect l="0" t="0" r="r" b="b"/>
                <a:pathLst>
                  <a:path w="18" h="23">
                    <a:moveTo>
                      <a:pt x="6" y="13"/>
                    </a:moveTo>
                    <a:cubicBezTo>
                      <a:pt x="6" y="13"/>
                      <a:pt x="5" y="12"/>
                      <a:pt x="6" y="11"/>
                    </a:cubicBezTo>
                    <a:cubicBezTo>
                      <a:pt x="10" y="11"/>
                      <a:pt x="8" y="13"/>
                      <a:pt x="6" y="13"/>
                    </a:cubicBezTo>
                    <a:moveTo>
                      <a:pt x="10" y="0"/>
                    </a:moveTo>
                    <a:cubicBezTo>
                      <a:pt x="2" y="1"/>
                      <a:pt x="0" y="21"/>
                      <a:pt x="9" y="23"/>
                    </a:cubicBezTo>
                    <a:cubicBezTo>
                      <a:pt x="11" y="15"/>
                      <a:pt x="18" y="7"/>
                      <a:pt x="10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1" name="Freeform 287"/>
              <p:cNvSpPr>
                <a:spLocks/>
              </p:cNvSpPr>
              <p:nvPr/>
            </p:nvSpPr>
            <p:spPr bwMode="auto">
              <a:xfrm>
                <a:off x="1571" y="8342"/>
                <a:ext cx="21" cy="2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3" y="5"/>
                  </a:cxn>
                  <a:cxn ang="0">
                    <a:pos x="1" y="0"/>
                  </a:cxn>
                </a:cxnLst>
                <a:rect l="0" t="0" r="r" b="b"/>
                <a:pathLst>
                  <a:path w="4" h="5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3"/>
                      <a:pt x="1" y="4"/>
                      <a:pt x="3" y="5"/>
                    </a:cubicBezTo>
                    <a:cubicBezTo>
                      <a:pt x="4" y="3"/>
                      <a:pt x="4" y="0"/>
                      <a:pt x="1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2" name="Freeform 288"/>
              <p:cNvSpPr>
                <a:spLocks/>
              </p:cNvSpPr>
              <p:nvPr/>
            </p:nvSpPr>
            <p:spPr bwMode="auto">
              <a:xfrm>
                <a:off x="1436" y="8409"/>
                <a:ext cx="119" cy="175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8" y="3"/>
                  </a:cxn>
                  <a:cxn ang="0">
                    <a:pos x="2" y="1"/>
                  </a:cxn>
                  <a:cxn ang="0">
                    <a:pos x="8" y="13"/>
                  </a:cxn>
                  <a:cxn ang="0">
                    <a:pos x="6" y="15"/>
                  </a:cxn>
                  <a:cxn ang="0">
                    <a:pos x="12" y="20"/>
                  </a:cxn>
                  <a:cxn ang="0">
                    <a:pos x="11" y="20"/>
                  </a:cxn>
                  <a:cxn ang="0">
                    <a:pos x="8" y="20"/>
                  </a:cxn>
                  <a:cxn ang="0">
                    <a:pos x="5" y="21"/>
                  </a:cxn>
                  <a:cxn ang="0">
                    <a:pos x="3" y="21"/>
                  </a:cxn>
                  <a:cxn ang="0">
                    <a:pos x="3" y="28"/>
                  </a:cxn>
                  <a:cxn ang="0">
                    <a:pos x="21" y="34"/>
                  </a:cxn>
                  <a:cxn ang="0">
                    <a:pos x="15" y="21"/>
                  </a:cxn>
                  <a:cxn ang="0">
                    <a:pos x="20" y="26"/>
                  </a:cxn>
                  <a:cxn ang="0">
                    <a:pos x="15" y="11"/>
                  </a:cxn>
                  <a:cxn ang="0">
                    <a:pos x="20" y="21"/>
                  </a:cxn>
                  <a:cxn ang="0">
                    <a:pos x="21" y="11"/>
                  </a:cxn>
                  <a:cxn ang="0">
                    <a:pos x="13" y="0"/>
                  </a:cxn>
                </a:cxnLst>
                <a:rect l="0" t="0" r="r" b="b"/>
                <a:pathLst>
                  <a:path w="23" h="34">
                    <a:moveTo>
                      <a:pt x="13" y="0"/>
                    </a:moveTo>
                    <a:cubicBezTo>
                      <a:pt x="11" y="2"/>
                      <a:pt x="10" y="3"/>
                      <a:pt x="8" y="3"/>
                    </a:cubicBezTo>
                    <a:cubicBezTo>
                      <a:pt x="7" y="3"/>
                      <a:pt x="5" y="2"/>
                      <a:pt x="2" y="1"/>
                    </a:cubicBezTo>
                    <a:cubicBezTo>
                      <a:pt x="0" y="6"/>
                      <a:pt x="7" y="8"/>
                      <a:pt x="8" y="13"/>
                    </a:cubicBezTo>
                    <a:cubicBezTo>
                      <a:pt x="8" y="13"/>
                      <a:pt x="5" y="13"/>
                      <a:pt x="6" y="15"/>
                    </a:cubicBezTo>
                    <a:cubicBezTo>
                      <a:pt x="7" y="17"/>
                      <a:pt x="10" y="18"/>
                      <a:pt x="12" y="20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0" y="20"/>
                      <a:pt x="9" y="20"/>
                      <a:pt x="8" y="20"/>
                    </a:cubicBezTo>
                    <a:cubicBezTo>
                      <a:pt x="7" y="21"/>
                      <a:pt x="6" y="21"/>
                      <a:pt x="5" y="21"/>
                    </a:cubicBezTo>
                    <a:cubicBezTo>
                      <a:pt x="4" y="21"/>
                      <a:pt x="4" y="21"/>
                      <a:pt x="3" y="21"/>
                    </a:cubicBezTo>
                    <a:cubicBezTo>
                      <a:pt x="3" y="26"/>
                      <a:pt x="6" y="24"/>
                      <a:pt x="3" y="28"/>
                    </a:cubicBezTo>
                    <a:cubicBezTo>
                      <a:pt x="9" y="30"/>
                      <a:pt x="15" y="32"/>
                      <a:pt x="21" y="34"/>
                    </a:cubicBezTo>
                    <a:cubicBezTo>
                      <a:pt x="23" y="25"/>
                      <a:pt x="15" y="26"/>
                      <a:pt x="15" y="21"/>
                    </a:cubicBezTo>
                    <a:cubicBezTo>
                      <a:pt x="17" y="22"/>
                      <a:pt x="18" y="24"/>
                      <a:pt x="20" y="26"/>
                    </a:cubicBezTo>
                    <a:cubicBezTo>
                      <a:pt x="21" y="19"/>
                      <a:pt x="11" y="17"/>
                      <a:pt x="15" y="11"/>
                    </a:cubicBezTo>
                    <a:cubicBezTo>
                      <a:pt x="19" y="12"/>
                      <a:pt x="17" y="18"/>
                      <a:pt x="20" y="21"/>
                    </a:cubicBezTo>
                    <a:cubicBezTo>
                      <a:pt x="20" y="17"/>
                      <a:pt x="22" y="15"/>
                      <a:pt x="21" y="11"/>
                    </a:cubicBezTo>
                    <a:cubicBezTo>
                      <a:pt x="17" y="8"/>
                      <a:pt x="14" y="8"/>
                      <a:pt x="13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3" name="Freeform 289"/>
              <p:cNvSpPr>
                <a:spLocks noEditPoints="1"/>
              </p:cNvSpPr>
              <p:nvPr/>
            </p:nvSpPr>
            <p:spPr bwMode="auto">
              <a:xfrm>
                <a:off x="373" y="8594"/>
                <a:ext cx="1182" cy="807"/>
              </a:xfrm>
              <a:custGeom>
                <a:avLst/>
                <a:gdLst/>
                <a:ahLst/>
                <a:cxnLst>
                  <a:cxn ang="0">
                    <a:pos x="165" y="114"/>
                  </a:cxn>
                  <a:cxn ang="0">
                    <a:pos x="180" y="105"/>
                  </a:cxn>
                  <a:cxn ang="0">
                    <a:pos x="47" y="95"/>
                  </a:cxn>
                  <a:cxn ang="0">
                    <a:pos x="161" y="103"/>
                  </a:cxn>
                  <a:cxn ang="0">
                    <a:pos x="185" y="95"/>
                  </a:cxn>
                  <a:cxn ang="0">
                    <a:pos x="174" y="85"/>
                  </a:cxn>
                  <a:cxn ang="0">
                    <a:pos x="91" y="64"/>
                  </a:cxn>
                  <a:cxn ang="0">
                    <a:pos x="57" y="59"/>
                  </a:cxn>
                  <a:cxn ang="0">
                    <a:pos x="61" y="7"/>
                  </a:cxn>
                  <a:cxn ang="0">
                    <a:pos x="50" y="51"/>
                  </a:cxn>
                  <a:cxn ang="0">
                    <a:pos x="64" y="81"/>
                  </a:cxn>
                  <a:cxn ang="0">
                    <a:pos x="49" y="68"/>
                  </a:cxn>
                  <a:cxn ang="0">
                    <a:pos x="25" y="71"/>
                  </a:cxn>
                  <a:cxn ang="0">
                    <a:pos x="18" y="79"/>
                  </a:cxn>
                  <a:cxn ang="0">
                    <a:pos x="11" y="81"/>
                  </a:cxn>
                  <a:cxn ang="0">
                    <a:pos x="7" y="92"/>
                  </a:cxn>
                  <a:cxn ang="0">
                    <a:pos x="24" y="81"/>
                  </a:cxn>
                  <a:cxn ang="0">
                    <a:pos x="40" y="81"/>
                  </a:cxn>
                  <a:cxn ang="0">
                    <a:pos x="59" y="86"/>
                  </a:cxn>
                  <a:cxn ang="0">
                    <a:pos x="27" y="103"/>
                  </a:cxn>
                  <a:cxn ang="0">
                    <a:pos x="54" y="101"/>
                  </a:cxn>
                  <a:cxn ang="0">
                    <a:pos x="67" y="101"/>
                  </a:cxn>
                  <a:cxn ang="0">
                    <a:pos x="59" y="112"/>
                  </a:cxn>
                  <a:cxn ang="0">
                    <a:pos x="103" y="124"/>
                  </a:cxn>
                  <a:cxn ang="0">
                    <a:pos x="91" y="144"/>
                  </a:cxn>
                  <a:cxn ang="0">
                    <a:pos x="138" y="139"/>
                  </a:cxn>
                  <a:cxn ang="0">
                    <a:pos x="161" y="157"/>
                  </a:cxn>
                  <a:cxn ang="0">
                    <a:pos x="170" y="151"/>
                  </a:cxn>
                  <a:cxn ang="0">
                    <a:pos x="180" y="150"/>
                  </a:cxn>
                  <a:cxn ang="0">
                    <a:pos x="187" y="143"/>
                  </a:cxn>
                  <a:cxn ang="0">
                    <a:pos x="167" y="132"/>
                  </a:cxn>
                  <a:cxn ang="0">
                    <a:pos x="147" y="120"/>
                  </a:cxn>
                  <a:cxn ang="0">
                    <a:pos x="196" y="134"/>
                  </a:cxn>
                  <a:cxn ang="0">
                    <a:pos x="207" y="153"/>
                  </a:cxn>
                  <a:cxn ang="0">
                    <a:pos x="227" y="137"/>
                  </a:cxn>
                  <a:cxn ang="0">
                    <a:pos x="207" y="122"/>
                  </a:cxn>
                  <a:cxn ang="0">
                    <a:pos x="202" y="112"/>
                  </a:cxn>
                  <a:cxn ang="0">
                    <a:pos x="205" y="96"/>
                  </a:cxn>
                  <a:cxn ang="0">
                    <a:pos x="195" y="82"/>
                  </a:cxn>
                  <a:cxn ang="0">
                    <a:pos x="177" y="100"/>
                  </a:cxn>
                  <a:cxn ang="0">
                    <a:pos x="170" y="114"/>
                  </a:cxn>
                  <a:cxn ang="0">
                    <a:pos x="172" y="106"/>
                  </a:cxn>
                  <a:cxn ang="0">
                    <a:pos x="167" y="96"/>
                  </a:cxn>
                  <a:cxn ang="0">
                    <a:pos x="143" y="113"/>
                  </a:cxn>
                  <a:cxn ang="0">
                    <a:pos x="136" y="94"/>
                  </a:cxn>
                  <a:cxn ang="0">
                    <a:pos x="131" y="112"/>
                  </a:cxn>
                  <a:cxn ang="0">
                    <a:pos x="93" y="99"/>
                  </a:cxn>
                  <a:cxn ang="0">
                    <a:pos x="103" y="90"/>
                  </a:cxn>
                  <a:cxn ang="0">
                    <a:pos x="104" y="76"/>
                  </a:cxn>
                  <a:cxn ang="0">
                    <a:pos x="76" y="83"/>
                  </a:cxn>
                  <a:cxn ang="0">
                    <a:pos x="103" y="67"/>
                  </a:cxn>
                  <a:cxn ang="0">
                    <a:pos x="95" y="41"/>
                  </a:cxn>
                  <a:cxn ang="0">
                    <a:pos x="76" y="54"/>
                  </a:cxn>
                  <a:cxn ang="0">
                    <a:pos x="80" y="40"/>
                  </a:cxn>
                  <a:cxn ang="0">
                    <a:pos x="68" y="16"/>
                  </a:cxn>
                  <a:cxn ang="0">
                    <a:pos x="69" y="11"/>
                  </a:cxn>
                </a:cxnLst>
                <a:rect l="0" t="0" r="r" b="b"/>
                <a:pathLst>
                  <a:path w="228" h="157">
                    <a:moveTo>
                      <a:pt x="108" y="149"/>
                    </a:moveTo>
                    <a:cubicBezTo>
                      <a:pt x="107" y="148"/>
                      <a:pt x="108" y="144"/>
                      <a:pt x="111" y="144"/>
                    </a:cubicBezTo>
                    <a:cubicBezTo>
                      <a:pt x="111" y="144"/>
                      <a:pt x="111" y="144"/>
                      <a:pt x="112" y="144"/>
                    </a:cubicBezTo>
                    <a:cubicBezTo>
                      <a:pt x="112" y="149"/>
                      <a:pt x="109" y="151"/>
                      <a:pt x="108" y="155"/>
                    </a:cubicBezTo>
                    <a:cubicBezTo>
                      <a:pt x="105" y="154"/>
                      <a:pt x="110" y="148"/>
                      <a:pt x="109" y="148"/>
                    </a:cubicBezTo>
                    <a:cubicBezTo>
                      <a:pt x="109" y="148"/>
                      <a:pt x="109" y="148"/>
                      <a:pt x="108" y="149"/>
                    </a:cubicBezTo>
                    <a:moveTo>
                      <a:pt x="177" y="123"/>
                    </a:moveTo>
                    <a:cubicBezTo>
                      <a:pt x="171" y="123"/>
                      <a:pt x="165" y="120"/>
                      <a:pt x="165" y="114"/>
                    </a:cubicBezTo>
                    <a:cubicBezTo>
                      <a:pt x="169" y="117"/>
                      <a:pt x="169" y="116"/>
                      <a:pt x="175" y="117"/>
                    </a:cubicBezTo>
                    <a:cubicBezTo>
                      <a:pt x="174" y="120"/>
                      <a:pt x="177" y="121"/>
                      <a:pt x="180" y="121"/>
                    </a:cubicBezTo>
                    <a:cubicBezTo>
                      <a:pt x="181" y="121"/>
                      <a:pt x="181" y="121"/>
                      <a:pt x="182" y="121"/>
                    </a:cubicBezTo>
                    <a:cubicBezTo>
                      <a:pt x="182" y="121"/>
                      <a:pt x="183" y="121"/>
                      <a:pt x="184" y="121"/>
                    </a:cubicBezTo>
                    <a:cubicBezTo>
                      <a:pt x="184" y="121"/>
                      <a:pt x="184" y="121"/>
                      <a:pt x="184" y="121"/>
                    </a:cubicBezTo>
                    <a:cubicBezTo>
                      <a:pt x="182" y="122"/>
                      <a:pt x="180" y="123"/>
                      <a:pt x="177" y="123"/>
                    </a:cubicBezTo>
                    <a:moveTo>
                      <a:pt x="191" y="114"/>
                    </a:moveTo>
                    <a:cubicBezTo>
                      <a:pt x="188" y="111"/>
                      <a:pt x="181" y="110"/>
                      <a:pt x="180" y="105"/>
                    </a:cubicBezTo>
                    <a:cubicBezTo>
                      <a:pt x="185" y="107"/>
                      <a:pt x="191" y="108"/>
                      <a:pt x="191" y="114"/>
                    </a:cubicBezTo>
                    <a:moveTo>
                      <a:pt x="166" y="105"/>
                    </a:moveTo>
                    <a:cubicBezTo>
                      <a:pt x="164" y="104"/>
                      <a:pt x="168" y="103"/>
                      <a:pt x="168" y="101"/>
                    </a:cubicBezTo>
                    <a:cubicBezTo>
                      <a:pt x="169" y="101"/>
                      <a:pt x="170" y="101"/>
                      <a:pt x="170" y="101"/>
                    </a:cubicBezTo>
                    <a:cubicBezTo>
                      <a:pt x="170" y="104"/>
                      <a:pt x="168" y="104"/>
                      <a:pt x="166" y="105"/>
                    </a:cubicBezTo>
                    <a:moveTo>
                      <a:pt x="48" y="99"/>
                    </a:moveTo>
                    <a:cubicBezTo>
                      <a:pt x="44" y="99"/>
                      <a:pt x="47" y="94"/>
                      <a:pt x="48" y="93"/>
                    </a:cubicBezTo>
                    <a:cubicBezTo>
                      <a:pt x="50" y="93"/>
                      <a:pt x="48" y="95"/>
                      <a:pt x="47" y="95"/>
                    </a:cubicBezTo>
                    <a:cubicBezTo>
                      <a:pt x="47" y="97"/>
                      <a:pt x="49" y="97"/>
                      <a:pt x="48" y="99"/>
                    </a:cubicBezTo>
                    <a:cubicBezTo>
                      <a:pt x="48" y="99"/>
                      <a:pt x="48" y="99"/>
                      <a:pt x="48" y="99"/>
                    </a:cubicBezTo>
                    <a:moveTo>
                      <a:pt x="161" y="103"/>
                    </a:moveTo>
                    <a:cubicBezTo>
                      <a:pt x="161" y="103"/>
                      <a:pt x="161" y="103"/>
                      <a:pt x="161" y="103"/>
                    </a:cubicBezTo>
                    <a:cubicBezTo>
                      <a:pt x="161" y="97"/>
                      <a:pt x="164" y="94"/>
                      <a:pt x="161" y="90"/>
                    </a:cubicBezTo>
                    <a:cubicBezTo>
                      <a:pt x="161" y="90"/>
                      <a:pt x="161" y="90"/>
                      <a:pt x="161" y="90"/>
                    </a:cubicBezTo>
                    <a:cubicBezTo>
                      <a:pt x="163" y="90"/>
                      <a:pt x="164" y="93"/>
                      <a:pt x="165" y="96"/>
                    </a:cubicBezTo>
                    <a:cubicBezTo>
                      <a:pt x="165" y="99"/>
                      <a:pt x="164" y="103"/>
                      <a:pt x="161" y="103"/>
                    </a:cubicBezTo>
                    <a:moveTo>
                      <a:pt x="159" y="104"/>
                    </a:moveTo>
                    <a:cubicBezTo>
                      <a:pt x="151" y="102"/>
                      <a:pt x="157" y="94"/>
                      <a:pt x="157" y="89"/>
                    </a:cubicBezTo>
                    <a:cubicBezTo>
                      <a:pt x="161" y="90"/>
                      <a:pt x="155" y="95"/>
                      <a:pt x="161" y="95"/>
                    </a:cubicBezTo>
                    <a:cubicBezTo>
                      <a:pt x="160" y="97"/>
                      <a:pt x="158" y="99"/>
                      <a:pt x="159" y="104"/>
                    </a:cubicBezTo>
                    <a:moveTo>
                      <a:pt x="185" y="95"/>
                    </a:moveTo>
                    <a:cubicBezTo>
                      <a:pt x="187" y="93"/>
                      <a:pt x="189" y="88"/>
                      <a:pt x="192" y="88"/>
                    </a:cubicBezTo>
                    <a:cubicBezTo>
                      <a:pt x="193" y="88"/>
                      <a:pt x="193" y="88"/>
                      <a:pt x="194" y="89"/>
                    </a:cubicBezTo>
                    <a:cubicBezTo>
                      <a:pt x="194" y="93"/>
                      <a:pt x="189" y="94"/>
                      <a:pt x="185" y="95"/>
                    </a:cubicBezTo>
                    <a:moveTo>
                      <a:pt x="77" y="98"/>
                    </a:moveTo>
                    <a:cubicBezTo>
                      <a:pt x="75" y="98"/>
                      <a:pt x="72" y="94"/>
                      <a:pt x="71" y="92"/>
                    </a:cubicBezTo>
                    <a:cubicBezTo>
                      <a:pt x="70" y="89"/>
                      <a:pt x="73" y="89"/>
                      <a:pt x="72" y="85"/>
                    </a:cubicBezTo>
                    <a:cubicBezTo>
                      <a:pt x="75" y="89"/>
                      <a:pt x="74" y="95"/>
                      <a:pt x="78" y="97"/>
                    </a:cubicBezTo>
                    <a:cubicBezTo>
                      <a:pt x="78" y="97"/>
                      <a:pt x="78" y="98"/>
                      <a:pt x="77" y="98"/>
                    </a:cubicBezTo>
                    <a:moveTo>
                      <a:pt x="170" y="93"/>
                    </a:moveTo>
                    <a:cubicBezTo>
                      <a:pt x="169" y="93"/>
                      <a:pt x="168" y="93"/>
                      <a:pt x="167" y="92"/>
                    </a:cubicBezTo>
                    <a:cubicBezTo>
                      <a:pt x="168" y="88"/>
                      <a:pt x="173" y="89"/>
                      <a:pt x="174" y="85"/>
                    </a:cubicBezTo>
                    <a:cubicBezTo>
                      <a:pt x="177" y="88"/>
                      <a:pt x="173" y="93"/>
                      <a:pt x="170" y="93"/>
                    </a:cubicBezTo>
                    <a:moveTo>
                      <a:pt x="163" y="88"/>
                    </a:moveTo>
                    <a:cubicBezTo>
                      <a:pt x="161" y="86"/>
                      <a:pt x="165" y="81"/>
                      <a:pt x="169" y="81"/>
                    </a:cubicBezTo>
                    <a:cubicBezTo>
                      <a:pt x="169" y="81"/>
                      <a:pt x="169" y="81"/>
                      <a:pt x="169" y="81"/>
                    </a:cubicBezTo>
                    <a:cubicBezTo>
                      <a:pt x="167" y="83"/>
                      <a:pt x="164" y="84"/>
                      <a:pt x="163" y="88"/>
                    </a:cubicBezTo>
                    <a:moveTo>
                      <a:pt x="79" y="77"/>
                    </a:moveTo>
                    <a:cubicBezTo>
                      <a:pt x="78" y="76"/>
                      <a:pt x="80" y="74"/>
                      <a:pt x="78" y="71"/>
                    </a:cubicBezTo>
                    <a:cubicBezTo>
                      <a:pt x="85" y="69"/>
                      <a:pt x="86" y="67"/>
                      <a:pt x="91" y="64"/>
                    </a:cubicBezTo>
                    <a:cubicBezTo>
                      <a:pt x="89" y="70"/>
                      <a:pt x="85" y="74"/>
                      <a:pt x="79" y="77"/>
                    </a:cubicBezTo>
                    <a:moveTo>
                      <a:pt x="76" y="64"/>
                    </a:moveTo>
                    <a:cubicBezTo>
                      <a:pt x="75" y="64"/>
                      <a:pt x="75" y="62"/>
                      <a:pt x="75" y="62"/>
                    </a:cubicBezTo>
                    <a:cubicBezTo>
                      <a:pt x="75" y="61"/>
                      <a:pt x="76" y="61"/>
                      <a:pt x="76" y="61"/>
                    </a:cubicBezTo>
                    <a:cubicBezTo>
                      <a:pt x="77" y="61"/>
                      <a:pt x="77" y="64"/>
                      <a:pt x="76" y="64"/>
                    </a:cubicBezTo>
                    <a:cubicBezTo>
                      <a:pt x="76" y="64"/>
                      <a:pt x="76" y="64"/>
                      <a:pt x="76" y="64"/>
                    </a:cubicBezTo>
                    <a:moveTo>
                      <a:pt x="68" y="71"/>
                    </a:moveTo>
                    <a:cubicBezTo>
                      <a:pt x="62" y="69"/>
                      <a:pt x="57" y="67"/>
                      <a:pt x="57" y="59"/>
                    </a:cubicBezTo>
                    <a:cubicBezTo>
                      <a:pt x="61" y="64"/>
                      <a:pt x="66" y="63"/>
                      <a:pt x="68" y="71"/>
                    </a:cubicBezTo>
                    <a:moveTo>
                      <a:pt x="75" y="47"/>
                    </a:moveTo>
                    <a:cubicBezTo>
                      <a:pt x="73" y="45"/>
                      <a:pt x="74" y="37"/>
                      <a:pt x="75" y="35"/>
                    </a:cubicBezTo>
                    <a:cubicBezTo>
                      <a:pt x="80" y="37"/>
                      <a:pt x="75" y="43"/>
                      <a:pt x="75" y="47"/>
                    </a:cubicBezTo>
                    <a:moveTo>
                      <a:pt x="68" y="0"/>
                    </a:moveTo>
                    <a:cubicBezTo>
                      <a:pt x="65" y="2"/>
                      <a:pt x="65" y="5"/>
                      <a:pt x="67" y="7"/>
                    </a:cubicBezTo>
                    <a:cubicBezTo>
                      <a:pt x="66" y="6"/>
                      <a:pt x="66" y="6"/>
                      <a:pt x="65" y="6"/>
                    </a:cubicBezTo>
                    <a:cubicBezTo>
                      <a:pt x="64" y="6"/>
                      <a:pt x="63" y="6"/>
                      <a:pt x="61" y="7"/>
                    </a:cubicBezTo>
                    <a:cubicBezTo>
                      <a:pt x="61" y="12"/>
                      <a:pt x="67" y="9"/>
                      <a:pt x="67" y="14"/>
                    </a:cubicBezTo>
                    <a:cubicBezTo>
                      <a:pt x="65" y="21"/>
                      <a:pt x="69" y="29"/>
                      <a:pt x="63" y="34"/>
                    </a:cubicBezTo>
                    <a:cubicBezTo>
                      <a:pt x="72" y="40"/>
                      <a:pt x="76" y="55"/>
                      <a:pt x="71" y="65"/>
                    </a:cubicBezTo>
                    <a:cubicBezTo>
                      <a:pt x="67" y="60"/>
                      <a:pt x="60" y="57"/>
                      <a:pt x="59" y="52"/>
                    </a:cubicBezTo>
                    <a:cubicBezTo>
                      <a:pt x="58" y="53"/>
                      <a:pt x="57" y="53"/>
                      <a:pt x="57" y="53"/>
                    </a:cubicBezTo>
                    <a:cubicBezTo>
                      <a:pt x="56" y="53"/>
                      <a:pt x="55" y="52"/>
                      <a:pt x="54" y="52"/>
                    </a:cubicBezTo>
                    <a:cubicBezTo>
                      <a:pt x="54" y="52"/>
                      <a:pt x="53" y="51"/>
                      <a:pt x="51" y="51"/>
                    </a:cubicBezTo>
                    <a:cubicBezTo>
                      <a:pt x="51" y="51"/>
                      <a:pt x="51" y="51"/>
                      <a:pt x="50" y="51"/>
                    </a:cubicBezTo>
                    <a:cubicBezTo>
                      <a:pt x="51" y="56"/>
                      <a:pt x="46" y="55"/>
                      <a:pt x="45" y="58"/>
                    </a:cubicBezTo>
                    <a:cubicBezTo>
                      <a:pt x="45" y="61"/>
                      <a:pt x="46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3" y="64"/>
                      <a:pt x="49" y="61"/>
                      <a:pt x="53" y="61"/>
                    </a:cubicBezTo>
                    <a:cubicBezTo>
                      <a:pt x="54" y="65"/>
                      <a:pt x="57" y="68"/>
                      <a:pt x="59" y="73"/>
                    </a:cubicBezTo>
                    <a:cubicBezTo>
                      <a:pt x="63" y="75"/>
                      <a:pt x="69" y="75"/>
                      <a:pt x="71" y="79"/>
                    </a:cubicBezTo>
                    <a:cubicBezTo>
                      <a:pt x="69" y="80"/>
                      <a:pt x="68" y="82"/>
                      <a:pt x="67" y="83"/>
                    </a:cubicBezTo>
                    <a:cubicBezTo>
                      <a:pt x="66" y="82"/>
                      <a:pt x="65" y="82"/>
                      <a:pt x="64" y="81"/>
                    </a:cubicBezTo>
                    <a:cubicBezTo>
                      <a:pt x="64" y="83"/>
                      <a:pt x="66" y="87"/>
                      <a:pt x="63" y="88"/>
                    </a:cubicBezTo>
                    <a:cubicBezTo>
                      <a:pt x="61" y="86"/>
                      <a:pt x="64" y="80"/>
                      <a:pt x="61" y="79"/>
                    </a:cubicBezTo>
                    <a:cubicBezTo>
                      <a:pt x="61" y="80"/>
                      <a:pt x="60" y="80"/>
                      <a:pt x="60" y="80"/>
                    </a:cubicBezTo>
                    <a:cubicBezTo>
                      <a:pt x="60" y="80"/>
                      <a:pt x="59" y="79"/>
                      <a:pt x="59" y="79"/>
                    </a:cubicBezTo>
                    <a:cubicBezTo>
                      <a:pt x="59" y="78"/>
                      <a:pt x="59" y="77"/>
                      <a:pt x="58" y="77"/>
                    </a:cubicBezTo>
                    <a:cubicBezTo>
                      <a:pt x="58" y="77"/>
                      <a:pt x="58" y="77"/>
                      <a:pt x="58" y="77"/>
                    </a:cubicBezTo>
                    <a:cubicBezTo>
                      <a:pt x="57" y="80"/>
                      <a:pt x="58" y="82"/>
                      <a:pt x="57" y="83"/>
                    </a:cubicBezTo>
                    <a:cubicBezTo>
                      <a:pt x="53" y="80"/>
                      <a:pt x="48" y="77"/>
                      <a:pt x="49" y="68"/>
                    </a:cubicBezTo>
                    <a:cubicBezTo>
                      <a:pt x="45" y="69"/>
                      <a:pt x="48" y="77"/>
                      <a:pt x="49" y="79"/>
                    </a:cubicBezTo>
                    <a:cubicBezTo>
                      <a:pt x="48" y="79"/>
                      <a:pt x="46" y="79"/>
                      <a:pt x="44" y="79"/>
                    </a:cubicBezTo>
                    <a:cubicBezTo>
                      <a:pt x="43" y="74"/>
                      <a:pt x="40" y="71"/>
                      <a:pt x="37" y="69"/>
                    </a:cubicBezTo>
                    <a:cubicBezTo>
                      <a:pt x="35" y="74"/>
                      <a:pt x="37" y="75"/>
                      <a:pt x="37" y="77"/>
                    </a:cubicBezTo>
                    <a:cubicBezTo>
                      <a:pt x="36" y="77"/>
                      <a:pt x="36" y="77"/>
                      <a:pt x="36" y="77"/>
                    </a:cubicBezTo>
                    <a:cubicBezTo>
                      <a:pt x="32" y="77"/>
                      <a:pt x="33" y="72"/>
                      <a:pt x="31" y="69"/>
                    </a:cubicBezTo>
                    <a:cubicBezTo>
                      <a:pt x="29" y="68"/>
                      <a:pt x="28" y="69"/>
                      <a:pt x="25" y="67"/>
                    </a:cubicBezTo>
                    <a:cubicBezTo>
                      <a:pt x="25" y="69"/>
                      <a:pt x="26" y="71"/>
                      <a:pt x="25" y="71"/>
                    </a:cubicBezTo>
                    <a:cubicBezTo>
                      <a:pt x="25" y="71"/>
                      <a:pt x="24" y="71"/>
                      <a:pt x="24" y="70"/>
                    </a:cubicBezTo>
                    <a:cubicBezTo>
                      <a:pt x="23" y="75"/>
                      <a:pt x="27" y="75"/>
                      <a:pt x="29" y="77"/>
                    </a:cubicBezTo>
                    <a:cubicBezTo>
                      <a:pt x="27" y="77"/>
                      <a:pt x="25" y="77"/>
                      <a:pt x="24" y="77"/>
                    </a:cubicBezTo>
                    <a:cubicBezTo>
                      <a:pt x="24" y="70"/>
                      <a:pt x="20" y="69"/>
                      <a:pt x="15" y="68"/>
                    </a:cubicBezTo>
                    <a:cubicBezTo>
                      <a:pt x="15" y="73"/>
                      <a:pt x="18" y="72"/>
                      <a:pt x="16" y="76"/>
                    </a:cubicBezTo>
                    <a:cubicBezTo>
                      <a:pt x="18" y="77"/>
                      <a:pt x="21" y="76"/>
                      <a:pt x="23" y="78"/>
                    </a:cubicBezTo>
                    <a:cubicBezTo>
                      <a:pt x="21" y="78"/>
                      <a:pt x="21" y="79"/>
                      <a:pt x="19" y="79"/>
                    </a:cubicBezTo>
                    <a:cubicBezTo>
                      <a:pt x="19" y="79"/>
                      <a:pt x="19" y="79"/>
                      <a:pt x="18" y="79"/>
                    </a:cubicBezTo>
                    <a:cubicBezTo>
                      <a:pt x="16" y="77"/>
                      <a:pt x="16" y="74"/>
                      <a:pt x="12" y="74"/>
                    </a:cubicBezTo>
                    <a:cubicBezTo>
                      <a:pt x="13" y="75"/>
                      <a:pt x="12" y="76"/>
                      <a:pt x="11" y="76"/>
                    </a:cubicBezTo>
                    <a:cubicBezTo>
                      <a:pt x="10" y="76"/>
                      <a:pt x="10" y="76"/>
                      <a:pt x="9" y="76"/>
                    </a:cubicBezTo>
                    <a:cubicBezTo>
                      <a:pt x="9" y="76"/>
                      <a:pt x="8" y="76"/>
                      <a:pt x="8" y="76"/>
                    </a:cubicBezTo>
                    <a:cubicBezTo>
                      <a:pt x="7" y="76"/>
                      <a:pt x="6" y="76"/>
                      <a:pt x="7" y="77"/>
                    </a:cubicBezTo>
                    <a:cubicBezTo>
                      <a:pt x="9" y="77"/>
                      <a:pt x="11" y="79"/>
                      <a:pt x="9" y="81"/>
                    </a:cubicBezTo>
                    <a:cubicBezTo>
                      <a:pt x="9" y="81"/>
                      <a:pt x="9" y="81"/>
                      <a:pt x="9" y="81"/>
                    </a:cubicBezTo>
                    <a:cubicBezTo>
                      <a:pt x="10" y="81"/>
                      <a:pt x="10" y="81"/>
                      <a:pt x="11" y="81"/>
                    </a:cubicBezTo>
                    <a:cubicBezTo>
                      <a:pt x="12" y="80"/>
                      <a:pt x="13" y="80"/>
                      <a:pt x="13" y="80"/>
                    </a:cubicBezTo>
                    <a:cubicBezTo>
                      <a:pt x="14" y="80"/>
                      <a:pt x="15" y="80"/>
                      <a:pt x="15" y="81"/>
                    </a:cubicBezTo>
                    <a:cubicBezTo>
                      <a:pt x="13" y="84"/>
                      <a:pt x="6" y="83"/>
                      <a:pt x="3" y="85"/>
                    </a:cubicBezTo>
                    <a:cubicBezTo>
                      <a:pt x="4" y="88"/>
                      <a:pt x="0" y="100"/>
                      <a:pt x="5" y="100"/>
                    </a:cubicBezTo>
                    <a:cubicBezTo>
                      <a:pt x="6" y="100"/>
                      <a:pt x="7" y="100"/>
                      <a:pt x="8" y="99"/>
                    </a:cubicBezTo>
                    <a:cubicBezTo>
                      <a:pt x="8" y="99"/>
                      <a:pt x="7" y="99"/>
                      <a:pt x="7" y="99"/>
                    </a:cubicBezTo>
                    <a:cubicBezTo>
                      <a:pt x="5" y="99"/>
                      <a:pt x="5" y="92"/>
                      <a:pt x="7" y="91"/>
                    </a:cubicBezTo>
                    <a:cubicBezTo>
                      <a:pt x="7" y="92"/>
                      <a:pt x="7" y="92"/>
                      <a:pt x="7" y="92"/>
                    </a:cubicBezTo>
                    <a:cubicBezTo>
                      <a:pt x="8" y="92"/>
                      <a:pt x="9" y="90"/>
                      <a:pt x="10" y="89"/>
                    </a:cubicBezTo>
                    <a:cubicBezTo>
                      <a:pt x="11" y="87"/>
                      <a:pt x="13" y="85"/>
                      <a:pt x="14" y="85"/>
                    </a:cubicBezTo>
                    <a:cubicBezTo>
                      <a:pt x="15" y="85"/>
                      <a:pt x="15" y="85"/>
                      <a:pt x="15" y="85"/>
                    </a:cubicBezTo>
                    <a:cubicBezTo>
                      <a:pt x="15" y="87"/>
                      <a:pt x="15" y="89"/>
                      <a:pt x="16" y="90"/>
                    </a:cubicBezTo>
                    <a:cubicBezTo>
                      <a:pt x="16" y="85"/>
                      <a:pt x="21" y="80"/>
                      <a:pt x="25" y="80"/>
                    </a:cubicBezTo>
                    <a:cubicBezTo>
                      <a:pt x="25" y="80"/>
                      <a:pt x="26" y="80"/>
                      <a:pt x="27" y="80"/>
                    </a:cubicBezTo>
                    <a:cubicBezTo>
                      <a:pt x="26" y="80"/>
                      <a:pt x="26" y="80"/>
                      <a:pt x="26" y="80"/>
                    </a:cubicBezTo>
                    <a:cubicBezTo>
                      <a:pt x="25" y="80"/>
                      <a:pt x="24" y="80"/>
                      <a:pt x="24" y="81"/>
                    </a:cubicBezTo>
                    <a:cubicBezTo>
                      <a:pt x="23" y="81"/>
                      <a:pt x="23" y="81"/>
                      <a:pt x="22" y="81"/>
                    </a:cubicBezTo>
                    <a:cubicBezTo>
                      <a:pt x="22" y="81"/>
                      <a:pt x="22" y="81"/>
                      <a:pt x="22" y="81"/>
                    </a:cubicBezTo>
                    <a:cubicBezTo>
                      <a:pt x="22" y="85"/>
                      <a:pt x="20" y="86"/>
                      <a:pt x="19" y="88"/>
                    </a:cubicBezTo>
                    <a:cubicBezTo>
                      <a:pt x="26" y="87"/>
                      <a:pt x="27" y="81"/>
                      <a:pt x="32" y="79"/>
                    </a:cubicBezTo>
                    <a:cubicBezTo>
                      <a:pt x="33" y="79"/>
                      <a:pt x="33" y="79"/>
                      <a:pt x="33" y="79"/>
                    </a:cubicBezTo>
                    <a:cubicBezTo>
                      <a:pt x="34" y="79"/>
                      <a:pt x="35" y="79"/>
                      <a:pt x="35" y="79"/>
                    </a:cubicBezTo>
                    <a:cubicBezTo>
                      <a:pt x="36" y="79"/>
                      <a:pt x="37" y="79"/>
                      <a:pt x="38" y="79"/>
                    </a:cubicBezTo>
                    <a:cubicBezTo>
                      <a:pt x="39" y="79"/>
                      <a:pt x="40" y="79"/>
                      <a:pt x="40" y="81"/>
                    </a:cubicBezTo>
                    <a:cubicBezTo>
                      <a:pt x="39" y="81"/>
                      <a:pt x="39" y="81"/>
                      <a:pt x="38" y="81"/>
                    </a:cubicBezTo>
                    <a:cubicBezTo>
                      <a:pt x="37" y="81"/>
                      <a:pt x="36" y="81"/>
                      <a:pt x="36" y="81"/>
                    </a:cubicBezTo>
                    <a:cubicBezTo>
                      <a:pt x="35" y="80"/>
                      <a:pt x="34" y="80"/>
                      <a:pt x="33" y="80"/>
                    </a:cubicBezTo>
                    <a:cubicBezTo>
                      <a:pt x="33" y="80"/>
                      <a:pt x="33" y="80"/>
                      <a:pt x="32" y="80"/>
                    </a:cubicBezTo>
                    <a:cubicBezTo>
                      <a:pt x="34" y="84"/>
                      <a:pt x="32" y="85"/>
                      <a:pt x="30" y="88"/>
                    </a:cubicBezTo>
                    <a:cubicBezTo>
                      <a:pt x="31" y="88"/>
                      <a:pt x="31" y="88"/>
                      <a:pt x="32" y="88"/>
                    </a:cubicBezTo>
                    <a:cubicBezTo>
                      <a:pt x="38" y="88"/>
                      <a:pt x="39" y="82"/>
                      <a:pt x="45" y="81"/>
                    </a:cubicBezTo>
                    <a:cubicBezTo>
                      <a:pt x="49" y="83"/>
                      <a:pt x="55" y="84"/>
                      <a:pt x="59" y="86"/>
                    </a:cubicBezTo>
                    <a:cubicBezTo>
                      <a:pt x="55" y="87"/>
                      <a:pt x="56" y="93"/>
                      <a:pt x="52" y="93"/>
                    </a:cubicBezTo>
                    <a:cubicBezTo>
                      <a:pt x="52" y="93"/>
                      <a:pt x="52" y="93"/>
                      <a:pt x="52" y="93"/>
                    </a:cubicBezTo>
                    <a:cubicBezTo>
                      <a:pt x="52" y="90"/>
                      <a:pt x="53" y="88"/>
                      <a:pt x="53" y="84"/>
                    </a:cubicBezTo>
                    <a:cubicBezTo>
                      <a:pt x="50" y="85"/>
                      <a:pt x="48" y="86"/>
                      <a:pt x="45" y="86"/>
                    </a:cubicBezTo>
                    <a:cubicBezTo>
                      <a:pt x="44" y="90"/>
                      <a:pt x="45" y="89"/>
                      <a:pt x="45" y="93"/>
                    </a:cubicBezTo>
                    <a:cubicBezTo>
                      <a:pt x="44" y="95"/>
                      <a:pt x="39" y="93"/>
                      <a:pt x="39" y="96"/>
                    </a:cubicBezTo>
                    <a:cubicBezTo>
                      <a:pt x="40" y="96"/>
                      <a:pt x="42" y="96"/>
                      <a:pt x="42" y="97"/>
                    </a:cubicBezTo>
                    <a:cubicBezTo>
                      <a:pt x="38" y="100"/>
                      <a:pt x="33" y="102"/>
                      <a:pt x="27" y="103"/>
                    </a:cubicBezTo>
                    <a:cubicBezTo>
                      <a:pt x="27" y="105"/>
                      <a:pt x="29" y="106"/>
                      <a:pt x="30" y="106"/>
                    </a:cubicBezTo>
                    <a:cubicBezTo>
                      <a:pt x="33" y="106"/>
                      <a:pt x="36" y="102"/>
                      <a:pt x="39" y="101"/>
                    </a:cubicBezTo>
                    <a:cubicBezTo>
                      <a:pt x="37" y="105"/>
                      <a:pt x="33" y="106"/>
                      <a:pt x="32" y="110"/>
                    </a:cubicBezTo>
                    <a:cubicBezTo>
                      <a:pt x="36" y="111"/>
                      <a:pt x="34" y="118"/>
                      <a:pt x="38" y="120"/>
                    </a:cubicBezTo>
                    <a:cubicBezTo>
                      <a:pt x="40" y="115"/>
                      <a:pt x="37" y="106"/>
                      <a:pt x="41" y="103"/>
                    </a:cubicBezTo>
                    <a:cubicBezTo>
                      <a:pt x="42" y="104"/>
                      <a:pt x="41" y="108"/>
                      <a:pt x="44" y="108"/>
                    </a:cubicBezTo>
                    <a:cubicBezTo>
                      <a:pt x="45" y="108"/>
                      <a:pt x="45" y="108"/>
                      <a:pt x="45" y="108"/>
                    </a:cubicBezTo>
                    <a:cubicBezTo>
                      <a:pt x="45" y="103"/>
                      <a:pt x="50" y="103"/>
                      <a:pt x="54" y="101"/>
                    </a:cubicBezTo>
                    <a:cubicBezTo>
                      <a:pt x="54" y="93"/>
                      <a:pt x="61" y="97"/>
                      <a:pt x="63" y="90"/>
                    </a:cubicBezTo>
                    <a:cubicBezTo>
                      <a:pt x="65" y="91"/>
                      <a:pt x="67" y="91"/>
                      <a:pt x="68" y="93"/>
                    </a:cubicBezTo>
                    <a:cubicBezTo>
                      <a:pt x="67" y="93"/>
                      <a:pt x="66" y="92"/>
                      <a:pt x="66" y="92"/>
                    </a:cubicBezTo>
                    <a:cubicBezTo>
                      <a:pt x="63" y="92"/>
                      <a:pt x="63" y="96"/>
                      <a:pt x="60" y="98"/>
                    </a:cubicBezTo>
                    <a:cubicBezTo>
                      <a:pt x="60" y="98"/>
                      <a:pt x="60" y="98"/>
                      <a:pt x="61" y="98"/>
                    </a:cubicBezTo>
                    <a:cubicBezTo>
                      <a:pt x="62" y="98"/>
                      <a:pt x="63" y="99"/>
                      <a:pt x="63" y="100"/>
                    </a:cubicBezTo>
                    <a:cubicBezTo>
                      <a:pt x="64" y="101"/>
                      <a:pt x="64" y="102"/>
                      <a:pt x="66" y="102"/>
                    </a:cubicBezTo>
                    <a:cubicBezTo>
                      <a:pt x="66" y="102"/>
                      <a:pt x="66" y="102"/>
                      <a:pt x="67" y="101"/>
                    </a:cubicBezTo>
                    <a:cubicBezTo>
                      <a:pt x="67" y="98"/>
                      <a:pt x="71" y="99"/>
                      <a:pt x="74" y="97"/>
                    </a:cubicBezTo>
                    <a:cubicBezTo>
                      <a:pt x="77" y="100"/>
                      <a:pt x="81" y="102"/>
                      <a:pt x="83" y="106"/>
                    </a:cubicBezTo>
                    <a:cubicBezTo>
                      <a:pt x="83" y="106"/>
                      <a:pt x="82" y="106"/>
                      <a:pt x="82" y="106"/>
                    </a:cubicBezTo>
                    <a:cubicBezTo>
                      <a:pt x="81" y="106"/>
                      <a:pt x="80" y="105"/>
                      <a:pt x="80" y="104"/>
                    </a:cubicBezTo>
                    <a:cubicBezTo>
                      <a:pt x="79" y="103"/>
                      <a:pt x="79" y="101"/>
                      <a:pt x="77" y="101"/>
                    </a:cubicBezTo>
                    <a:cubicBezTo>
                      <a:pt x="77" y="101"/>
                      <a:pt x="76" y="101"/>
                      <a:pt x="76" y="101"/>
                    </a:cubicBezTo>
                    <a:cubicBezTo>
                      <a:pt x="76" y="101"/>
                      <a:pt x="75" y="101"/>
                      <a:pt x="75" y="101"/>
                    </a:cubicBezTo>
                    <a:cubicBezTo>
                      <a:pt x="66" y="101"/>
                      <a:pt x="68" y="112"/>
                      <a:pt x="59" y="112"/>
                    </a:cubicBezTo>
                    <a:cubicBezTo>
                      <a:pt x="60" y="111"/>
                      <a:pt x="60" y="109"/>
                      <a:pt x="57" y="109"/>
                    </a:cubicBezTo>
                    <a:cubicBezTo>
                      <a:pt x="57" y="109"/>
                      <a:pt x="57" y="109"/>
                      <a:pt x="57" y="109"/>
                    </a:cubicBezTo>
                    <a:cubicBezTo>
                      <a:pt x="54" y="113"/>
                      <a:pt x="59" y="116"/>
                      <a:pt x="60" y="120"/>
                    </a:cubicBezTo>
                    <a:cubicBezTo>
                      <a:pt x="71" y="120"/>
                      <a:pt x="78" y="111"/>
                      <a:pt x="88" y="111"/>
                    </a:cubicBezTo>
                    <a:cubicBezTo>
                      <a:pt x="89" y="111"/>
                      <a:pt x="91" y="111"/>
                      <a:pt x="92" y="111"/>
                    </a:cubicBezTo>
                    <a:cubicBezTo>
                      <a:pt x="99" y="113"/>
                      <a:pt x="109" y="127"/>
                      <a:pt x="109" y="136"/>
                    </a:cubicBezTo>
                    <a:cubicBezTo>
                      <a:pt x="103" y="136"/>
                      <a:pt x="105" y="137"/>
                      <a:pt x="103" y="142"/>
                    </a:cubicBezTo>
                    <a:cubicBezTo>
                      <a:pt x="100" y="137"/>
                      <a:pt x="101" y="129"/>
                      <a:pt x="103" y="124"/>
                    </a:cubicBezTo>
                    <a:cubicBezTo>
                      <a:pt x="103" y="124"/>
                      <a:pt x="103" y="124"/>
                      <a:pt x="103" y="124"/>
                    </a:cubicBezTo>
                    <a:cubicBezTo>
                      <a:pt x="98" y="124"/>
                      <a:pt x="100" y="131"/>
                      <a:pt x="98" y="134"/>
                    </a:cubicBezTo>
                    <a:cubicBezTo>
                      <a:pt x="98" y="131"/>
                      <a:pt x="97" y="130"/>
                      <a:pt x="95" y="130"/>
                    </a:cubicBezTo>
                    <a:cubicBezTo>
                      <a:pt x="95" y="130"/>
                      <a:pt x="95" y="130"/>
                      <a:pt x="94" y="130"/>
                    </a:cubicBezTo>
                    <a:cubicBezTo>
                      <a:pt x="94" y="133"/>
                      <a:pt x="99" y="135"/>
                      <a:pt x="97" y="137"/>
                    </a:cubicBezTo>
                    <a:cubicBezTo>
                      <a:pt x="96" y="136"/>
                      <a:pt x="95" y="136"/>
                      <a:pt x="94" y="136"/>
                    </a:cubicBezTo>
                    <a:cubicBezTo>
                      <a:pt x="93" y="136"/>
                      <a:pt x="92" y="139"/>
                      <a:pt x="88" y="139"/>
                    </a:cubicBezTo>
                    <a:cubicBezTo>
                      <a:pt x="89" y="141"/>
                      <a:pt x="94" y="142"/>
                      <a:pt x="91" y="144"/>
                    </a:cubicBezTo>
                    <a:cubicBezTo>
                      <a:pt x="92" y="144"/>
                      <a:pt x="93" y="145"/>
                      <a:pt x="93" y="145"/>
                    </a:cubicBezTo>
                    <a:cubicBezTo>
                      <a:pt x="96" y="145"/>
                      <a:pt x="98" y="143"/>
                      <a:pt x="101" y="143"/>
                    </a:cubicBezTo>
                    <a:cubicBezTo>
                      <a:pt x="104" y="144"/>
                      <a:pt x="104" y="148"/>
                      <a:pt x="105" y="151"/>
                    </a:cubicBezTo>
                    <a:cubicBezTo>
                      <a:pt x="104" y="151"/>
                      <a:pt x="103" y="149"/>
                      <a:pt x="102" y="149"/>
                    </a:cubicBezTo>
                    <a:cubicBezTo>
                      <a:pt x="102" y="152"/>
                      <a:pt x="105" y="153"/>
                      <a:pt x="105" y="157"/>
                    </a:cubicBezTo>
                    <a:cubicBezTo>
                      <a:pt x="108" y="157"/>
                      <a:pt x="111" y="157"/>
                      <a:pt x="114" y="157"/>
                    </a:cubicBezTo>
                    <a:cubicBezTo>
                      <a:pt x="120" y="147"/>
                      <a:pt x="125" y="136"/>
                      <a:pt x="138" y="134"/>
                    </a:cubicBezTo>
                    <a:cubicBezTo>
                      <a:pt x="138" y="135"/>
                      <a:pt x="134" y="139"/>
                      <a:pt x="138" y="139"/>
                    </a:cubicBezTo>
                    <a:cubicBezTo>
                      <a:pt x="138" y="139"/>
                      <a:pt x="138" y="139"/>
                      <a:pt x="138" y="139"/>
                    </a:cubicBezTo>
                    <a:cubicBezTo>
                      <a:pt x="141" y="139"/>
                      <a:pt x="138" y="134"/>
                      <a:pt x="141" y="134"/>
                    </a:cubicBezTo>
                    <a:cubicBezTo>
                      <a:pt x="141" y="134"/>
                      <a:pt x="141" y="134"/>
                      <a:pt x="142" y="134"/>
                    </a:cubicBezTo>
                    <a:cubicBezTo>
                      <a:pt x="153" y="134"/>
                      <a:pt x="168" y="145"/>
                      <a:pt x="155" y="154"/>
                    </a:cubicBezTo>
                    <a:cubicBezTo>
                      <a:pt x="155" y="154"/>
                      <a:pt x="155" y="154"/>
                      <a:pt x="155" y="154"/>
                    </a:cubicBezTo>
                    <a:cubicBezTo>
                      <a:pt x="153" y="154"/>
                      <a:pt x="153" y="152"/>
                      <a:pt x="151" y="152"/>
                    </a:cubicBezTo>
                    <a:cubicBezTo>
                      <a:pt x="152" y="154"/>
                      <a:pt x="149" y="154"/>
                      <a:pt x="150" y="157"/>
                    </a:cubicBezTo>
                    <a:cubicBezTo>
                      <a:pt x="154" y="157"/>
                      <a:pt x="157" y="157"/>
                      <a:pt x="161" y="157"/>
                    </a:cubicBezTo>
                    <a:cubicBezTo>
                      <a:pt x="161" y="155"/>
                      <a:pt x="161" y="153"/>
                      <a:pt x="163" y="153"/>
                    </a:cubicBezTo>
                    <a:cubicBezTo>
                      <a:pt x="164" y="156"/>
                      <a:pt x="160" y="157"/>
                      <a:pt x="163" y="157"/>
                    </a:cubicBezTo>
                    <a:cubicBezTo>
                      <a:pt x="163" y="157"/>
                      <a:pt x="164" y="157"/>
                      <a:pt x="164" y="157"/>
                    </a:cubicBezTo>
                    <a:cubicBezTo>
                      <a:pt x="165" y="155"/>
                      <a:pt x="165" y="155"/>
                      <a:pt x="166" y="155"/>
                    </a:cubicBezTo>
                    <a:cubicBezTo>
                      <a:pt x="166" y="155"/>
                      <a:pt x="166" y="155"/>
                      <a:pt x="167" y="156"/>
                    </a:cubicBezTo>
                    <a:cubicBezTo>
                      <a:pt x="168" y="157"/>
                      <a:pt x="169" y="157"/>
                      <a:pt x="170" y="157"/>
                    </a:cubicBezTo>
                    <a:cubicBezTo>
                      <a:pt x="170" y="157"/>
                      <a:pt x="170" y="157"/>
                      <a:pt x="170" y="157"/>
                    </a:cubicBezTo>
                    <a:cubicBezTo>
                      <a:pt x="170" y="155"/>
                      <a:pt x="170" y="153"/>
                      <a:pt x="170" y="151"/>
                    </a:cubicBezTo>
                    <a:cubicBezTo>
                      <a:pt x="168" y="149"/>
                      <a:pt x="160" y="147"/>
                      <a:pt x="163" y="143"/>
                    </a:cubicBezTo>
                    <a:cubicBezTo>
                      <a:pt x="167" y="147"/>
                      <a:pt x="175" y="146"/>
                      <a:pt x="174" y="154"/>
                    </a:cubicBezTo>
                    <a:cubicBezTo>
                      <a:pt x="178" y="156"/>
                      <a:pt x="183" y="157"/>
                      <a:pt x="188" y="157"/>
                    </a:cubicBezTo>
                    <a:cubicBezTo>
                      <a:pt x="191" y="157"/>
                      <a:pt x="194" y="157"/>
                      <a:pt x="197" y="156"/>
                    </a:cubicBezTo>
                    <a:cubicBezTo>
                      <a:pt x="196" y="151"/>
                      <a:pt x="193" y="151"/>
                      <a:pt x="189" y="151"/>
                    </a:cubicBezTo>
                    <a:cubicBezTo>
                      <a:pt x="188" y="151"/>
                      <a:pt x="188" y="151"/>
                      <a:pt x="187" y="151"/>
                    </a:cubicBezTo>
                    <a:cubicBezTo>
                      <a:pt x="186" y="151"/>
                      <a:pt x="185" y="151"/>
                      <a:pt x="185" y="151"/>
                    </a:cubicBezTo>
                    <a:cubicBezTo>
                      <a:pt x="183" y="151"/>
                      <a:pt x="181" y="151"/>
                      <a:pt x="180" y="150"/>
                    </a:cubicBezTo>
                    <a:cubicBezTo>
                      <a:pt x="181" y="150"/>
                      <a:pt x="182" y="150"/>
                      <a:pt x="182" y="150"/>
                    </a:cubicBezTo>
                    <a:cubicBezTo>
                      <a:pt x="186" y="150"/>
                      <a:pt x="188" y="149"/>
                      <a:pt x="190" y="148"/>
                    </a:cubicBezTo>
                    <a:cubicBezTo>
                      <a:pt x="192" y="143"/>
                      <a:pt x="188" y="140"/>
                      <a:pt x="185" y="140"/>
                    </a:cubicBezTo>
                    <a:cubicBezTo>
                      <a:pt x="183" y="140"/>
                      <a:pt x="181" y="141"/>
                      <a:pt x="181" y="143"/>
                    </a:cubicBezTo>
                    <a:cubicBezTo>
                      <a:pt x="182" y="144"/>
                      <a:pt x="182" y="145"/>
                      <a:pt x="183" y="145"/>
                    </a:cubicBezTo>
                    <a:cubicBezTo>
                      <a:pt x="184" y="145"/>
                      <a:pt x="184" y="144"/>
                      <a:pt x="185" y="144"/>
                    </a:cubicBezTo>
                    <a:cubicBezTo>
                      <a:pt x="185" y="143"/>
                      <a:pt x="186" y="143"/>
                      <a:pt x="186" y="143"/>
                    </a:cubicBezTo>
                    <a:cubicBezTo>
                      <a:pt x="186" y="143"/>
                      <a:pt x="187" y="143"/>
                      <a:pt x="187" y="143"/>
                    </a:cubicBezTo>
                    <a:cubicBezTo>
                      <a:pt x="187" y="146"/>
                      <a:pt x="184" y="145"/>
                      <a:pt x="183" y="147"/>
                    </a:cubicBezTo>
                    <a:cubicBezTo>
                      <a:pt x="181" y="146"/>
                      <a:pt x="181" y="143"/>
                      <a:pt x="179" y="143"/>
                    </a:cubicBezTo>
                    <a:cubicBezTo>
                      <a:pt x="178" y="143"/>
                      <a:pt x="178" y="143"/>
                      <a:pt x="178" y="143"/>
                    </a:cubicBezTo>
                    <a:cubicBezTo>
                      <a:pt x="176" y="144"/>
                      <a:pt x="178" y="147"/>
                      <a:pt x="176" y="148"/>
                    </a:cubicBezTo>
                    <a:cubicBezTo>
                      <a:pt x="170" y="145"/>
                      <a:pt x="164" y="143"/>
                      <a:pt x="161" y="138"/>
                    </a:cubicBezTo>
                    <a:cubicBezTo>
                      <a:pt x="168" y="138"/>
                      <a:pt x="174" y="136"/>
                      <a:pt x="176" y="131"/>
                    </a:cubicBezTo>
                    <a:cubicBezTo>
                      <a:pt x="175" y="132"/>
                      <a:pt x="174" y="132"/>
                      <a:pt x="172" y="132"/>
                    </a:cubicBezTo>
                    <a:cubicBezTo>
                      <a:pt x="170" y="132"/>
                      <a:pt x="169" y="132"/>
                      <a:pt x="167" y="132"/>
                    </a:cubicBezTo>
                    <a:cubicBezTo>
                      <a:pt x="165" y="132"/>
                      <a:pt x="163" y="131"/>
                      <a:pt x="162" y="131"/>
                    </a:cubicBezTo>
                    <a:cubicBezTo>
                      <a:pt x="162" y="131"/>
                      <a:pt x="161" y="131"/>
                      <a:pt x="161" y="131"/>
                    </a:cubicBezTo>
                    <a:cubicBezTo>
                      <a:pt x="161" y="130"/>
                      <a:pt x="163" y="130"/>
                      <a:pt x="163" y="128"/>
                    </a:cubicBezTo>
                    <a:cubicBezTo>
                      <a:pt x="163" y="128"/>
                      <a:pt x="163" y="128"/>
                      <a:pt x="163" y="128"/>
                    </a:cubicBezTo>
                    <a:cubicBezTo>
                      <a:pt x="161" y="128"/>
                      <a:pt x="160" y="127"/>
                      <a:pt x="160" y="126"/>
                    </a:cubicBezTo>
                    <a:cubicBezTo>
                      <a:pt x="154" y="129"/>
                      <a:pt x="147" y="131"/>
                      <a:pt x="141" y="131"/>
                    </a:cubicBezTo>
                    <a:cubicBezTo>
                      <a:pt x="138" y="131"/>
                      <a:pt x="136" y="131"/>
                      <a:pt x="134" y="130"/>
                    </a:cubicBezTo>
                    <a:cubicBezTo>
                      <a:pt x="139" y="127"/>
                      <a:pt x="146" y="123"/>
                      <a:pt x="147" y="120"/>
                    </a:cubicBezTo>
                    <a:cubicBezTo>
                      <a:pt x="147" y="120"/>
                      <a:pt x="148" y="120"/>
                      <a:pt x="148" y="120"/>
                    </a:cubicBezTo>
                    <a:cubicBezTo>
                      <a:pt x="152" y="120"/>
                      <a:pt x="156" y="113"/>
                      <a:pt x="162" y="112"/>
                    </a:cubicBezTo>
                    <a:cubicBezTo>
                      <a:pt x="162" y="122"/>
                      <a:pt x="169" y="126"/>
                      <a:pt x="180" y="126"/>
                    </a:cubicBezTo>
                    <a:cubicBezTo>
                      <a:pt x="181" y="126"/>
                      <a:pt x="183" y="126"/>
                      <a:pt x="184" y="126"/>
                    </a:cubicBezTo>
                    <a:cubicBezTo>
                      <a:pt x="188" y="124"/>
                      <a:pt x="190" y="120"/>
                      <a:pt x="194" y="119"/>
                    </a:cubicBezTo>
                    <a:cubicBezTo>
                      <a:pt x="195" y="120"/>
                      <a:pt x="195" y="121"/>
                      <a:pt x="195" y="121"/>
                    </a:cubicBezTo>
                    <a:cubicBezTo>
                      <a:pt x="196" y="121"/>
                      <a:pt x="196" y="120"/>
                      <a:pt x="197" y="119"/>
                    </a:cubicBezTo>
                    <a:cubicBezTo>
                      <a:pt x="201" y="123"/>
                      <a:pt x="193" y="130"/>
                      <a:pt x="196" y="134"/>
                    </a:cubicBezTo>
                    <a:cubicBezTo>
                      <a:pt x="197" y="132"/>
                      <a:pt x="198" y="132"/>
                      <a:pt x="198" y="132"/>
                    </a:cubicBezTo>
                    <a:cubicBezTo>
                      <a:pt x="200" y="132"/>
                      <a:pt x="200" y="135"/>
                      <a:pt x="203" y="136"/>
                    </a:cubicBezTo>
                    <a:cubicBezTo>
                      <a:pt x="203" y="132"/>
                      <a:pt x="206" y="131"/>
                      <a:pt x="207" y="128"/>
                    </a:cubicBezTo>
                    <a:cubicBezTo>
                      <a:pt x="203" y="128"/>
                      <a:pt x="201" y="122"/>
                      <a:pt x="202" y="121"/>
                    </a:cubicBezTo>
                    <a:cubicBezTo>
                      <a:pt x="208" y="124"/>
                      <a:pt x="212" y="130"/>
                      <a:pt x="212" y="140"/>
                    </a:cubicBezTo>
                    <a:cubicBezTo>
                      <a:pt x="212" y="140"/>
                      <a:pt x="212" y="140"/>
                      <a:pt x="212" y="140"/>
                    </a:cubicBezTo>
                    <a:cubicBezTo>
                      <a:pt x="208" y="140"/>
                      <a:pt x="207" y="143"/>
                      <a:pt x="205" y="145"/>
                    </a:cubicBezTo>
                    <a:cubicBezTo>
                      <a:pt x="210" y="145"/>
                      <a:pt x="206" y="149"/>
                      <a:pt x="207" y="153"/>
                    </a:cubicBezTo>
                    <a:cubicBezTo>
                      <a:pt x="210" y="153"/>
                      <a:pt x="211" y="148"/>
                      <a:pt x="212" y="148"/>
                    </a:cubicBezTo>
                    <a:cubicBezTo>
                      <a:pt x="213" y="148"/>
                      <a:pt x="213" y="149"/>
                      <a:pt x="214" y="150"/>
                    </a:cubicBezTo>
                    <a:cubicBezTo>
                      <a:pt x="214" y="147"/>
                      <a:pt x="214" y="143"/>
                      <a:pt x="215" y="140"/>
                    </a:cubicBezTo>
                    <a:cubicBezTo>
                      <a:pt x="216" y="148"/>
                      <a:pt x="215" y="154"/>
                      <a:pt x="211" y="157"/>
                    </a:cubicBezTo>
                    <a:cubicBezTo>
                      <a:pt x="213" y="157"/>
                      <a:pt x="215" y="157"/>
                      <a:pt x="217" y="157"/>
                    </a:cubicBezTo>
                    <a:cubicBezTo>
                      <a:pt x="223" y="148"/>
                      <a:pt x="213" y="139"/>
                      <a:pt x="214" y="133"/>
                    </a:cubicBezTo>
                    <a:cubicBezTo>
                      <a:pt x="215" y="138"/>
                      <a:pt x="218" y="140"/>
                      <a:pt x="221" y="142"/>
                    </a:cubicBezTo>
                    <a:cubicBezTo>
                      <a:pt x="220" y="136"/>
                      <a:pt x="224" y="140"/>
                      <a:pt x="227" y="137"/>
                    </a:cubicBezTo>
                    <a:cubicBezTo>
                      <a:pt x="224" y="136"/>
                      <a:pt x="224" y="133"/>
                      <a:pt x="223" y="130"/>
                    </a:cubicBezTo>
                    <a:cubicBezTo>
                      <a:pt x="223" y="130"/>
                      <a:pt x="222" y="130"/>
                      <a:pt x="222" y="130"/>
                    </a:cubicBezTo>
                    <a:cubicBezTo>
                      <a:pt x="221" y="130"/>
                      <a:pt x="220" y="131"/>
                      <a:pt x="219" y="131"/>
                    </a:cubicBezTo>
                    <a:cubicBezTo>
                      <a:pt x="218" y="131"/>
                      <a:pt x="217" y="131"/>
                      <a:pt x="216" y="131"/>
                    </a:cubicBezTo>
                    <a:cubicBezTo>
                      <a:pt x="214" y="131"/>
                      <a:pt x="213" y="131"/>
                      <a:pt x="212" y="128"/>
                    </a:cubicBezTo>
                    <a:cubicBezTo>
                      <a:pt x="219" y="128"/>
                      <a:pt x="226" y="127"/>
                      <a:pt x="228" y="123"/>
                    </a:cubicBezTo>
                    <a:cubicBezTo>
                      <a:pt x="225" y="125"/>
                      <a:pt x="221" y="126"/>
                      <a:pt x="216" y="126"/>
                    </a:cubicBezTo>
                    <a:cubicBezTo>
                      <a:pt x="212" y="126"/>
                      <a:pt x="209" y="125"/>
                      <a:pt x="207" y="122"/>
                    </a:cubicBezTo>
                    <a:cubicBezTo>
                      <a:pt x="209" y="122"/>
                      <a:pt x="211" y="122"/>
                      <a:pt x="213" y="122"/>
                    </a:cubicBezTo>
                    <a:cubicBezTo>
                      <a:pt x="211" y="118"/>
                      <a:pt x="214" y="119"/>
                      <a:pt x="214" y="115"/>
                    </a:cubicBezTo>
                    <a:cubicBezTo>
                      <a:pt x="214" y="116"/>
                      <a:pt x="213" y="116"/>
                      <a:pt x="213" y="116"/>
                    </a:cubicBezTo>
                    <a:cubicBezTo>
                      <a:pt x="210" y="116"/>
                      <a:pt x="210" y="113"/>
                      <a:pt x="209" y="112"/>
                    </a:cubicBezTo>
                    <a:cubicBezTo>
                      <a:pt x="207" y="115"/>
                      <a:pt x="204" y="116"/>
                      <a:pt x="200" y="118"/>
                    </a:cubicBezTo>
                    <a:cubicBezTo>
                      <a:pt x="200" y="117"/>
                      <a:pt x="200" y="116"/>
                      <a:pt x="199" y="116"/>
                    </a:cubicBezTo>
                    <a:cubicBezTo>
                      <a:pt x="199" y="116"/>
                      <a:pt x="199" y="116"/>
                      <a:pt x="198" y="117"/>
                    </a:cubicBezTo>
                    <a:cubicBezTo>
                      <a:pt x="199" y="114"/>
                      <a:pt x="201" y="114"/>
                      <a:pt x="202" y="112"/>
                    </a:cubicBezTo>
                    <a:cubicBezTo>
                      <a:pt x="201" y="112"/>
                      <a:pt x="201" y="112"/>
                      <a:pt x="201" y="112"/>
                    </a:cubicBezTo>
                    <a:cubicBezTo>
                      <a:pt x="200" y="112"/>
                      <a:pt x="199" y="113"/>
                      <a:pt x="198" y="113"/>
                    </a:cubicBezTo>
                    <a:cubicBezTo>
                      <a:pt x="197" y="113"/>
                      <a:pt x="196" y="113"/>
                      <a:pt x="195" y="113"/>
                    </a:cubicBezTo>
                    <a:cubicBezTo>
                      <a:pt x="194" y="113"/>
                      <a:pt x="194" y="113"/>
                      <a:pt x="193" y="113"/>
                    </a:cubicBezTo>
                    <a:cubicBezTo>
                      <a:pt x="193" y="104"/>
                      <a:pt x="182" y="105"/>
                      <a:pt x="179" y="99"/>
                    </a:cubicBezTo>
                    <a:cubicBezTo>
                      <a:pt x="185" y="102"/>
                      <a:pt x="194" y="103"/>
                      <a:pt x="195" y="111"/>
                    </a:cubicBezTo>
                    <a:cubicBezTo>
                      <a:pt x="199" y="108"/>
                      <a:pt x="199" y="107"/>
                      <a:pt x="205" y="107"/>
                    </a:cubicBezTo>
                    <a:cubicBezTo>
                      <a:pt x="201" y="101"/>
                      <a:pt x="204" y="103"/>
                      <a:pt x="205" y="96"/>
                    </a:cubicBezTo>
                    <a:cubicBezTo>
                      <a:pt x="198" y="97"/>
                      <a:pt x="185" y="98"/>
                      <a:pt x="181" y="98"/>
                    </a:cubicBezTo>
                    <a:cubicBezTo>
                      <a:pt x="186" y="97"/>
                      <a:pt x="190" y="95"/>
                      <a:pt x="195" y="95"/>
                    </a:cubicBezTo>
                    <a:cubicBezTo>
                      <a:pt x="197" y="95"/>
                      <a:pt x="199" y="95"/>
                      <a:pt x="200" y="96"/>
                    </a:cubicBezTo>
                    <a:cubicBezTo>
                      <a:pt x="203" y="91"/>
                      <a:pt x="203" y="91"/>
                      <a:pt x="204" y="85"/>
                    </a:cubicBezTo>
                    <a:cubicBezTo>
                      <a:pt x="200" y="84"/>
                      <a:pt x="200" y="84"/>
                      <a:pt x="199" y="81"/>
                    </a:cubicBezTo>
                    <a:cubicBezTo>
                      <a:pt x="199" y="81"/>
                      <a:pt x="199" y="81"/>
                      <a:pt x="199" y="81"/>
                    </a:cubicBezTo>
                    <a:cubicBezTo>
                      <a:pt x="198" y="81"/>
                      <a:pt x="198" y="81"/>
                      <a:pt x="197" y="82"/>
                    </a:cubicBezTo>
                    <a:cubicBezTo>
                      <a:pt x="197" y="82"/>
                      <a:pt x="196" y="82"/>
                      <a:pt x="195" y="82"/>
                    </a:cubicBezTo>
                    <a:cubicBezTo>
                      <a:pt x="195" y="82"/>
                      <a:pt x="195" y="82"/>
                      <a:pt x="195" y="82"/>
                    </a:cubicBezTo>
                    <a:cubicBezTo>
                      <a:pt x="195" y="81"/>
                      <a:pt x="195" y="79"/>
                      <a:pt x="195" y="78"/>
                    </a:cubicBezTo>
                    <a:cubicBezTo>
                      <a:pt x="193" y="78"/>
                      <a:pt x="192" y="78"/>
                      <a:pt x="191" y="78"/>
                    </a:cubicBezTo>
                    <a:cubicBezTo>
                      <a:pt x="191" y="78"/>
                      <a:pt x="190" y="78"/>
                      <a:pt x="189" y="77"/>
                    </a:cubicBezTo>
                    <a:cubicBezTo>
                      <a:pt x="189" y="88"/>
                      <a:pt x="182" y="92"/>
                      <a:pt x="177" y="98"/>
                    </a:cubicBezTo>
                    <a:cubicBezTo>
                      <a:pt x="177" y="99"/>
                      <a:pt x="177" y="99"/>
                      <a:pt x="177" y="99"/>
                    </a:cubicBezTo>
                    <a:cubicBezTo>
                      <a:pt x="177" y="99"/>
                      <a:pt x="177" y="99"/>
                      <a:pt x="177" y="99"/>
                    </a:cubicBezTo>
                    <a:cubicBezTo>
                      <a:pt x="177" y="100"/>
                      <a:pt x="177" y="100"/>
                      <a:pt x="177" y="100"/>
                    </a:cubicBezTo>
                    <a:cubicBezTo>
                      <a:pt x="176" y="105"/>
                      <a:pt x="176" y="112"/>
                      <a:pt x="181" y="115"/>
                    </a:cubicBezTo>
                    <a:cubicBezTo>
                      <a:pt x="181" y="115"/>
                      <a:pt x="182" y="115"/>
                      <a:pt x="182" y="115"/>
                    </a:cubicBezTo>
                    <a:cubicBezTo>
                      <a:pt x="183" y="115"/>
                      <a:pt x="183" y="115"/>
                      <a:pt x="183" y="115"/>
                    </a:cubicBezTo>
                    <a:cubicBezTo>
                      <a:pt x="184" y="115"/>
                      <a:pt x="184" y="115"/>
                      <a:pt x="185" y="115"/>
                    </a:cubicBezTo>
                    <a:cubicBezTo>
                      <a:pt x="187" y="115"/>
                      <a:pt x="189" y="116"/>
                      <a:pt x="189" y="118"/>
                    </a:cubicBezTo>
                    <a:cubicBezTo>
                      <a:pt x="188" y="118"/>
                      <a:pt x="186" y="118"/>
                      <a:pt x="185" y="118"/>
                    </a:cubicBezTo>
                    <a:cubicBezTo>
                      <a:pt x="180" y="118"/>
                      <a:pt x="177" y="116"/>
                      <a:pt x="176" y="112"/>
                    </a:cubicBezTo>
                    <a:cubicBezTo>
                      <a:pt x="173" y="112"/>
                      <a:pt x="171" y="114"/>
                      <a:pt x="170" y="114"/>
                    </a:cubicBezTo>
                    <a:cubicBezTo>
                      <a:pt x="169" y="114"/>
                      <a:pt x="168" y="113"/>
                      <a:pt x="167" y="112"/>
                    </a:cubicBezTo>
                    <a:cubicBezTo>
                      <a:pt x="168" y="112"/>
                      <a:pt x="169" y="112"/>
                      <a:pt x="169" y="112"/>
                    </a:cubicBezTo>
                    <a:cubicBezTo>
                      <a:pt x="172" y="112"/>
                      <a:pt x="174" y="111"/>
                      <a:pt x="175" y="109"/>
                    </a:cubicBezTo>
                    <a:cubicBezTo>
                      <a:pt x="174" y="108"/>
                      <a:pt x="173" y="107"/>
                      <a:pt x="172" y="107"/>
                    </a:cubicBezTo>
                    <a:cubicBezTo>
                      <a:pt x="171" y="107"/>
                      <a:pt x="171" y="107"/>
                      <a:pt x="170" y="108"/>
                    </a:cubicBezTo>
                    <a:cubicBezTo>
                      <a:pt x="169" y="108"/>
                      <a:pt x="168" y="108"/>
                      <a:pt x="168" y="108"/>
                    </a:cubicBezTo>
                    <a:cubicBezTo>
                      <a:pt x="167" y="108"/>
                      <a:pt x="166" y="108"/>
                      <a:pt x="165" y="107"/>
                    </a:cubicBezTo>
                    <a:cubicBezTo>
                      <a:pt x="167" y="106"/>
                      <a:pt x="169" y="106"/>
                      <a:pt x="172" y="106"/>
                    </a:cubicBezTo>
                    <a:cubicBezTo>
                      <a:pt x="172" y="106"/>
                      <a:pt x="173" y="106"/>
                      <a:pt x="174" y="106"/>
                    </a:cubicBezTo>
                    <a:cubicBezTo>
                      <a:pt x="172" y="101"/>
                      <a:pt x="176" y="102"/>
                      <a:pt x="177" y="100"/>
                    </a:cubicBezTo>
                    <a:cubicBezTo>
                      <a:pt x="177" y="99"/>
                      <a:pt x="177" y="99"/>
                      <a:pt x="177" y="99"/>
                    </a:cubicBezTo>
                    <a:cubicBezTo>
                      <a:pt x="176" y="99"/>
                      <a:pt x="176" y="98"/>
                      <a:pt x="176" y="97"/>
                    </a:cubicBezTo>
                    <a:cubicBezTo>
                      <a:pt x="175" y="96"/>
                      <a:pt x="174" y="96"/>
                      <a:pt x="173" y="96"/>
                    </a:cubicBezTo>
                    <a:cubicBezTo>
                      <a:pt x="172" y="96"/>
                      <a:pt x="171" y="96"/>
                      <a:pt x="170" y="96"/>
                    </a:cubicBezTo>
                    <a:cubicBezTo>
                      <a:pt x="170" y="96"/>
                      <a:pt x="169" y="97"/>
                      <a:pt x="168" y="97"/>
                    </a:cubicBezTo>
                    <a:cubicBezTo>
                      <a:pt x="168" y="97"/>
                      <a:pt x="167" y="96"/>
                      <a:pt x="167" y="96"/>
                    </a:cubicBezTo>
                    <a:cubicBezTo>
                      <a:pt x="173" y="94"/>
                      <a:pt x="178" y="93"/>
                      <a:pt x="178" y="88"/>
                    </a:cubicBezTo>
                    <a:cubicBezTo>
                      <a:pt x="178" y="82"/>
                      <a:pt x="173" y="78"/>
                      <a:pt x="167" y="78"/>
                    </a:cubicBezTo>
                    <a:cubicBezTo>
                      <a:pt x="162" y="78"/>
                      <a:pt x="156" y="81"/>
                      <a:pt x="153" y="85"/>
                    </a:cubicBezTo>
                    <a:cubicBezTo>
                      <a:pt x="148" y="94"/>
                      <a:pt x="150" y="103"/>
                      <a:pt x="159" y="109"/>
                    </a:cubicBezTo>
                    <a:cubicBezTo>
                      <a:pt x="155" y="111"/>
                      <a:pt x="152" y="113"/>
                      <a:pt x="150" y="115"/>
                    </a:cubicBezTo>
                    <a:cubicBezTo>
                      <a:pt x="149" y="114"/>
                      <a:pt x="148" y="113"/>
                      <a:pt x="147" y="113"/>
                    </a:cubicBezTo>
                    <a:cubicBezTo>
                      <a:pt x="146" y="113"/>
                      <a:pt x="145" y="113"/>
                      <a:pt x="145" y="113"/>
                    </a:cubicBezTo>
                    <a:cubicBezTo>
                      <a:pt x="144" y="113"/>
                      <a:pt x="143" y="113"/>
                      <a:pt x="143" y="113"/>
                    </a:cubicBezTo>
                    <a:cubicBezTo>
                      <a:pt x="142" y="113"/>
                      <a:pt x="142" y="113"/>
                      <a:pt x="142" y="113"/>
                    </a:cubicBezTo>
                    <a:cubicBezTo>
                      <a:pt x="145" y="109"/>
                      <a:pt x="149" y="110"/>
                      <a:pt x="149" y="104"/>
                    </a:cubicBezTo>
                    <a:cubicBezTo>
                      <a:pt x="149" y="104"/>
                      <a:pt x="148" y="104"/>
                      <a:pt x="148" y="104"/>
                    </a:cubicBezTo>
                    <a:cubicBezTo>
                      <a:pt x="147" y="104"/>
                      <a:pt x="145" y="104"/>
                      <a:pt x="144" y="104"/>
                    </a:cubicBezTo>
                    <a:cubicBezTo>
                      <a:pt x="143" y="105"/>
                      <a:pt x="142" y="105"/>
                      <a:pt x="141" y="105"/>
                    </a:cubicBezTo>
                    <a:cubicBezTo>
                      <a:pt x="141" y="105"/>
                      <a:pt x="141" y="105"/>
                      <a:pt x="140" y="105"/>
                    </a:cubicBezTo>
                    <a:cubicBezTo>
                      <a:pt x="140" y="101"/>
                      <a:pt x="140" y="98"/>
                      <a:pt x="138" y="93"/>
                    </a:cubicBezTo>
                    <a:cubicBezTo>
                      <a:pt x="137" y="93"/>
                      <a:pt x="137" y="94"/>
                      <a:pt x="136" y="94"/>
                    </a:cubicBezTo>
                    <a:cubicBezTo>
                      <a:pt x="134" y="94"/>
                      <a:pt x="133" y="91"/>
                      <a:pt x="131" y="91"/>
                    </a:cubicBezTo>
                    <a:cubicBezTo>
                      <a:pt x="131" y="97"/>
                      <a:pt x="133" y="95"/>
                      <a:pt x="130" y="99"/>
                    </a:cubicBezTo>
                    <a:cubicBezTo>
                      <a:pt x="133" y="101"/>
                      <a:pt x="138" y="101"/>
                      <a:pt x="138" y="106"/>
                    </a:cubicBezTo>
                    <a:cubicBezTo>
                      <a:pt x="138" y="106"/>
                      <a:pt x="137" y="107"/>
                      <a:pt x="137" y="107"/>
                    </a:cubicBezTo>
                    <a:cubicBezTo>
                      <a:pt x="136" y="107"/>
                      <a:pt x="136" y="106"/>
                      <a:pt x="135" y="106"/>
                    </a:cubicBezTo>
                    <a:cubicBezTo>
                      <a:pt x="134" y="106"/>
                      <a:pt x="134" y="106"/>
                      <a:pt x="133" y="106"/>
                    </a:cubicBezTo>
                    <a:cubicBezTo>
                      <a:pt x="132" y="106"/>
                      <a:pt x="132" y="106"/>
                      <a:pt x="132" y="106"/>
                    </a:cubicBezTo>
                    <a:cubicBezTo>
                      <a:pt x="133" y="110"/>
                      <a:pt x="135" y="111"/>
                      <a:pt x="131" y="112"/>
                    </a:cubicBezTo>
                    <a:cubicBezTo>
                      <a:pt x="133" y="114"/>
                      <a:pt x="137" y="114"/>
                      <a:pt x="138" y="117"/>
                    </a:cubicBezTo>
                    <a:cubicBezTo>
                      <a:pt x="138" y="118"/>
                      <a:pt x="139" y="120"/>
                      <a:pt x="137" y="121"/>
                    </a:cubicBezTo>
                    <a:cubicBezTo>
                      <a:pt x="137" y="119"/>
                      <a:pt x="136" y="118"/>
                      <a:pt x="135" y="118"/>
                    </a:cubicBezTo>
                    <a:cubicBezTo>
                      <a:pt x="131" y="133"/>
                      <a:pt x="121" y="141"/>
                      <a:pt x="113" y="152"/>
                    </a:cubicBezTo>
                    <a:cubicBezTo>
                      <a:pt x="114" y="148"/>
                      <a:pt x="116" y="146"/>
                      <a:pt x="116" y="141"/>
                    </a:cubicBezTo>
                    <a:cubicBezTo>
                      <a:pt x="116" y="139"/>
                      <a:pt x="113" y="140"/>
                      <a:pt x="113" y="138"/>
                    </a:cubicBezTo>
                    <a:cubicBezTo>
                      <a:pt x="115" y="133"/>
                      <a:pt x="110" y="134"/>
                      <a:pt x="112" y="127"/>
                    </a:cubicBezTo>
                    <a:cubicBezTo>
                      <a:pt x="110" y="122"/>
                      <a:pt x="94" y="112"/>
                      <a:pt x="93" y="99"/>
                    </a:cubicBezTo>
                    <a:cubicBezTo>
                      <a:pt x="93" y="93"/>
                      <a:pt x="98" y="83"/>
                      <a:pt x="103" y="83"/>
                    </a:cubicBezTo>
                    <a:cubicBezTo>
                      <a:pt x="105" y="83"/>
                      <a:pt x="107" y="85"/>
                      <a:pt x="109" y="88"/>
                    </a:cubicBezTo>
                    <a:cubicBezTo>
                      <a:pt x="110" y="90"/>
                      <a:pt x="110" y="92"/>
                      <a:pt x="108" y="92"/>
                    </a:cubicBezTo>
                    <a:cubicBezTo>
                      <a:pt x="107" y="92"/>
                      <a:pt x="107" y="92"/>
                      <a:pt x="106" y="92"/>
                    </a:cubicBezTo>
                    <a:cubicBezTo>
                      <a:pt x="106" y="90"/>
                      <a:pt x="108" y="90"/>
                      <a:pt x="107" y="89"/>
                    </a:cubicBezTo>
                    <a:cubicBezTo>
                      <a:pt x="107" y="89"/>
                      <a:pt x="106" y="88"/>
                      <a:pt x="106" y="88"/>
                    </a:cubicBezTo>
                    <a:cubicBezTo>
                      <a:pt x="105" y="88"/>
                      <a:pt x="105" y="89"/>
                      <a:pt x="104" y="89"/>
                    </a:cubicBezTo>
                    <a:cubicBezTo>
                      <a:pt x="104" y="89"/>
                      <a:pt x="103" y="90"/>
                      <a:pt x="103" y="90"/>
                    </a:cubicBezTo>
                    <a:cubicBezTo>
                      <a:pt x="102" y="90"/>
                      <a:pt x="102" y="90"/>
                      <a:pt x="102" y="90"/>
                    </a:cubicBezTo>
                    <a:cubicBezTo>
                      <a:pt x="100" y="96"/>
                      <a:pt x="104" y="98"/>
                      <a:pt x="108" y="98"/>
                    </a:cubicBezTo>
                    <a:cubicBezTo>
                      <a:pt x="111" y="98"/>
                      <a:pt x="114" y="97"/>
                      <a:pt x="115" y="95"/>
                    </a:cubicBezTo>
                    <a:cubicBezTo>
                      <a:pt x="114" y="90"/>
                      <a:pt x="116" y="89"/>
                      <a:pt x="117" y="85"/>
                    </a:cubicBezTo>
                    <a:cubicBezTo>
                      <a:pt x="113" y="81"/>
                      <a:pt x="112" y="82"/>
                      <a:pt x="113" y="77"/>
                    </a:cubicBezTo>
                    <a:cubicBezTo>
                      <a:pt x="112" y="77"/>
                      <a:pt x="111" y="77"/>
                      <a:pt x="110" y="77"/>
                    </a:cubicBezTo>
                    <a:cubicBezTo>
                      <a:pt x="107" y="77"/>
                      <a:pt x="105" y="78"/>
                      <a:pt x="103" y="79"/>
                    </a:cubicBezTo>
                    <a:cubicBezTo>
                      <a:pt x="103" y="78"/>
                      <a:pt x="104" y="77"/>
                      <a:pt x="104" y="76"/>
                    </a:cubicBezTo>
                    <a:cubicBezTo>
                      <a:pt x="104" y="76"/>
                      <a:pt x="103" y="76"/>
                      <a:pt x="103" y="76"/>
                    </a:cubicBezTo>
                    <a:cubicBezTo>
                      <a:pt x="101" y="76"/>
                      <a:pt x="99" y="77"/>
                      <a:pt x="98" y="78"/>
                    </a:cubicBezTo>
                    <a:cubicBezTo>
                      <a:pt x="97" y="79"/>
                      <a:pt x="96" y="80"/>
                      <a:pt x="94" y="80"/>
                    </a:cubicBezTo>
                    <a:cubicBezTo>
                      <a:pt x="94" y="80"/>
                      <a:pt x="93" y="79"/>
                      <a:pt x="92" y="79"/>
                    </a:cubicBezTo>
                    <a:cubicBezTo>
                      <a:pt x="90" y="82"/>
                      <a:pt x="91" y="89"/>
                      <a:pt x="86" y="89"/>
                    </a:cubicBezTo>
                    <a:cubicBezTo>
                      <a:pt x="84" y="95"/>
                      <a:pt x="88" y="103"/>
                      <a:pt x="88" y="105"/>
                    </a:cubicBezTo>
                    <a:cubicBezTo>
                      <a:pt x="81" y="100"/>
                      <a:pt x="77" y="91"/>
                      <a:pt x="74" y="82"/>
                    </a:cubicBezTo>
                    <a:cubicBezTo>
                      <a:pt x="75" y="83"/>
                      <a:pt x="76" y="83"/>
                      <a:pt x="76" y="83"/>
                    </a:cubicBezTo>
                    <a:cubicBezTo>
                      <a:pt x="77" y="83"/>
                      <a:pt x="78" y="82"/>
                      <a:pt x="79" y="81"/>
                    </a:cubicBezTo>
                    <a:cubicBezTo>
                      <a:pt x="80" y="80"/>
                      <a:pt x="81" y="79"/>
                      <a:pt x="83" y="79"/>
                    </a:cubicBezTo>
                    <a:cubicBezTo>
                      <a:pt x="84" y="79"/>
                      <a:pt x="84" y="79"/>
                      <a:pt x="85" y="79"/>
                    </a:cubicBezTo>
                    <a:cubicBezTo>
                      <a:pt x="89" y="75"/>
                      <a:pt x="90" y="64"/>
                      <a:pt x="97" y="64"/>
                    </a:cubicBezTo>
                    <a:cubicBezTo>
                      <a:pt x="97" y="64"/>
                      <a:pt x="98" y="64"/>
                      <a:pt x="99" y="64"/>
                    </a:cubicBezTo>
                    <a:cubicBezTo>
                      <a:pt x="99" y="66"/>
                      <a:pt x="95" y="65"/>
                      <a:pt x="95" y="67"/>
                    </a:cubicBezTo>
                    <a:cubicBezTo>
                      <a:pt x="96" y="68"/>
                      <a:pt x="98" y="68"/>
                      <a:pt x="99" y="68"/>
                    </a:cubicBezTo>
                    <a:cubicBezTo>
                      <a:pt x="101" y="68"/>
                      <a:pt x="102" y="68"/>
                      <a:pt x="103" y="67"/>
                    </a:cubicBezTo>
                    <a:cubicBezTo>
                      <a:pt x="104" y="61"/>
                      <a:pt x="99" y="59"/>
                      <a:pt x="98" y="55"/>
                    </a:cubicBezTo>
                    <a:cubicBezTo>
                      <a:pt x="97" y="55"/>
                      <a:pt x="97" y="55"/>
                      <a:pt x="97" y="55"/>
                    </a:cubicBezTo>
                    <a:cubicBezTo>
                      <a:pt x="84" y="55"/>
                      <a:pt x="80" y="65"/>
                      <a:pt x="73" y="71"/>
                    </a:cubicBezTo>
                    <a:cubicBezTo>
                      <a:pt x="72" y="68"/>
                      <a:pt x="75" y="68"/>
                      <a:pt x="74" y="65"/>
                    </a:cubicBezTo>
                    <a:cubicBezTo>
                      <a:pt x="74" y="65"/>
                      <a:pt x="74" y="65"/>
                      <a:pt x="75" y="65"/>
                    </a:cubicBezTo>
                    <a:cubicBezTo>
                      <a:pt x="78" y="65"/>
                      <a:pt x="80" y="59"/>
                      <a:pt x="85" y="56"/>
                    </a:cubicBezTo>
                    <a:cubicBezTo>
                      <a:pt x="87" y="55"/>
                      <a:pt x="92" y="56"/>
                      <a:pt x="95" y="53"/>
                    </a:cubicBezTo>
                    <a:cubicBezTo>
                      <a:pt x="101" y="49"/>
                      <a:pt x="101" y="42"/>
                      <a:pt x="95" y="41"/>
                    </a:cubicBezTo>
                    <a:cubicBezTo>
                      <a:pt x="97" y="48"/>
                      <a:pt x="92" y="49"/>
                      <a:pt x="89" y="51"/>
                    </a:cubicBezTo>
                    <a:cubicBezTo>
                      <a:pt x="89" y="50"/>
                      <a:pt x="89" y="48"/>
                      <a:pt x="88" y="48"/>
                    </a:cubicBezTo>
                    <a:cubicBezTo>
                      <a:pt x="87" y="48"/>
                      <a:pt x="87" y="48"/>
                      <a:pt x="87" y="48"/>
                    </a:cubicBezTo>
                    <a:cubicBezTo>
                      <a:pt x="84" y="51"/>
                      <a:pt x="80" y="53"/>
                      <a:pt x="78" y="56"/>
                    </a:cubicBezTo>
                    <a:cubicBezTo>
                      <a:pt x="77" y="56"/>
                      <a:pt x="77" y="56"/>
                      <a:pt x="77" y="56"/>
                    </a:cubicBezTo>
                    <a:cubicBezTo>
                      <a:pt x="77" y="56"/>
                      <a:pt x="77" y="56"/>
                      <a:pt x="77" y="56"/>
                    </a:cubicBezTo>
                    <a:cubicBezTo>
                      <a:pt x="77" y="57"/>
                      <a:pt x="76" y="57"/>
                      <a:pt x="76" y="58"/>
                    </a:cubicBezTo>
                    <a:cubicBezTo>
                      <a:pt x="76" y="56"/>
                      <a:pt x="74" y="55"/>
                      <a:pt x="76" y="54"/>
                    </a:cubicBezTo>
                    <a:cubicBezTo>
                      <a:pt x="76" y="55"/>
                      <a:pt x="77" y="56"/>
                      <a:pt x="77" y="56"/>
                    </a:cubicBezTo>
                    <a:cubicBezTo>
                      <a:pt x="78" y="56"/>
                      <a:pt x="78" y="56"/>
                      <a:pt x="78" y="56"/>
                    </a:cubicBezTo>
                    <a:cubicBezTo>
                      <a:pt x="80" y="51"/>
                      <a:pt x="82" y="45"/>
                      <a:pt x="91" y="45"/>
                    </a:cubicBezTo>
                    <a:cubicBezTo>
                      <a:pt x="91" y="45"/>
                      <a:pt x="92" y="45"/>
                      <a:pt x="92" y="45"/>
                    </a:cubicBezTo>
                    <a:cubicBezTo>
                      <a:pt x="92" y="41"/>
                      <a:pt x="94" y="40"/>
                      <a:pt x="95" y="36"/>
                    </a:cubicBezTo>
                    <a:cubicBezTo>
                      <a:pt x="95" y="36"/>
                      <a:pt x="95" y="36"/>
                      <a:pt x="95" y="36"/>
                    </a:cubicBezTo>
                    <a:cubicBezTo>
                      <a:pt x="90" y="36"/>
                      <a:pt x="90" y="32"/>
                      <a:pt x="87" y="30"/>
                    </a:cubicBezTo>
                    <a:cubicBezTo>
                      <a:pt x="89" y="35"/>
                      <a:pt x="84" y="38"/>
                      <a:pt x="80" y="40"/>
                    </a:cubicBezTo>
                    <a:cubicBezTo>
                      <a:pt x="81" y="36"/>
                      <a:pt x="85" y="36"/>
                      <a:pt x="86" y="33"/>
                    </a:cubicBezTo>
                    <a:cubicBezTo>
                      <a:pt x="82" y="30"/>
                      <a:pt x="80" y="25"/>
                      <a:pt x="73" y="25"/>
                    </a:cubicBezTo>
                    <a:cubicBezTo>
                      <a:pt x="73" y="25"/>
                      <a:pt x="72" y="25"/>
                      <a:pt x="72" y="25"/>
                    </a:cubicBezTo>
                    <a:cubicBezTo>
                      <a:pt x="71" y="27"/>
                      <a:pt x="73" y="32"/>
                      <a:pt x="71" y="32"/>
                    </a:cubicBezTo>
                    <a:cubicBezTo>
                      <a:pt x="71" y="28"/>
                      <a:pt x="67" y="29"/>
                      <a:pt x="68" y="25"/>
                    </a:cubicBezTo>
                    <a:cubicBezTo>
                      <a:pt x="67" y="22"/>
                      <a:pt x="71" y="19"/>
                      <a:pt x="69" y="17"/>
                    </a:cubicBezTo>
                    <a:cubicBezTo>
                      <a:pt x="69" y="17"/>
                      <a:pt x="68" y="17"/>
                      <a:pt x="68" y="17"/>
                    </a:cubicBezTo>
                    <a:cubicBezTo>
                      <a:pt x="68" y="17"/>
                      <a:pt x="67" y="17"/>
                      <a:pt x="68" y="16"/>
                    </a:cubicBezTo>
                    <a:cubicBezTo>
                      <a:pt x="68" y="15"/>
                      <a:pt x="68" y="15"/>
                      <a:pt x="69" y="15"/>
                    </a:cubicBezTo>
                    <a:cubicBezTo>
                      <a:pt x="69" y="15"/>
                      <a:pt x="70" y="16"/>
                      <a:pt x="71" y="16"/>
                    </a:cubicBezTo>
                    <a:cubicBezTo>
                      <a:pt x="71" y="16"/>
                      <a:pt x="72" y="17"/>
                      <a:pt x="73" y="17"/>
                    </a:cubicBezTo>
                    <a:cubicBezTo>
                      <a:pt x="74" y="17"/>
                      <a:pt x="74" y="17"/>
                      <a:pt x="75" y="16"/>
                    </a:cubicBezTo>
                    <a:cubicBezTo>
                      <a:pt x="76" y="12"/>
                      <a:pt x="74" y="11"/>
                      <a:pt x="72" y="11"/>
                    </a:cubicBezTo>
                    <a:cubicBezTo>
                      <a:pt x="71" y="11"/>
                      <a:pt x="71" y="11"/>
                      <a:pt x="70" y="11"/>
                    </a:cubicBezTo>
                    <a:cubicBezTo>
                      <a:pt x="70" y="11"/>
                      <a:pt x="69" y="12"/>
                      <a:pt x="69" y="12"/>
                    </a:cubicBezTo>
                    <a:cubicBezTo>
                      <a:pt x="69" y="12"/>
                      <a:pt x="69" y="11"/>
                      <a:pt x="69" y="11"/>
                    </a:cubicBezTo>
                    <a:cubicBezTo>
                      <a:pt x="70" y="9"/>
                      <a:pt x="73" y="8"/>
                      <a:pt x="76" y="7"/>
                    </a:cubicBezTo>
                    <a:cubicBezTo>
                      <a:pt x="76" y="6"/>
                      <a:pt x="76" y="4"/>
                      <a:pt x="76" y="3"/>
                    </a:cubicBezTo>
                    <a:cubicBezTo>
                      <a:pt x="75" y="3"/>
                      <a:pt x="74" y="3"/>
                      <a:pt x="74" y="3"/>
                    </a:cubicBezTo>
                    <a:cubicBezTo>
                      <a:pt x="71" y="3"/>
                      <a:pt x="71" y="3"/>
                      <a:pt x="68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4" name="Freeform 290"/>
              <p:cNvSpPr>
                <a:spLocks noEditPoints="1"/>
              </p:cNvSpPr>
              <p:nvPr/>
            </p:nvSpPr>
            <p:spPr bwMode="auto">
              <a:xfrm>
                <a:off x="990" y="8028"/>
                <a:ext cx="545" cy="931"/>
              </a:xfrm>
              <a:custGeom>
                <a:avLst/>
                <a:gdLst/>
                <a:ahLst/>
                <a:cxnLst>
                  <a:cxn ang="0">
                    <a:pos x="19" y="131"/>
                  </a:cxn>
                  <a:cxn ang="0">
                    <a:pos x="79" y="41"/>
                  </a:cxn>
                  <a:cxn ang="0">
                    <a:pos x="89" y="43"/>
                  </a:cxn>
                  <a:cxn ang="0">
                    <a:pos x="86" y="28"/>
                  </a:cxn>
                  <a:cxn ang="0">
                    <a:pos x="82" y="34"/>
                  </a:cxn>
                  <a:cxn ang="0">
                    <a:pos x="76" y="26"/>
                  </a:cxn>
                  <a:cxn ang="0">
                    <a:pos x="83" y="38"/>
                  </a:cxn>
                  <a:cxn ang="0">
                    <a:pos x="86" y="28"/>
                  </a:cxn>
                  <a:cxn ang="0">
                    <a:pos x="92" y="28"/>
                  </a:cxn>
                  <a:cxn ang="0">
                    <a:pos x="86" y="28"/>
                  </a:cxn>
                  <a:cxn ang="0">
                    <a:pos x="74" y="26"/>
                  </a:cxn>
                  <a:cxn ang="0">
                    <a:pos x="74" y="26"/>
                  </a:cxn>
                  <a:cxn ang="0">
                    <a:pos x="69" y="28"/>
                  </a:cxn>
                  <a:cxn ang="0">
                    <a:pos x="89" y="15"/>
                  </a:cxn>
                  <a:cxn ang="0">
                    <a:pos x="75" y="13"/>
                  </a:cxn>
                  <a:cxn ang="0">
                    <a:pos x="69" y="10"/>
                  </a:cxn>
                  <a:cxn ang="0">
                    <a:pos x="58" y="27"/>
                  </a:cxn>
                  <a:cxn ang="0">
                    <a:pos x="54" y="37"/>
                  </a:cxn>
                  <a:cxn ang="0">
                    <a:pos x="80" y="83"/>
                  </a:cxn>
                  <a:cxn ang="0">
                    <a:pos x="44" y="56"/>
                  </a:cxn>
                  <a:cxn ang="0">
                    <a:pos x="43" y="60"/>
                  </a:cxn>
                  <a:cxn ang="0">
                    <a:pos x="27" y="69"/>
                  </a:cxn>
                  <a:cxn ang="0">
                    <a:pos x="34" y="50"/>
                  </a:cxn>
                  <a:cxn ang="0">
                    <a:pos x="33" y="51"/>
                  </a:cxn>
                  <a:cxn ang="0">
                    <a:pos x="32" y="40"/>
                  </a:cxn>
                  <a:cxn ang="0">
                    <a:pos x="19" y="65"/>
                  </a:cxn>
                  <a:cxn ang="0">
                    <a:pos x="18" y="52"/>
                  </a:cxn>
                  <a:cxn ang="0">
                    <a:pos x="16" y="64"/>
                  </a:cxn>
                  <a:cxn ang="0">
                    <a:pos x="12" y="68"/>
                  </a:cxn>
                  <a:cxn ang="0">
                    <a:pos x="14" y="73"/>
                  </a:cxn>
                  <a:cxn ang="0">
                    <a:pos x="8" y="80"/>
                  </a:cxn>
                  <a:cxn ang="0">
                    <a:pos x="23" y="81"/>
                  </a:cxn>
                  <a:cxn ang="0">
                    <a:pos x="41" y="94"/>
                  </a:cxn>
                  <a:cxn ang="0">
                    <a:pos x="37" y="95"/>
                  </a:cxn>
                  <a:cxn ang="0">
                    <a:pos x="41" y="98"/>
                  </a:cxn>
                  <a:cxn ang="0">
                    <a:pos x="27" y="115"/>
                  </a:cxn>
                  <a:cxn ang="0">
                    <a:pos x="18" y="126"/>
                  </a:cxn>
                  <a:cxn ang="0">
                    <a:pos x="17" y="132"/>
                  </a:cxn>
                  <a:cxn ang="0">
                    <a:pos x="25" y="132"/>
                  </a:cxn>
                  <a:cxn ang="0">
                    <a:pos x="24" y="154"/>
                  </a:cxn>
                  <a:cxn ang="0">
                    <a:pos x="26" y="181"/>
                  </a:cxn>
                  <a:cxn ang="0">
                    <a:pos x="35" y="171"/>
                  </a:cxn>
                  <a:cxn ang="0">
                    <a:pos x="36" y="157"/>
                  </a:cxn>
                  <a:cxn ang="0">
                    <a:pos x="29" y="141"/>
                  </a:cxn>
                  <a:cxn ang="0">
                    <a:pos x="25" y="141"/>
                  </a:cxn>
                  <a:cxn ang="0">
                    <a:pos x="33" y="143"/>
                  </a:cxn>
                  <a:cxn ang="0">
                    <a:pos x="29" y="143"/>
                  </a:cxn>
                  <a:cxn ang="0">
                    <a:pos x="48" y="143"/>
                  </a:cxn>
                  <a:cxn ang="0">
                    <a:pos x="46" y="139"/>
                  </a:cxn>
                  <a:cxn ang="0">
                    <a:pos x="38" y="133"/>
                  </a:cxn>
                  <a:cxn ang="0">
                    <a:pos x="36" y="121"/>
                  </a:cxn>
                  <a:cxn ang="0">
                    <a:pos x="72" y="88"/>
                  </a:cxn>
                  <a:cxn ang="0">
                    <a:pos x="58" y="116"/>
                  </a:cxn>
                  <a:cxn ang="0">
                    <a:pos x="83" y="57"/>
                  </a:cxn>
                  <a:cxn ang="0">
                    <a:pos x="98" y="44"/>
                  </a:cxn>
                  <a:cxn ang="0">
                    <a:pos x="91" y="24"/>
                  </a:cxn>
                  <a:cxn ang="0">
                    <a:pos x="100" y="9"/>
                  </a:cxn>
                  <a:cxn ang="0">
                    <a:pos x="89" y="1"/>
                  </a:cxn>
                  <a:cxn ang="0">
                    <a:pos x="78" y="4"/>
                  </a:cxn>
                </a:cxnLst>
                <a:rect l="0" t="0" r="r" b="b"/>
                <a:pathLst>
                  <a:path w="105" h="181">
                    <a:moveTo>
                      <a:pt x="19" y="131"/>
                    </a:moveTo>
                    <a:cubicBezTo>
                      <a:pt x="18" y="131"/>
                      <a:pt x="18" y="131"/>
                      <a:pt x="18" y="131"/>
                    </a:cubicBezTo>
                    <a:cubicBezTo>
                      <a:pt x="18" y="129"/>
                      <a:pt x="21" y="130"/>
                      <a:pt x="21" y="128"/>
                    </a:cubicBezTo>
                    <a:cubicBezTo>
                      <a:pt x="24" y="129"/>
                      <a:pt x="21" y="131"/>
                      <a:pt x="19" y="131"/>
                    </a:cubicBezTo>
                    <a:moveTo>
                      <a:pt x="89" y="43"/>
                    </a:moveTo>
                    <a:cubicBezTo>
                      <a:pt x="92" y="43"/>
                      <a:pt x="93" y="41"/>
                      <a:pt x="94" y="39"/>
                    </a:cubicBezTo>
                    <a:cubicBezTo>
                      <a:pt x="96" y="43"/>
                      <a:pt x="91" y="46"/>
                      <a:pt x="86" y="46"/>
                    </a:cubicBezTo>
                    <a:cubicBezTo>
                      <a:pt x="83" y="46"/>
                      <a:pt x="80" y="45"/>
                      <a:pt x="79" y="41"/>
                    </a:cubicBezTo>
                    <a:cubicBezTo>
                      <a:pt x="80" y="42"/>
                      <a:pt x="82" y="42"/>
                      <a:pt x="83" y="42"/>
                    </a:cubicBezTo>
                    <a:cubicBezTo>
                      <a:pt x="85" y="42"/>
                      <a:pt x="87" y="42"/>
                      <a:pt x="87" y="40"/>
                    </a:cubicBezTo>
                    <a:cubicBezTo>
                      <a:pt x="88" y="40"/>
                      <a:pt x="88" y="42"/>
                      <a:pt x="88" y="43"/>
                    </a:cubicBezTo>
                    <a:cubicBezTo>
                      <a:pt x="88" y="43"/>
                      <a:pt x="89" y="43"/>
                      <a:pt x="89" y="43"/>
                    </a:cubicBezTo>
                    <a:moveTo>
                      <a:pt x="82" y="34"/>
                    </a:moveTo>
                    <a:cubicBezTo>
                      <a:pt x="81" y="34"/>
                      <a:pt x="80" y="34"/>
                      <a:pt x="79" y="34"/>
                    </a:cubicBezTo>
                    <a:cubicBezTo>
                      <a:pt x="82" y="31"/>
                      <a:pt x="85" y="31"/>
                      <a:pt x="86" y="28"/>
                    </a:cubicBezTo>
                    <a:cubicBezTo>
                      <a:pt x="86" y="28"/>
                      <a:pt x="86" y="28"/>
                      <a:pt x="86" y="28"/>
                    </a:cubicBezTo>
                    <a:cubicBezTo>
                      <a:pt x="88" y="31"/>
                      <a:pt x="95" y="28"/>
                      <a:pt x="93" y="34"/>
                    </a:cubicBezTo>
                    <a:cubicBezTo>
                      <a:pt x="92" y="32"/>
                      <a:pt x="91" y="31"/>
                      <a:pt x="90" y="31"/>
                    </a:cubicBezTo>
                    <a:cubicBezTo>
                      <a:pt x="89" y="31"/>
                      <a:pt x="87" y="32"/>
                      <a:pt x="86" y="33"/>
                    </a:cubicBezTo>
                    <a:cubicBezTo>
                      <a:pt x="84" y="34"/>
                      <a:pt x="83" y="34"/>
                      <a:pt x="82" y="34"/>
                    </a:cubicBezTo>
                    <a:moveTo>
                      <a:pt x="81" y="39"/>
                    </a:moveTo>
                    <a:cubicBezTo>
                      <a:pt x="80" y="39"/>
                      <a:pt x="77" y="36"/>
                      <a:pt x="76" y="36"/>
                    </a:cubicBezTo>
                    <a:cubicBezTo>
                      <a:pt x="76" y="33"/>
                      <a:pt x="76" y="29"/>
                      <a:pt x="76" y="26"/>
                    </a:cubicBezTo>
                    <a:cubicBezTo>
                      <a:pt x="76" y="26"/>
                      <a:pt x="76" y="26"/>
                      <a:pt x="76" y="26"/>
                    </a:cubicBezTo>
                    <a:cubicBezTo>
                      <a:pt x="77" y="26"/>
                      <a:pt x="77" y="27"/>
                      <a:pt x="77" y="28"/>
                    </a:cubicBezTo>
                    <a:cubicBezTo>
                      <a:pt x="77" y="29"/>
                      <a:pt x="77" y="30"/>
                      <a:pt x="78" y="30"/>
                    </a:cubicBezTo>
                    <a:cubicBezTo>
                      <a:pt x="78" y="30"/>
                      <a:pt x="78" y="30"/>
                      <a:pt x="78" y="29"/>
                    </a:cubicBezTo>
                    <a:cubicBezTo>
                      <a:pt x="78" y="31"/>
                      <a:pt x="79" y="37"/>
                      <a:pt x="83" y="38"/>
                    </a:cubicBezTo>
                    <a:cubicBezTo>
                      <a:pt x="82" y="39"/>
                      <a:pt x="82" y="39"/>
                      <a:pt x="81" y="39"/>
                    </a:cubicBezTo>
                    <a:moveTo>
                      <a:pt x="86" y="28"/>
                    </a:moveTo>
                    <a:cubicBezTo>
                      <a:pt x="86" y="28"/>
                      <a:pt x="86" y="28"/>
                      <a:pt x="86" y="28"/>
                    </a:cubicBezTo>
                    <a:cubicBezTo>
                      <a:pt x="86" y="28"/>
                      <a:pt x="86" y="28"/>
                      <a:pt x="86" y="28"/>
                    </a:cubicBezTo>
                    <a:cubicBezTo>
                      <a:pt x="86" y="28"/>
                      <a:pt x="86" y="28"/>
                      <a:pt x="86" y="27"/>
                    </a:cubicBezTo>
                    <a:cubicBezTo>
                      <a:pt x="89" y="27"/>
                      <a:pt x="90" y="26"/>
                      <a:pt x="93" y="26"/>
                    </a:cubicBezTo>
                    <a:cubicBezTo>
                      <a:pt x="94" y="26"/>
                      <a:pt x="95" y="26"/>
                      <a:pt x="95" y="26"/>
                    </a:cubicBezTo>
                    <a:cubicBezTo>
                      <a:pt x="95" y="28"/>
                      <a:pt x="94" y="28"/>
                      <a:pt x="92" y="28"/>
                    </a:cubicBezTo>
                    <a:cubicBezTo>
                      <a:pt x="91" y="28"/>
                      <a:pt x="90" y="28"/>
                      <a:pt x="89" y="28"/>
                    </a:cubicBezTo>
                    <a:cubicBezTo>
                      <a:pt x="89" y="28"/>
                      <a:pt x="88" y="28"/>
                      <a:pt x="87" y="28"/>
                    </a:cubicBezTo>
                    <a:cubicBezTo>
                      <a:pt x="87" y="28"/>
                      <a:pt x="86" y="28"/>
                      <a:pt x="86" y="28"/>
                    </a:cubicBezTo>
                    <a:cubicBezTo>
                      <a:pt x="86" y="28"/>
                      <a:pt x="86" y="28"/>
                      <a:pt x="86" y="28"/>
                    </a:cubicBezTo>
                    <a:moveTo>
                      <a:pt x="81" y="29"/>
                    </a:moveTo>
                    <a:cubicBezTo>
                      <a:pt x="79" y="27"/>
                      <a:pt x="84" y="24"/>
                      <a:pt x="87" y="24"/>
                    </a:cubicBezTo>
                    <a:cubicBezTo>
                      <a:pt x="86" y="27"/>
                      <a:pt x="82" y="26"/>
                      <a:pt x="81" y="29"/>
                    </a:cubicBezTo>
                    <a:moveTo>
                      <a:pt x="74" y="26"/>
                    </a:moveTo>
                    <a:cubicBezTo>
                      <a:pt x="74" y="26"/>
                      <a:pt x="73" y="25"/>
                      <a:pt x="74" y="22"/>
                    </a:cubicBezTo>
                    <a:cubicBezTo>
                      <a:pt x="74" y="21"/>
                      <a:pt x="74" y="21"/>
                      <a:pt x="74" y="21"/>
                    </a:cubicBezTo>
                    <a:cubicBezTo>
                      <a:pt x="75" y="21"/>
                      <a:pt x="75" y="24"/>
                      <a:pt x="75" y="25"/>
                    </a:cubicBezTo>
                    <a:cubicBezTo>
                      <a:pt x="75" y="26"/>
                      <a:pt x="75" y="26"/>
                      <a:pt x="74" y="26"/>
                    </a:cubicBezTo>
                    <a:moveTo>
                      <a:pt x="70" y="35"/>
                    </a:moveTo>
                    <a:cubicBezTo>
                      <a:pt x="63" y="35"/>
                      <a:pt x="57" y="23"/>
                      <a:pt x="64" y="19"/>
                    </a:cubicBezTo>
                    <a:cubicBezTo>
                      <a:pt x="64" y="19"/>
                      <a:pt x="65" y="19"/>
                      <a:pt x="65" y="19"/>
                    </a:cubicBezTo>
                    <a:cubicBezTo>
                      <a:pt x="69" y="19"/>
                      <a:pt x="69" y="23"/>
                      <a:pt x="69" y="28"/>
                    </a:cubicBezTo>
                    <a:cubicBezTo>
                      <a:pt x="68" y="32"/>
                      <a:pt x="74" y="32"/>
                      <a:pt x="71" y="35"/>
                    </a:cubicBezTo>
                    <a:cubicBezTo>
                      <a:pt x="71" y="35"/>
                      <a:pt x="70" y="35"/>
                      <a:pt x="70" y="35"/>
                    </a:cubicBezTo>
                    <a:moveTo>
                      <a:pt x="81" y="25"/>
                    </a:moveTo>
                    <a:cubicBezTo>
                      <a:pt x="81" y="23"/>
                      <a:pt x="85" y="16"/>
                      <a:pt x="89" y="15"/>
                    </a:cubicBezTo>
                    <a:cubicBezTo>
                      <a:pt x="88" y="20"/>
                      <a:pt x="83" y="21"/>
                      <a:pt x="81" y="25"/>
                    </a:cubicBezTo>
                    <a:moveTo>
                      <a:pt x="77" y="20"/>
                    </a:moveTo>
                    <a:cubicBezTo>
                      <a:pt x="77" y="20"/>
                      <a:pt x="76" y="19"/>
                      <a:pt x="76" y="16"/>
                    </a:cubicBezTo>
                    <a:cubicBezTo>
                      <a:pt x="76" y="16"/>
                      <a:pt x="75" y="15"/>
                      <a:pt x="75" y="13"/>
                    </a:cubicBezTo>
                    <a:cubicBezTo>
                      <a:pt x="78" y="15"/>
                      <a:pt x="78" y="20"/>
                      <a:pt x="77" y="20"/>
                    </a:cubicBezTo>
                    <a:moveTo>
                      <a:pt x="69" y="0"/>
                    </a:moveTo>
                    <a:cubicBezTo>
                      <a:pt x="68" y="5"/>
                      <a:pt x="71" y="6"/>
                      <a:pt x="71" y="10"/>
                    </a:cubicBezTo>
                    <a:cubicBezTo>
                      <a:pt x="70" y="10"/>
                      <a:pt x="70" y="10"/>
                      <a:pt x="69" y="10"/>
                    </a:cubicBezTo>
                    <a:cubicBezTo>
                      <a:pt x="67" y="10"/>
                      <a:pt x="66" y="10"/>
                      <a:pt x="65" y="12"/>
                    </a:cubicBezTo>
                    <a:cubicBezTo>
                      <a:pt x="70" y="13"/>
                      <a:pt x="73" y="15"/>
                      <a:pt x="74" y="20"/>
                    </a:cubicBezTo>
                    <a:cubicBezTo>
                      <a:pt x="71" y="17"/>
                      <a:pt x="68" y="15"/>
                      <a:pt x="65" y="15"/>
                    </a:cubicBezTo>
                    <a:cubicBezTo>
                      <a:pt x="60" y="15"/>
                      <a:pt x="57" y="21"/>
                      <a:pt x="58" y="27"/>
                    </a:cubicBezTo>
                    <a:cubicBezTo>
                      <a:pt x="58" y="33"/>
                      <a:pt x="62" y="39"/>
                      <a:pt x="70" y="39"/>
                    </a:cubicBezTo>
                    <a:cubicBezTo>
                      <a:pt x="71" y="39"/>
                      <a:pt x="71" y="39"/>
                      <a:pt x="72" y="39"/>
                    </a:cubicBezTo>
                    <a:cubicBezTo>
                      <a:pt x="70" y="42"/>
                      <a:pt x="71" y="48"/>
                      <a:pt x="69" y="51"/>
                    </a:cubicBezTo>
                    <a:cubicBezTo>
                      <a:pt x="66" y="44"/>
                      <a:pt x="63" y="37"/>
                      <a:pt x="54" y="37"/>
                    </a:cubicBezTo>
                    <a:cubicBezTo>
                      <a:pt x="53" y="37"/>
                      <a:pt x="52" y="37"/>
                      <a:pt x="51" y="37"/>
                    </a:cubicBezTo>
                    <a:cubicBezTo>
                      <a:pt x="50" y="41"/>
                      <a:pt x="56" y="38"/>
                      <a:pt x="56" y="41"/>
                    </a:cubicBezTo>
                    <a:cubicBezTo>
                      <a:pt x="57" y="45"/>
                      <a:pt x="59" y="47"/>
                      <a:pt x="59" y="51"/>
                    </a:cubicBezTo>
                    <a:cubicBezTo>
                      <a:pt x="70" y="57"/>
                      <a:pt x="74" y="76"/>
                      <a:pt x="80" y="83"/>
                    </a:cubicBezTo>
                    <a:cubicBezTo>
                      <a:pt x="79" y="83"/>
                      <a:pt x="77" y="84"/>
                      <a:pt x="76" y="84"/>
                    </a:cubicBezTo>
                    <a:cubicBezTo>
                      <a:pt x="66" y="84"/>
                      <a:pt x="62" y="77"/>
                      <a:pt x="58" y="70"/>
                    </a:cubicBezTo>
                    <a:cubicBezTo>
                      <a:pt x="54" y="63"/>
                      <a:pt x="51" y="56"/>
                      <a:pt x="45" y="56"/>
                    </a:cubicBezTo>
                    <a:cubicBezTo>
                      <a:pt x="45" y="56"/>
                      <a:pt x="44" y="56"/>
                      <a:pt x="44" y="56"/>
                    </a:cubicBezTo>
                    <a:cubicBezTo>
                      <a:pt x="42" y="56"/>
                      <a:pt x="39" y="57"/>
                      <a:pt x="40" y="61"/>
                    </a:cubicBezTo>
                    <a:cubicBezTo>
                      <a:pt x="40" y="62"/>
                      <a:pt x="40" y="63"/>
                      <a:pt x="40" y="63"/>
                    </a:cubicBezTo>
                    <a:cubicBezTo>
                      <a:pt x="40" y="63"/>
                      <a:pt x="41" y="62"/>
                      <a:pt x="41" y="61"/>
                    </a:cubicBezTo>
                    <a:cubicBezTo>
                      <a:pt x="42" y="61"/>
                      <a:pt x="42" y="60"/>
                      <a:pt x="43" y="60"/>
                    </a:cubicBezTo>
                    <a:cubicBezTo>
                      <a:pt x="43" y="60"/>
                      <a:pt x="43" y="60"/>
                      <a:pt x="43" y="60"/>
                    </a:cubicBezTo>
                    <a:cubicBezTo>
                      <a:pt x="46" y="64"/>
                      <a:pt x="46" y="69"/>
                      <a:pt x="48" y="72"/>
                    </a:cubicBezTo>
                    <a:cubicBezTo>
                      <a:pt x="52" y="77"/>
                      <a:pt x="58" y="78"/>
                      <a:pt x="61" y="83"/>
                    </a:cubicBezTo>
                    <a:cubicBezTo>
                      <a:pt x="53" y="82"/>
                      <a:pt x="28" y="77"/>
                      <a:pt x="27" y="69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5" y="58"/>
                      <a:pt x="24" y="50"/>
                      <a:pt x="32" y="45"/>
                    </a:cubicBezTo>
                    <a:cubicBezTo>
                      <a:pt x="34" y="46"/>
                      <a:pt x="34" y="47"/>
                      <a:pt x="34" y="49"/>
                    </a:cubicBezTo>
                    <a:cubicBezTo>
                      <a:pt x="34" y="49"/>
                      <a:pt x="34" y="50"/>
                      <a:pt x="34" y="50"/>
                    </a:cubicBezTo>
                    <a:cubicBezTo>
                      <a:pt x="34" y="50"/>
                      <a:pt x="33" y="49"/>
                      <a:pt x="33" y="49"/>
                    </a:cubicBezTo>
                    <a:cubicBezTo>
                      <a:pt x="33" y="49"/>
                      <a:pt x="33" y="49"/>
                      <a:pt x="32" y="49"/>
                    </a:cubicBezTo>
                    <a:cubicBezTo>
                      <a:pt x="32" y="49"/>
                      <a:pt x="32" y="49"/>
                      <a:pt x="32" y="51"/>
                    </a:cubicBezTo>
                    <a:cubicBezTo>
                      <a:pt x="32" y="51"/>
                      <a:pt x="33" y="51"/>
                      <a:pt x="33" y="51"/>
                    </a:cubicBezTo>
                    <a:cubicBezTo>
                      <a:pt x="34" y="51"/>
                      <a:pt x="34" y="51"/>
                      <a:pt x="35" y="51"/>
                    </a:cubicBezTo>
                    <a:cubicBezTo>
                      <a:pt x="35" y="52"/>
                      <a:pt x="35" y="52"/>
                      <a:pt x="36" y="52"/>
                    </a:cubicBezTo>
                    <a:cubicBezTo>
                      <a:pt x="37" y="52"/>
                      <a:pt x="37" y="52"/>
                      <a:pt x="38" y="52"/>
                    </a:cubicBezTo>
                    <a:cubicBezTo>
                      <a:pt x="40" y="44"/>
                      <a:pt x="36" y="40"/>
                      <a:pt x="32" y="40"/>
                    </a:cubicBezTo>
                    <a:cubicBezTo>
                      <a:pt x="28" y="40"/>
                      <a:pt x="23" y="43"/>
                      <a:pt x="21" y="48"/>
                    </a:cubicBezTo>
                    <a:cubicBezTo>
                      <a:pt x="20" y="54"/>
                      <a:pt x="26" y="61"/>
                      <a:pt x="25" y="67"/>
                    </a:cubicBezTo>
                    <a:cubicBezTo>
                      <a:pt x="23" y="67"/>
                      <a:pt x="21" y="68"/>
                      <a:pt x="21" y="68"/>
                    </a:cubicBezTo>
                    <a:cubicBezTo>
                      <a:pt x="20" y="68"/>
                      <a:pt x="19" y="68"/>
                      <a:pt x="19" y="65"/>
                    </a:cubicBezTo>
                    <a:cubicBezTo>
                      <a:pt x="21" y="65"/>
                      <a:pt x="21" y="66"/>
                      <a:pt x="23" y="66"/>
                    </a:cubicBezTo>
                    <a:cubicBezTo>
                      <a:pt x="23" y="66"/>
                      <a:pt x="23" y="66"/>
                      <a:pt x="24" y="66"/>
                    </a:cubicBezTo>
                    <a:cubicBezTo>
                      <a:pt x="24" y="59"/>
                      <a:pt x="18" y="60"/>
                      <a:pt x="19" y="52"/>
                    </a:cubicBezTo>
                    <a:cubicBezTo>
                      <a:pt x="19" y="52"/>
                      <a:pt x="18" y="52"/>
                      <a:pt x="18" y="52"/>
                    </a:cubicBezTo>
                    <a:cubicBezTo>
                      <a:pt x="16" y="52"/>
                      <a:pt x="16" y="53"/>
                      <a:pt x="16" y="55"/>
                    </a:cubicBezTo>
                    <a:cubicBezTo>
                      <a:pt x="16" y="57"/>
                      <a:pt x="16" y="58"/>
                      <a:pt x="14" y="58"/>
                    </a:cubicBezTo>
                    <a:cubicBezTo>
                      <a:pt x="14" y="58"/>
                      <a:pt x="14" y="58"/>
                      <a:pt x="14" y="58"/>
                    </a:cubicBezTo>
                    <a:cubicBezTo>
                      <a:pt x="13" y="62"/>
                      <a:pt x="16" y="62"/>
                      <a:pt x="16" y="64"/>
                    </a:cubicBezTo>
                    <a:cubicBezTo>
                      <a:pt x="15" y="63"/>
                      <a:pt x="14" y="63"/>
                      <a:pt x="13" y="63"/>
                    </a:cubicBezTo>
                    <a:cubicBezTo>
                      <a:pt x="12" y="63"/>
                      <a:pt x="11" y="63"/>
                      <a:pt x="11" y="64"/>
                    </a:cubicBezTo>
                    <a:cubicBezTo>
                      <a:pt x="10" y="67"/>
                      <a:pt x="14" y="65"/>
                      <a:pt x="14" y="68"/>
                    </a:cubicBezTo>
                    <a:cubicBezTo>
                      <a:pt x="13" y="68"/>
                      <a:pt x="12" y="68"/>
                      <a:pt x="12" y="68"/>
                    </a:cubicBezTo>
                    <a:cubicBezTo>
                      <a:pt x="9" y="68"/>
                      <a:pt x="7" y="70"/>
                      <a:pt x="6" y="72"/>
                    </a:cubicBezTo>
                    <a:cubicBezTo>
                      <a:pt x="8" y="72"/>
                      <a:pt x="10" y="71"/>
                      <a:pt x="11" y="71"/>
                    </a:cubicBezTo>
                    <a:cubicBezTo>
                      <a:pt x="14" y="71"/>
                      <a:pt x="17" y="73"/>
                      <a:pt x="19" y="74"/>
                    </a:cubicBezTo>
                    <a:cubicBezTo>
                      <a:pt x="17" y="74"/>
                      <a:pt x="16" y="73"/>
                      <a:pt x="14" y="73"/>
                    </a:cubicBezTo>
                    <a:cubicBezTo>
                      <a:pt x="6" y="73"/>
                      <a:pt x="0" y="82"/>
                      <a:pt x="9" y="87"/>
                    </a:cubicBezTo>
                    <a:cubicBezTo>
                      <a:pt x="12" y="87"/>
                      <a:pt x="14" y="85"/>
                      <a:pt x="14" y="81"/>
                    </a:cubicBezTo>
                    <a:cubicBezTo>
                      <a:pt x="13" y="81"/>
                      <a:pt x="11" y="82"/>
                      <a:pt x="10" y="82"/>
                    </a:cubicBezTo>
                    <a:cubicBezTo>
                      <a:pt x="9" y="82"/>
                      <a:pt x="8" y="81"/>
                      <a:pt x="8" y="80"/>
                    </a:cubicBezTo>
                    <a:cubicBezTo>
                      <a:pt x="8" y="78"/>
                      <a:pt x="9" y="76"/>
                      <a:pt x="11" y="76"/>
                    </a:cubicBezTo>
                    <a:cubicBezTo>
                      <a:pt x="12" y="76"/>
                      <a:pt x="12" y="76"/>
                      <a:pt x="12" y="76"/>
                    </a:cubicBezTo>
                    <a:cubicBezTo>
                      <a:pt x="15" y="77"/>
                      <a:pt x="17" y="81"/>
                      <a:pt x="21" y="81"/>
                    </a:cubicBezTo>
                    <a:cubicBezTo>
                      <a:pt x="22" y="81"/>
                      <a:pt x="22" y="81"/>
                      <a:pt x="23" y="81"/>
                    </a:cubicBezTo>
                    <a:cubicBezTo>
                      <a:pt x="25" y="80"/>
                      <a:pt x="25" y="76"/>
                      <a:pt x="27" y="74"/>
                    </a:cubicBezTo>
                    <a:cubicBezTo>
                      <a:pt x="36" y="81"/>
                      <a:pt x="49" y="85"/>
                      <a:pt x="63" y="86"/>
                    </a:cubicBezTo>
                    <a:cubicBezTo>
                      <a:pt x="57" y="88"/>
                      <a:pt x="48" y="92"/>
                      <a:pt x="41" y="94"/>
                    </a:cubicBezTo>
                    <a:cubicBezTo>
                      <a:pt x="41" y="94"/>
                      <a:pt x="41" y="94"/>
                      <a:pt x="41" y="94"/>
                    </a:cubicBezTo>
                    <a:cubicBezTo>
                      <a:pt x="40" y="94"/>
                      <a:pt x="40" y="94"/>
                      <a:pt x="40" y="94"/>
                    </a:cubicBezTo>
                    <a:cubicBezTo>
                      <a:pt x="39" y="93"/>
                      <a:pt x="38" y="93"/>
                      <a:pt x="38" y="93"/>
                    </a:cubicBezTo>
                    <a:cubicBezTo>
                      <a:pt x="36" y="93"/>
                      <a:pt x="35" y="94"/>
                      <a:pt x="36" y="95"/>
                    </a:cubicBezTo>
                    <a:cubicBezTo>
                      <a:pt x="37" y="95"/>
                      <a:pt x="37" y="95"/>
                      <a:pt x="37" y="95"/>
                    </a:cubicBezTo>
                    <a:cubicBezTo>
                      <a:pt x="39" y="95"/>
                      <a:pt x="41" y="95"/>
                      <a:pt x="42" y="97"/>
                    </a:cubicBezTo>
                    <a:cubicBezTo>
                      <a:pt x="42" y="97"/>
                      <a:pt x="42" y="97"/>
                      <a:pt x="42" y="97"/>
                    </a:cubicBezTo>
                    <a:cubicBezTo>
                      <a:pt x="39" y="97"/>
                      <a:pt x="33" y="98"/>
                      <a:pt x="36" y="100"/>
                    </a:cubicBezTo>
                    <a:cubicBezTo>
                      <a:pt x="37" y="99"/>
                      <a:pt x="39" y="98"/>
                      <a:pt x="41" y="98"/>
                    </a:cubicBezTo>
                    <a:cubicBezTo>
                      <a:pt x="41" y="98"/>
                      <a:pt x="42" y="98"/>
                      <a:pt x="42" y="99"/>
                    </a:cubicBezTo>
                    <a:cubicBezTo>
                      <a:pt x="37" y="106"/>
                      <a:pt x="34" y="114"/>
                      <a:pt x="22" y="114"/>
                    </a:cubicBezTo>
                    <a:cubicBezTo>
                      <a:pt x="22" y="114"/>
                      <a:pt x="22" y="114"/>
                      <a:pt x="21" y="114"/>
                    </a:cubicBezTo>
                    <a:cubicBezTo>
                      <a:pt x="23" y="115"/>
                      <a:pt x="25" y="115"/>
                      <a:pt x="27" y="115"/>
                    </a:cubicBezTo>
                    <a:cubicBezTo>
                      <a:pt x="29" y="115"/>
                      <a:pt x="32" y="115"/>
                      <a:pt x="33" y="114"/>
                    </a:cubicBezTo>
                    <a:cubicBezTo>
                      <a:pt x="31" y="118"/>
                      <a:pt x="29" y="123"/>
                      <a:pt x="26" y="126"/>
                    </a:cubicBezTo>
                    <a:cubicBezTo>
                      <a:pt x="25" y="124"/>
                      <a:pt x="24" y="124"/>
                      <a:pt x="23" y="124"/>
                    </a:cubicBezTo>
                    <a:cubicBezTo>
                      <a:pt x="21" y="124"/>
                      <a:pt x="20" y="125"/>
                      <a:pt x="18" y="126"/>
                    </a:cubicBezTo>
                    <a:cubicBezTo>
                      <a:pt x="16" y="124"/>
                      <a:pt x="18" y="124"/>
                      <a:pt x="18" y="121"/>
                    </a:cubicBezTo>
                    <a:cubicBezTo>
                      <a:pt x="18" y="121"/>
                      <a:pt x="17" y="121"/>
                      <a:pt x="16" y="121"/>
                    </a:cubicBezTo>
                    <a:cubicBezTo>
                      <a:pt x="12" y="121"/>
                      <a:pt x="10" y="124"/>
                      <a:pt x="11" y="129"/>
                    </a:cubicBezTo>
                    <a:cubicBezTo>
                      <a:pt x="12" y="130"/>
                      <a:pt x="16" y="130"/>
                      <a:pt x="17" y="132"/>
                    </a:cubicBezTo>
                    <a:cubicBezTo>
                      <a:pt x="14" y="133"/>
                      <a:pt x="14" y="138"/>
                      <a:pt x="13" y="141"/>
                    </a:cubicBezTo>
                    <a:cubicBezTo>
                      <a:pt x="14" y="141"/>
                      <a:pt x="14" y="141"/>
                      <a:pt x="15" y="141"/>
                    </a:cubicBezTo>
                    <a:cubicBezTo>
                      <a:pt x="17" y="141"/>
                      <a:pt x="19" y="139"/>
                      <a:pt x="21" y="137"/>
                    </a:cubicBezTo>
                    <a:cubicBezTo>
                      <a:pt x="22" y="134"/>
                      <a:pt x="24" y="132"/>
                      <a:pt x="25" y="132"/>
                    </a:cubicBezTo>
                    <a:cubicBezTo>
                      <a:pt x="25" y="132"/>
                      <a:pt x="26" y="132"/>
                      <a:pt x="26" y="132"/>
                    </a:cubicBezTo>
                    <a:cubicBezTo>
                      <a:pt x="23" y="135"/>
                      <a:pt x="19" y="137"/>
                      <a:pt x="20" y="144"/>
                    </a:cubicBezTo>
                    <a:cubicBezTo>
                      <a:pt x="21" y="145"/>
                      <a:pt x="25" y="144"/>
                      <a:pt x="25" y="146"/>
                    </a:cubicBezTo>
                    <a:cubicBezTo>
                      <a:pt x="24" y="149"/>
                      <a:pt x="19" y="152"/>
                      <a:pt x="24" y="154"/>
                    </a:cubicBezTo>
                    <a:cubicBezTo>
                      <a:pt x="20" y="155"/>
                      <a:pt x="18" y="157"/>
                      <a:pt x="15" y="159"/>
                    </a:cubicBezTo>
                    <a:cubicBezTo>
                      <a:pt x="16" y="161"/>
                      <a:pt x="17" y="165"/>
                      <a:pt x="18" y="168"/>
                    </a:cubicBezTo>
                    <a:cubicBezTo>
                      <a:pt x="22" y="165"/>
                      <a:pt x="25" y="162"/>
                      <a:pt x="25" y="158"/>
                    </a:cubicBezTo>
                    <a:cubicBezTo>
                      <a:pt x="31" y="164"/>
                      <a:pt x="23" y="179"/>
                      <a:pt x="26" y="181"/>
                    </a:cubicBezTo>
                    <a:cubicBezTo>
                      <a:pt x="27" y="177"/>
                      <a:pt x="29" y="174"/>
                      <a:pt x="30" y="169"/>
                    </a:cubicBezTo>
                    <a:cubicBezTo>
                      <a:pt x="31" y="169"/>
                      <a:pt x="31" y="169"/>
                      <a:pt x="32" y="170"/>
                    </a:cubicBezTo>
                    <a:cubicBezTo>
                      <a:pt x="33" y="171"/>
                      <a:pt x="34" y="172"/>
                      <a:pt x="34" y="172"/>
                    </a:cubicBezTo>
                    <a:cubicBezTo>
                      <a:pt x="35" y="172"/>
                      <a:pt x="35" y="172"/>
                      <a:pt x="35" y="171"/>
                    </a:cubicBezTo>
                    <a:cubicBezTo>
                      <a:pt x="34" y="169"/>
                      <a:pt x="31" y="168"/>
                      <a:pt x="31" y="164"/>
                    </a:cubicBezTo>
                    <a:cubicBezTo>
                      <a:pt x="33" y="165"/>
                      <a:pt x="33" y="167"/>
                      <a:pt x="35" y="168"/>
                    </a:cubicBezTo>
                    <a:cubicBezTo>
                      <a:pt x="35" y="164"/>
                      <a:pt x="39" y="165"/>
                      <a:pt x="41" y="163"/>
                    </a:cubicBezTo>
                    <a:cubicBezTo>
                      <a:pt x="38" y="160"/>
                      <a:pt x="37" y="160"/>
                      <a:pt x="36" y="157"/>
                    </a:cubicBezTo>
                    <a:cubicBezTo>
                      <a:pt x="35" y="157"/>
                      <a:pt x="33" y="158"/>
                      <a:pt x="31" y="158"/>
                    </a:cubicBezTo>
                    <a:cubicBezTo>
                      <a:pt x="28" y="158"/>
                      <a:pt x="26" y="156"/>
                      <a:pt x="26" y="153"/>
                    </a:cubicBezTo>
                    <a:cubicBezTo>
                      <a:pt x="27" y="153"/>
                      <a:pt x="28" y="154"/>
                      <a:pt x="30" y="155"/>
                    </a:cubicBezTo>
                    <a:cubicBezTo>
                      <a:pt x="29" y="150"/>
                      <a:pt x="25" y="145"/>
                      <a:pt x="29" y="141"/>
                    </a:cubicBezTo>
                    <a:cubicBezTo>
                      <a:pt x="29" y="140"/>
                      <a:pt x="28" y="140"/>
                      <a:pt x="28" y="140"/>
                    </a:cubicBezTo>
                    <a:cubicBezTo>
                      <a:pt x="27" y="140"/>
                      <a:pt x="27" y="140"/>
                      <a:pt x="26" y="141"/>
                    </a:cubicBezTo>
                    <a:cubicBezTo>
                      <a:pt x="26" y="141"/>
                      <a:pt x="26" y="142"/>
                      <a:pt x="25" y="142"/>
                    </a:cubicBezTo>
                    <a:cubicBezTo>
                      <a:pt x="25" y="142"/>
                      <a:pt x="25" y="141"/>
                      <a:pt x="25" y="141"/>
                    </a:cubicBezTo>
                    <a:cubicBezTo>
                      <a:pt x="22" y="137"/>
                      <a:pt x="29" y="136"/>
                      <a:pt x="30" y="133"/>
                    </a:cubicBezTo>
                    <a:cubicBezTo>
                      <a:pt x="28" y="127"/>
                      <a:pt x="28" y="124"/>
                      <a:pt x="32" y="120"/>
                    </a:cubicBezTo>
                    <a:cubicBezTo>
                      <a:pt x="32" y="127"/>
                      <a:pt x="33" y="131"/>
                      <a:pt x="34" y="135"/>
                    </a:cubicBezTo>
                    <a:cubicBezTo>
                      <a:pt x="30" y="136"/>
                      <a:pt x="32" y="141"/>
                      <a:pt x="33" y="143"/>
                    </a:cubicBezTo>
                    <a:cubicBezTo>
                      <a:pt x="33" y="144"/>
                      <a:pt x="32" y="144"/>
                      <a:pt x="32" y="144"/>
                    </a:cubicBezTo>
                    <a:cubicBezTo>
                      <a:pt x="32" y="144"/>
                      <a:pt x="31" y="144"/>
                      <a:pt x="31" y="143"/>
                    </a:cubicBezTo>
                    <a:cubicBezTo>
                      <a:pt x="31" y="143"/>
                      <a:pt x="30" y="143"/>
                      <a:pt x="29" y="143"/>
                    </a:cubicBezTo>
                    <a:cubicBezTo>
                      <a:pt x="29" y="143"/>
                      <a:pt x="29" y="143"/>
                      <a:pt x="29" y="143"/>
                    </a:cubicBezTo>
                    <a:cubicBezTo>
                      <a:pt x="29" y="147"/>
                      <a:pt x="31" y="149"/>
                      <a:pt x="34" y="149"/>
                    </a:cubicBezTo>
                    <a:cubicBezTo>
                      <a:pt x="39" y="147"/>
                      <a:pt x="33" y="140"/>
                      <a:pt x="38" y="139"/>
                    </a:cubicBezTo>
                    <a:cubicBezTo>
                      <a:pt x="42" y="139"/>
                      <a:pt x="42" y="143"/>
                      <a:pt x="46" y="143"/>
                    </a:cubicBezTo>
                    <a:cubicBezTo>
                      <a:pt x="47" y="143"/>
                      <a:pt x="47" y="143"/>
                      <a:pt x="48" y="143"/>
                    </a:cubicBezTo>
                    <a:cubicBezTo>
                      <a:pt x="50" y="140"/>
                      <a:pt x="51" y="139"/>
                      <a:pt x="49" y="135"/>
                    </a:cubicBezTo>
                    <a:cubicBezTo>
                      <a:pt x="49" y="135"/>
                      <a:pt x="48" y="135"/>
                      <a:pt x="48" y="135"/>
                    </a:cubicBezTo>
                    <a:cubicBezTo>
                      <a:pt x="47" y="135"/>
                      <a:pt x="47" y="136"/>
                      <a:pt x="47" y="137"/>
                    </a:cubicBezTo>
                    <a:cubicBezTo>
                      <a:pt x="47" y="138"/>
                      <a:pt x="47" y="139"/>
                      <a:pt x="46" y="139"/>
                    </a:cubicBezTo>
                    <a:cubicBezTo>
                      <a:pt x="46" y="139"/>
                      <a:pt x="46" y="139"/>
                      <a:pt x="46" y="139"/>
                    </a:cubicBezTo>
                    <a:cubicBezTo>
                      <a:pt x="43" y="137"/>
                      <a:pt x="42" y="135"/>
                      <a:pt x="41" y="132"/>
                    </a:cubicBezTo>
                    <a:cubicBezTo>
                      <a:pt x="40" y="132"/>
                      <a:pt x="40" y="132"/>
                      <a:pt x="40" y="132"/>
                    </a:cubicBezTo>
                    <a:cubicBezTo>
                      <a:pt x="39" y="132"/>
                      <a:pt x="39" y="133"/>
                      <a:pt x="38" y="133"/>
                    </a:cubicBezTo>
                    <a:cubicBezTo>
                      <a:pt x="38" y="134"/>
                      <a:pt x="37" y="134"/>
                      <a:pt x="37" y="134"/>
                    </a:cubicBezTo>
                    <a:cubicBezTo>
                      <a:pt x="37" y="134"/>
                      <a:pt x="37" y="134"/>
                      <a:pt x="36" y="133"/>
                    </a:cubicBezTo>
                    <a:cubicBezTo>
                      <a:pt x="35" y="129"/>
                      <a:pt x="32" y="116"/>
                      <a:pt x="36" y="112"/>
                    </a:cubicBezTo>
                    <a:cubicBezTo>
                      <a:pt x="36" y="115"/>
                      <a:pt x="36" y="118"/>
                      <a:pt x="36" y="121"/>
                    </a:cubicBezTo>
                    <a:cubicBezTo>
                      <a:pt x="42" y="120"/>
                      <a:pt x="37" y="116"/>
                      <a:pt x="38" y="113"/>
                    </a:cubicBezTo>
                    <a:cubicBezTo>
                      <a:pt x="39" y="107"/>
                      <a:pt x="44" y="100"/>
                      <a:pt x="49" y="96"/>
                    </a:cubicBezTo>
                    <a:cubicBezTo>
                      <a:pt x="54" y="92"/>
                      <a:pt x="62" y="87"/>
                      <a:pt x="68" y="87"/>
                    </a:cubicBezTo>
                    <a:cubicBezTo>
                      <a:pt x="69" y="87"/>
                      <a:pt x="71" y="87"/>
                      <a:pt x="72" y="88"/>
                    </a:cubicBezTo>
                    <a:cubicBezTo>
                      <a:pt x="71" y="88"/>
                      <a:pt x="71" y="88"/>
                      <a:pt x="70" y="88"/>
                    </a:cubicBezTo>
                    <a:cubicBezTo>
                      <a:pt x="59" y="88"/>
                      <a:pt x="57" y="100"/>
                      <a:pt x="61" y="110"/>
                    </a:cubicBezTo>
                    <a:cubicBezTo>
                      <a:pt x="61" y="113"/>
                      <a:pt x="55" y="112"/>
                      <a:pt x="56" y="116"/>
                    </a:cubicBezTo>
                    <a:cubicBezTo>
                      <a:pt x="56" y="116"/>
                      <a:pt x="57" y="116"/>
                      <a:pt x="58" y="116"/>
                    </a:cubicBezTo>
                    <a:cubicBezTo>
                      <a:pt x="65" y="116"/>
                      <a:pt x="67" y="109"/>
                      <a:pt x="69" y="101"/>
                    </a:cubicBezTo>
                    <a:cubicBezTo>
                      <a:pt x="71" y="94"/>
                      <a:pt x="73" y="86"/>
                      <a:pt x="83" y="86"/>
                    </a:cubicBezTo>
                    <a:cubicBezTo>
                      <a:pt x="85" y="86"/>
                      <a:pt x="87" y="86"/>
                      <a:pt x="90" y="87"/>
                    </a:cubicBezTo>
                    <a:cubicBezTo>
                      <a:pt x="83" y="80"/>
                      <a:pt x="76" y="70"/>
                      <a:pt x="83" y="57"/>
                    </a:cubicBezTo>
                    <a:cubicBezTo>
                      <a:pt x="76" y="58"/>
                      <a:pt x="79" y="68"/>
                      <a:pt x="76" y="72"/>
                    </a:cubicBezTo>
                    <a:cubicBezTo>
                      <a:pt x="73" y="63"/>
                      <a:pt x="71" y="45"/>
                      <a:pt x="76" y="37"/>
                    </a:cubicBezTo>
                    <a:cubicBezTo>
                      <a:pt x="75" y="45"/>
                      <a:pt x="82" y="49"/>
                      <a:pt x="88" y="49"/>
                    </a:cubicBezTo>
                    <a:cubicBezTo>
                      <a:pt x="92" y="49"/>
                      <a:pt x="95" y="48"/>
                      <a:pt x="98" y="44"/>
                    </a:cubicBezTo>
                    <a:cubicBezTo>
                      <a:pt x="98" y="41"/>
                      <a:pt x="98" y="37"/>
                      <a:pt x="98" y="34"/>
                    </a:cubicBezTo>
                    <a:cubicBezTo>
                      <a:pt x="100" y="32"/>
                      <a:pt x="102" y="31"/>
                      <a:pt x="105" y="30"/>
                    </a:cubicBezTo>
                    <a:cubicBezTo>
                      <a:pt x="105" y="26"/>
                      <a:pt x="100" y="26"/>
                      <a:pt x="103" y="22"/>
                    </a:cubicBezTo>
                    <a:cubicBezTo>
                      <a:pt x="98" y="22"/>
                      <a:pt x="95" y="24"/>
                      <a:pt x="91" y="24"/>
                    </a:cubicBezTo>
                    <a:cubicBezTo>
                      <a:pt x="90" y="24"/>
                      <a:pt x="89" y="24"/>
                      <a:pt x="88" y="23"/>
                    </a:cubicBezTo>
                    <a:cubicBezTo>
                      <a:pt x="92" y="23"/>
                      <a:pt x="93" y="20"/>
                      <a:pt x="97" y="20"/>
                    </a:cubicBezTo>
                    <a:cubicBezTo>
                      <a:pt x="98" y="20"/>
                      <a:pt x="99" y="21"/>
                      <a:pt x="100" y="21"/>
                    </a:cubicBezTo>
                    <a:cubicBezTo>
                      <a:pt x="101" y="15"/>
                      <a:pt x="97" y="14"/>
                      <a:pt x="100" y="9"/>
                    </a:cubicBezTo>
                    <a:cubicBezTo>
                      <a:pt x="96" y="8"/>
                      <a:pt x="94" y="7"/>
                      <a:pt x="96" y="1"/>
                    </a:cubicBezTo>
                    <a:cubicBezTo>
                      <a:pt x="96" y="1"/>
                      <a:pt x="96" y="1"/>
                      <a:pt x="96" y="1"/>
                    </a:cubicBezTo>
                    <a:cubicBezTo>
                      <a:pt x="93" y="1"/>
                      <a:pt x="92" y="4"/>
                      <a:pt x="90" y="6"/>
                    </a:cubicBezTo>
                    <a:cubicBezTo>
                      <a:pt x="90" y="4"/>
                      <a:pt x="90" y="2"/>
                      <a:pt x="89" y="1"/>
                    </a:cubicBezTo>
                    <a:cubicBezTo>
                      <a:pt x="89" y="4"/>
                      <a:pt x="87" y="6"/>
                      <a:pt x="84" y="6"/>
                    </a:cubicBezTo>
                    <a:cubicBezTo>
                      <a:pt x="83" y="6"/>
                      <a:pt x="82" y="5"/>
                      <a:pt x="80" y="5"/>
                    </a:cubicBezTo>
                    <a:cubicBezTo>
                      <a:pt x="81" y="9"/>
                      <a:pt x="83" y="19"/>
                      <a:pt x="79" y="22"/>
                    </a:cubicBezTo>
                    <a:cubicBezTo>
                      <a:pt x="80" y="15"/>
                      <a:pt x="79" y="9"/>
                      <a:pt x="78" y="4"/>
                    </a:cubicBezTo>
                    <a:cubicBezTo>
                      <a:pt x="77" y="4"/>
                      <a:pt x="76" y="5"/>
                      <a:pt x="76" y="5"/>
                    </a:cubicBezTo>
                    <a:cubicBezTo>
                      <a:pt x="73" y="5"/>
                      <a:pt x="72" y="1"/>
                      <a:pt x="69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5" name="Freeform 291"/>
              <p:cNvSpPr>
                <a:spLocks/>
              </p:cNvSpPr>
              <p:nvPr/>
            </p:nvSpPr>
            <p:spPr bwMode="auto">
              <a:xfrm>
                <a:off x="1452" y="7786"/>
                <a:ext cx="36" cy="57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3" y="0"/>
                  </a:cxn>
                  <a:cxn ang="0">
                    <a:pos x="5" y="11"/>
                  </a:cxn>
                  <a:cxn ang="0">
                    <a:pos x="7" y="0"/>
                  </a:cxn>
                </a:cxnLst>
                <a:rect l="0" t="0" r="r" b="b"/>
                <a:pathLst>
                  <a:path w="7" h="11">
                    <a:moveTo>
                      <a:pt x="7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3"/>
                      <a:pt x="1" y="10"/>
                      <a:pt x="5" y="11"/>
                    </a:cubicBezTo>
                    <a:cubicBezTo>
                      <a:pt x="6" y="10"/>
                      <a:pt x="4" y="2"/>
                      <a:pt x="7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6" name="Freeform 292"/>
              <p:cNvSpPr>
                <a:spLocks/>
              </p:cNvSpPr>
              <p:nvPr/>
            </p:nvSpPr>
            <p:spPr bwMode="auto">
              <a:xfrm>
                <a:off x="1374" y="7786"/>
                <a:ext cx="26" cy="42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0"/>
                  </a:cxn>
                  <a:cxn ang="0">
                    <a:pos x="0" y="8"/>
                  </a:cxn>
                  <a:cxn ang="0">
                    <a:pos x="1" y="8"/>
                  </a:cxn>
                  <a:cxn ang="0">
                    <a:pos x="4" y="0"/>
                  </a:cxn>
                </a:cxnLst>
                <a:rect l="0" t="0" r="r" b="b"/>
                <a:pathLst>
                  <a:path w="5" h="8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" y="4"/>
                      <a:pt x="1" y="4"/>
                      <a:pt x="0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5" y="8"/>
                      <a:pt x="4" y="4"/>
                      <a:pt x="4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7" name="Freeform 293"/>
              <p:cNvSpPr>
                <a:spLocks/>
              </p:cNvSpPr>
              <p:nvPr/>
            </p:nvSpPr>
            <p:spPr bwMode="auto">
              <a:xfrm>
                <a:off x="1281" y="7889"/>
                <a:ext cx="119" cy="119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23"/>
                  </a:cxn>
                  <a:cxn ang="0">
                    <a:pos x="8" y="15"/>
                  </a:cxn>
                  <a:cxn ang="0">
                    <a:pos x="9" y="17"/>
                  </a:cxn>
                  <a:cxn ang="0">
                    <a:pos x="12" y="12"/>
                  </a:cxn>
                  <a:cxn ang="0">
                    <a:pos x="13" y="12"/>
                  </a:cxn>
                  <a:cxn ang="0">
                    <a:pos x="12" y="7"/>
                  </a:cxn>
                  <a:cxn ang="0">
                    <a:pos x="18" y="10"/>
                  </a:cxn>
                  <a:cxn ang="0">
                    <a:pos x="23" y="3"/>
                  </a:cxn>
                  <a:cxn ang="0">
                    <a:pos x="19" y="1"/>
                  </a:cxn>
                  <a:cxn ang="0">
                    <a:pos x="14" y="2"/>
                  </a:cxn>
                  <a:cxn ang="0">
                    <a:pos x="10" y="2"/>
                  </a:cxn>
                  <a:cxn ang="0">
                    <a:pos x="5" y="0"/>
                  </a:cxn>
                </a:cxnLst>
                <a:rect l="0" t="0" r="r" b="b"/>
                <a:pathLst>
                  <a:path w="23" h="23">
                    <a:moveTo>
                      <a:pt x="5" y="0"/>
                    </a:moveTo>
                    <a:cubicBezTo>
                      <a:pt x="6" y="9"/>
                      <a:pt x="5" y="17"/>
                      <a:pt x="0" y="23"/>
                    </a:cubicBezTo>
                    <a:cubicBezTo>
                      <a:pt x="4" y="23"/>
                      <a:pt x="6" y="15"/>
                      <a:pt x="8" y="15"/>
                    </a:cubicBezTo>
                    <a:cubicBezTo>
                      <a:pt x="8" y="15"/>
                      <a:pt x="9" y="16"/>
                      <a:pt x="9" y="17"/>
                    </a:cubicBezTo>
                    <a:cubicBezTo>
                      <a:pt x="10" y="15"/>
                      <a:pt x="10" y="12"/>
                      <a:pt x="12" y="12"/>
                    </a:cubicBezTo>
                    <a:cubicBezTo>
                      <a:pt x="12" y="12"/>
                      <a:pt x="12" y="12"/>
                      <a:pt x="13" y="12"/>
                    </a:cubicBezTo>
                    <a:cubicBezTo>
                      <a:pt x="14" y="10"/>
                      <a:pt x="9" y="8"/>
                      <a:pt x="12" y="7"/>
                    </a:cubicBezTo>
                    <a:cubicBezTo>
                      <a:pt x="13" y="9"/>
                      <a:pt x="15" y="10"/>
                      <a:pt x="18" y="10"/>
                    </a:cubicBezTo>
                    <a:cubicBezTo>
                      <a:pt x="19" y="7"/>
                      <a:pt x="22" y="6"/>
                      <a:pt x="23" y="3"/>
                    </a:cubicBezTo>
                    <a:cubicBezTo>
                      <a:pt x="22" y="2"/>
                      <a:pt x="20" y="1"/>
                      <a:pt x="19" y="1"/>
                    </a:cubicBezTo>
                    <a:cubicBezTo>
                      <a:pt x="17" y="1"/>
                      <a:pt x="16" y="1"/>
                      <a:pt x="14" y="2"/>
                    </a:cubicBezTo>
                    <a:cubicBezTo>
                      <a:pt x="13" y="2"/>
                      <a:pt x="11" y="2"/>
                      <a:pt x="10" y="2"/>
                    </a:cubicBezTo>
                    <a:cubicBezTo>
                      <a:pt x="8" y="2"/>
                      <a:pt x="7" y="2"/>
                      <a:pt x="5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8" name="Freeform 294"/>
              <p:cNvSpPr>
                <a:spLocks/>
              </p:cNvSpPr>
              <p:nvPr/>
            </p:nvSpPr>
            <p:spPr bwMode="auto">
              <a:xfrm>
                <a:off x="1229" y="8748"/>
                <a:ext cx="145" cy="103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5"/>
                  </a:cxn>
                  <a:cxn ang="0">
                    <a:pos x="8" y="20"/>
                  </a:cxn>
                  <a:cxn ang="0">
                    <a:pos x="10" y="13"/>
                  </a:cxn>
                  <a:cxn ang="0">
                    <a:pos x="9" y="13"/>
                  </a:cxn>
                  <a:cxn ang="0">
                    <a:pos x="7" y="11"/>
                  </a:cxn>
                  <a:cxn ang="0">
                    <a:pos x="7" y="9"/>
                  </a:cxn>
                  <a:cxn ang="0">
                    <a:pos x="8" y="9"/>
                  </a:cxn>
                  <a:cxn ang="0">
                    <a:pos x="16" y="17"/>
                  </a:cxn>
                  <a:cxn ang="0">
                    <a:pos x="16" y="10"/>
                  </a:cxn>
                  <a:cxn ang="0">
                    <a:pos x="27" y="14"/>
                  </a:cxn>
                  <a:cxn ang="0">
                    <a:pos x="23" y="8"/>
                  </a:cxn>
                  <a:cxn ang="0">
                    <a:pos x="28" y="4"/>
                  </a:cxn>
                  <a:cxn ang="0">
                    <a:pos x="28" y="4"/>
                  </a:cxn>
                  <a:cxn ang="0">
                    <a:pos x="23" y="6"/>
                  </a:cxn>
                  <a:cxn ang="0">
                    <a:pos x="18" y="8"/>
                  </a:cxn>
                  <a:cxn ang="0">
                    <a:pos x="16" y="7"/>
                  </a:cxn>
                  <a:cxn ang="0">
                    <a:pos x="18" y="5"/>
                  </a:cxn>
                  <a:cxn ang="0">
                    <a:pos x="17" y="5"/>
                  </a:cxn>
                  <a:cxn ang="0">
                    <a:pos x="14" y="6"/>
                  </a:cxn>
                  <a:cxn ang="0">
                    <a:pos x="12" y="7"/>
                  </a:cxn>
                  <a:cxn ang="0">
                    <a:pos x="11" y="6"/>
                  </a:cxn>
                  <a:cxn ang="0">
                    <a:pos x="15" y="2"/>
                  </a:cxn>
                  <a:cxn ang="0">
                    <a:pos x="8" y="0"/>
                  </a:cxn>
                </a:cxnLst>
                <a:rect l="0" t="0" r="r" b="b"/>
                <a:pathLst>
                  <a:path w="28" h="20">
                    <a:moveTo>
                      <a:pt x="8" y="0"/>
                    </a:moveTo>
                    <a:cubicBezTo>
                      <a:pt x="6" y="2"/>
                      <a:pt x="4" y="5"/>
                      <a:pt x="0" y="5"/>
                    </a:cubicBezTo>
                    <a:cubicBezTo>
                      <a:pt x="0" y="13"/>
                      <a:pt x="3" y="16"/>
                      <a:pt x="8" y="20"/>
                    </a:cubicBezTo>
                    <a:cubicBezTo>
                      <a:pt x="7" y="16"/>
                      <a:pt x="8" y="14"/>
                      <a:pt x="10" y="13"/>
                    </a:cubicBezTo>
                    <a:cubicBezTo>
                      <a:pt x="10" y="13"/>
                      <a:pt x="9" y="13"/>
                      <a:pt x="9" y="13"/>
                    </a:cubicBezTo>
                    <a:cubicBezTo>
                      <a:pt x="8" y="13"/>
                      <a:pt x="7" y="12"/>
                      <a:pt x="7" y="11"/>
                    </a:cubicBezTo>
                    <a:cubicBezTo>
                      <a:pt x="7" y="10"/>
                      <a:pt x="7" y="9"/>
                      <a:pt x="7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12" y="10"/>
                      <a:pt x="14" y="14"/>
                      <a:pt x="16" y="17"/>
                    </a:cubicBezTo>
                    <a:cubicBezTo>
                      <a:pt x="18" y="14"/>
                      <a:pt x="13" y="11"/>
                      <a:pt x="16" y="10"/>
                    </a:cubicBezTo>
                    <a:cubicBezTo>
                      <a:pt x="21" y="11"/>
                      <a:pt x="23" y="13"/>
                      <a:pt x="27" y="14"/>
                    </a:cubicBezTo>
                    <a:cubicBezTo>
                      <a:pt x="28" y="10"/>
                      <a:pt x="23" y="11"/>
                      <a:pt x="23" y="8"/>
                    </a:cubicBezTo>
                    <a:cubicBezTo>
                      <a:pt x="25" y="8"/>
                      <a:pt x="28" y="7"/>
                      <a:pt x="28" y="4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6" y="4"/>
                      <a:pt x="24" y="5"/>
                      <a:pt x="23" y="6"/>
                    </a:cubicBezTo>
                    <a:cubicBezTo>
                      <a:pt x="21" y="7"/>
                      <a:pt x="20" y="8"/>
                      <a:pt x="18" y="8"/>
                    </a:cubicBezTo>
                    <a:cubicBezTo>
                      <a:pt x="18" y="8"/>
                      <a:pt x="17" y="8"/>
                      <a:pt x="16" y="7"/>
                    </a:cubicBezTo>
                    <a:cubicBezTo>
                      <a:pt x="17" y="7"/>
                      <a:pt x="19" y="7"/>
                      <a:pt x="18" y="5"/>
                    </a:cubicBezTo>
                    <a:cubicBezTo>
                      <a:pt x="18" y="5"/>
                      <a:pt x="18" y="5"/>
                      <a:pt x="17" y="5"/>
                    </a:cubicBezTo>
                    <a:cubicBezTo>
                      <a:pt x="16" y="5"/>
                      <a:pt x="15" y="5"/>
                      <a:pt x="14" y="6"/>
                    </a:cubicBezTo>
                    <a:cubicBezTo>
                      <a:pt x="13" y="7"/>
                      <a:pt x="13" y="7"/>
                      <a:pt x="12" y="7"/>
                    </a:cubicBezTo>
                    <a:cubicBezTo>
                      <a:pt x="12" y="7"/>
                      <a:pt x="11" y="7"/>
                      <a:pt x="11" y="6"/>
                    </a:cubicBezTo>
                    <a:cubicBezTo>
                      <a:pt x="11" y="3"/>
                      <a:pt x="15" y="5"/>
                      <a:pt x="15" y="2"/>
                    </a:cubicBezTo>
                    <a:cubicBezTo>
                      <a:pt x="14" y="0"/>
                      <a:pt x="9" y="1"/>
                      <a:pt x="8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9" name="Freeform 295"/>
              <p:cNvSpPr>
                <a:spLocks/>
              </p:cNvSpPr>
              <p:nvPr/>
            </p:nvSpPr>
            <p:spPr bwMode="auto">
              <a:xfrm>
                <a:off x="1265" y="7853"/>
                <a:ext cx="93" cy="93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5" y="0"/>
                  </a:cxn>
                  <a:cxn ang="0">
                    <a:pos x="0" y="10"/>
                  </a:cxn>
                  <a:cxn ang="0">
                    <a:pos x="1" y="18"/>
                  </a:cxn>
                  <a:cxn ang="0">
                    <a:pos x="1" y="18"/>
                  </a:cxn>
                  <a:cxn ang="0">
                    <a:pos x="4" y="17"/>
                  </a:cxn>
                  <a:cxn ang="0">
                    <a:pos x="6" y="15"/>
                  </a:cxn>
                  <a:cxn ang="0">
                    <a:pos x="7" y="15"/>
                  </a:cxn>
                  <a:cxn ang="0">
                    <a:pos x="8" y="4"/>
                  </a:cxn>
                  <a:cxn ang="0">
                    <a:pos x="13" y="8"/>
                  </a:cxn>
                  <a:cxn ang="0">
                    <a:pos x="18" y="2"/>
                  </a:cxn>
                  <a:cxn ang="0">
                    <a:pos x="8" y="0"/>
                  </a:cxn>
                </a:cxnLst>
                <a:rect l="0" t="0" r="r" b="b"/>
                <a:pathLst>
                  <a:path w="18" h="18">
                    <a:moveTo>
                      <a:pt x="8" y="0"/>
                    </a:moveTo>
                    <a:cubicBezTo>
                      <a:pt x="8" y="0"/>
                      <a:pt x="6" y="0"/>
                      <a:pt x="5" y="0"/>
                    </a:cubicBezTo>
                    <a:cubicBezTo>
                      <a:pt x="5" y="5"/>
                      <a:pt x="0" y="5"/>
                      <a:pt x="0" y="10"/>
                    </a:cubicBezTo>
                    <a:cubicBezTo>
                      <a:pt x="3" y="11"/>
                      <a:pt x="0" y="14"/>
                      <a:pt x="1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3" y="18"/>
                      <a:pt x="3" y="18"/>
                      <a:pt x="4" y="17"/>
                    </a:cubicBezTo>
                    <a:cubicBezTo>
                      <a:pt x="4" y="16"/>
                      <a:pt x="4" y="15"/>
                      <a:pt x="6" y="15"/>
                    </a:cubicBezTo>
                    <a:cubicBezTo>
                      <a:pt x="6" y="15"/>
                      <a:pt x="7" y="15"/>
                      <a:pt x="7" y="15"/>
                    </a:cubicBezTo>
                    <a:cubicBezTo>
                      <a:pt x="8" y="12"/>
                      <a:pt x="6" y="6"/>
                      <a:pt x="8" y="4"/>
                    </a:cubicBezTo>
                    <a:cubicBezTo>
                      <a:pt x="9" y="6"/>
                      <a:pt x="11" y="7"/>
                      <a:pt x="13" y="8"/>
                    </a:cubicBezTo>
                    <a:cubicBezTo>
                      <a:pt x="14" y="5"/>
                      <a:pt x="18" y="5"/>
                      <a:pt x="18" y="2"/>
                    </a:cubicBezTo>
                    <a:cubicBezTo>
                      <a:pt x="13" y="2"/>
                      <a:pt x="13" y="0"/>
                      <a:pt x="8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0" name="Freeform 296"/>
              <p:cNvSpPr>
                <a:spLocks/>
              </p:cNvSpPr>
              <p:nvPr/>
            </p:nvSpPr>
            <p:spPr bwMode="auto">
              <a:xfrm>
                <a:off x="1312" y="8136"/>
                <a:ext cx="31" cy="57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5" y="11"/>
                  </a:cxn>
                  <a:cxn ang="0">
                    <a:pos x="6" y="10"/>
                  </a:cxn>
                  <a:cxn ang="0">
                    <a:pos x="2" y="0"/>
                  </a:cxn>
                </a:cxnLst>
                <a:rect l="0" t="0" r="r" b="b"/>
                <a:pathLst>
                  <a:path w="6" h="11">
                    <a:moveTo>
                      <a:pt x="2" y="0"/>
                    </a:moveTo>
                    <a:cubicBezTo>
                      <a:pt x="0" y="3"/>
                      <a:pt x="0" y="11"/>
                      <a:pt x="5" y="11"/>
                    </a:cubicBezTo>
                    <a:cubicBezTo>
                      <a:pt x="5" y="11"/>
                      <a:pt x="5" y="10"/>
                      <a:pt x="6" y="10"/>
                    </a:cubicBezTo>
                    <a:cubicBezTo>
                      <a:pt x="6" y="6"/>
                      <a:pt x="6" y="1"/>
                      <a:pt x="2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1" name="Freeform 297"/>
              <p:cNvSpPr>
                <a:spLocks/>
              </p:cNvSpPr>
              <p:nvPr/>
            </p:nvSpPr>
            <p:spPr bwMode="auto">
              <a:xfrm>
                <a:off x="1281" y="7786"/>
                <a:ext cx="62" cy="36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3" y="0"/>
                  </a:cxn>
                  <a:cxn ang="0">
                    <a:pos x="7" y="7"/>
                  </a:cxn>
                  <a:cxn ang="0">
                    <a:pos x="10" y="0"/>
                  </a:cxn>
                </a:cxnLst>
                <a:rect l="0" t="0" r="r" b="b"/>
                <a:pathLst>
                  <a:path w="12" h="7">
                    <a:moveTo>
                      <a:pt x="10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4"/>
                      <a:pt x="3" y="7"/>
                      <a:pt x="7" y="7"/>
                    </a:cubicBezTo>
                    <a:cubicBezTo>
                      <a:pt x="9" y="7"/>
                      <a:pt x="12" y="5"/>
                      <a:pt x="10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2" name="Freeform 298"/>
              <p:cNvSpPr>
                <a:spLocks/>
              </p:cNvSpPr>
              <p:nvPr/>
            </p:nvSpPr>
            <p:spPr bwMode="auto">
              <a:xfrm>
                <a:off x="1286" y="8969"/>
                <a:ext cx="62" cy="119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5"/>
                  </a:cxn>
                  <a:cxn ang="0">
                    <a:pos x="0" y="5"/>
                  </a:cxn>
                  <a:cxn ang="0">
                    <a:pos x="0" y="23"/>
                  </a:cxn>
                  <a:cxn ang="0">
                    <a:pos x="12" y="2"/>
                  </a:cxn>
                  <a:cxn ang="0">
                    <a:pos x="9" y="3"/>
                  </a:cxn>
                  <a:cxn ang="0">
                    <a:pos x="2" y="0"/>
                  </a:cxn>
                </a:cxnLst>
                <a:rect l="0" t="0" r="r" b="b"/>
                <a:pathLst>
                  <a:path w="12" h="23">
                    <a:moveTo>
                      <a:pt x="2" y="0"/>
                    </a:moveTo>
                    <a:cubicBezTo>
                      <a:pt x="2" y="1"/>
                      <a:pt x="3" y="5"/>
                      <a:pt x="1" y="5"/>
                    </a:cubicBezTo>
                    <a:cubicBezTo>
                      <a:pt x="1" y="5"/>
                      <a:pt x="0" y="5"/>
                      <a:pt x="0" y="5"/>
                    </a:cubicBezTo>
                    <a:cubicBezTo>
                      <a:pt x="3" y="10"/>
                      <a:pt x="5" y="19"/>
                      <a:pt x="0" y="23"/>
                    </a:cubicBezTo>
                    <a:cubicBezTo>
                      <a:pt x="8" y="20"/>
                      <a:pt x="10" y="11"/>
                      <a:pt x="12" y="2"/>
                    </a:cubicBezTo>
                    <a:cubicBezTo>
                      <a:pt x="10" y="3"/>
                      <a:pt x="9" y="3"/>
                      <a:pt x="9" y="3"/>
                    </a:cubicBezTo>
                    <a:cubicBezTo>
                      <a:pt x="7" y="3"/>
                      <a:pt x="6" y="0"/>
                      <a:pt x="2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3" name="Freeform 299"/>
              <p:cNvSpPr>
                <a:spLocks/>
              </p:cNvSpPr>
              <p:nvPr/>
            </p:nvSpPr>
            <p:spPr bwMode="auto">
              <a:xfrm>
                <a:off x="1239" y="7786"/>
                <a:ext cx="47" cy="52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0"/>
                  </a:cxn>
                  <a:cxn ang="0">
                    <a:pos x="5" y="10"/>
                  </a:cxn>
                  <a:cxn ang="0">
                    <a:pos x="8" y="10"/>
                  </a:cxn>
                  <a:cxn ang="0">
                    <a:pos x="9" y="2"/>
                  </a:cxn>
                  <a:cxn ang="0">
                    <a:pos x="9" y="2"/>
                  </a:cxn>
                  <a:cxn ang="0">
                    <a:pos x="6" y="3"/>
                  </a:cxn>
                  <a:cxn ang="0">
                    <a:pos x="5" y="3"/>
                  </a:cxn>
                  <a:cxn ang="0">
                    <a:pos x="3" y="0"/>
                  </a:cxn>
                </a:cxnLst>
                <a:rect l="0" t="0" r="r" b="b"/>
                <a:pathLst>
                  <a:path w="9" h="10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6"/>
                      <a:pt x="0" y="10"/>
                      <a:pt x="5" y="10"/>
                    </a:cubicBezTo>
                    <a:cubicBezTo>
                      <a:pt x="6" y="10"/>
                      <a:pt x="7" y="10"/>
                      <a:pt x="8" y="10"/>
                    </a:cubicBezTo>
                    <a:cubicBezTo>
                      <a:pt x="9" y="8"/>
                      <a:pt x="9" y="5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8" y="2"/>
                      <a:pt x="7" y="3"/>
                      <a:pt x="6" y="3"/>
                    </a:cubicBezTo>
                    <a:cubicBezTo>
                      <a:pt x="6" y="3"/>
                      <a:pt x="5" y="3"/>
                      <a:pt x="5" y="3"/>
                    </a:cubicBezTo>
                    <a:cubicBezTo>
                      <a:pt x="4" y="3"/>
                      <a:pt x="4" y="2"/>
                      <a:pt x="3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4" name="Freeform 300"/>
              <p:cNvSpPr>
                <a:spLocks/>
              </p:cNvSpPr>
              <p:nvPr/>
            </p:nvSpPr>
            <p:spPr bwMode="auto">
              <a:xfrm>
                <a:off x="1182" y="8650"/>
                <a:ext cx="88" cy="57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4" y="0"/>
                  </a:cxn>
                  <a:cxn ang="0">
                    <a:pos x="3" y="9"/>
                  </a:cxn>
                  <a:cxn ang="0">
                    <a:pos x="5" y="9"/>
                  </a:cxn>
                  <a:cxn ang="0">
                    <a:pos x="9" y="10"/>
                  </a:cxn>
                  <a:cxn ang="0">
                    <a:pos x="11" y="11"/>
                  </a:cxn>
                  <a:cxn ang="0">
                    <a:pos x="11" y="11"/>
                  </a:cxn>
                  <a:cxn ang="0">
                    <a:pos x="13" y="8"/>
                  </a:cxn>
                  <a:cxn ang="0">
                    <a:pos x="14" y="10"/>
                  </a:cxn>
                  <a:cxn ang="0">
                    <a:pos x="17" y="5"/>
                  </a:cxn>
                  <a:cxn ang="0">
                    <a:pos x="14" y="6"/>
                  </a:cxn>
                  <a:cxn ang="0">
                    <a:pos x="12" y="3"/>
                  </a:cxn>
                  <a:cxn ang="0">
                    <a:pos x="12" y="3"/>
                  </a:cxn>
                  <a:cxn ang="0">
                    <a:pos x="10" y="3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5" y="0"/>
                  </a:cxn>
                </a:cxnLst>
                <a:rect l="0" t="0" r="r" b="b"/>
                <a:pathLst>
                  <a:path w="17" h="11">
                    <a:moveTo>
                      <a:pt x="5" y="0"/>
                    </a:moveTo>
                    <a:cubicBezTo>
                      <a:pt x="5" y="0"/>
                      <a:pt x="4" y="0"/>
                      <a:pt x="4" y="0"/>
                    </a:cubicBezTo>
                    <a:cubicBezTo>
                      <a:pt x="3" y="1"/>
                      <a:pt x="0" y="4"/>
                      <a:pt x="3" y="9"/>
                    </a:cubicBezTo>
                    <a:cubicBezTo>
                      <a:pt x="3" y="9"/>
                      <a:pt x="4" y="9"/>
                      <a:pt x="5" y="9"/>
                    </a:cubicBezTo>
                    <a:cubicBezTo>
                      <a:pt x="7" y="9"/>
                      <a:pt x="8" y="9"/>
                      <a:pt x="9" y="10"/>
                    </a:cubicBezTo>
                    <a:cubicBezTo>
                      <a:pt x="10" y="11"/>
                      <a:pt x="10" y="11"/>
                      <a:pt x="11" y="11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1" y="11"/>
                      <a:pt x="12" y="8"/>
                      <a:pt x="13" y="8"/>
                    </a:cubicBezTo>
                    <a:cubicBezTo>
                      <a:pt x="13" y="8"/>
                      <a:pt x="14" y="9"/>
                      <a:pt x="14" y="10"/>
                    </a:cubicBezTo>
                    <a:cubicBezTo>
                      <a:pt x="15" y="8"/>
                      <a:pt x="17" y="7"/>
                      <a:pt x="17" y="5"/>
                    </a:cubicBezTo>
                    <a:cubicBezTo>
                      <a:pt x="15" y="5"/>
                      <a:pt x="15" y="6"/>
                      <a:pt x="14" y="6"/>
                    </a:cubicBezTo>
                    <a:cubicBezTo>
                      <a:pt x="12" y="6"/>
                      <a:pt x="13" y="3"/>
                      <a:pt x="12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1" y="3"/>
                      <a:pt x="11" y="3"/>
                      <a:pt x="10" y="3"/>
                    </a:cubicBezTo>
                    <a:cubicBezTo>
                      <a:pt x="10" y="3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7" y="2"/>
                      <a:pt x="7" y="0"/>
                      <a:pt x="5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5" name="Freeform 301"/>
              <p:cNvSpPr>
                <a:spLocks/>
              </p:cNvSpPr>
              <p:nvPr/>
            </p:nvSpPr>
            <p:spPr bwMode="auto">
              <a:xfrm>
                <a:off x="1120" y="7786"/>
                <a:ext cx="124" cy="150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18" y="0"/>
                  </a:cxn>
                  <a:cxn ang="0">
                    <a:pos x="1" y="11"/>
                  </a:cxn>
                  <a:cxn ang="0">
                    <a:pos x="5" y="13"/>
                  </a:cxn>
                  <a:cxn ang="0">
                    <a:pos x="0" y="22"/>
                  </a:cxn>
                  <a:cxn ang="0">
                    <a:pos x="2" y="23"/>
                  </a:cxn>
                  <a:cxn ang="0">
                    <a:pos x="4" y="22"/>
                  </a:cxn>
                  <a:cxn ang="0">
                    <a:pos x="6" y="22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7" y="29"/>
                  </a:cxn>
                  <a:cxn ang="0">
                    <a:pos x="17" y="22"/>
                  </a:cxn>
                  <a:cxn ang="0">
                    <a:pos x="18" y="21"/>
                  </a:cxn>
                  <a:cxn ang="0">
                    <a:pos x="19" y="21"/>
                  </a:cxn>
                  <a:cxn ang="0">
                    <a:pos x="20" y="21"/>
                  </a:cxn>
                  <a:cxn ang="0">
                    <a:pos x="21" y="21"/>
                  </a:cxn>
                  <a:cxn ang="0">
                    <a:pos x="16" y="13"/>
                  </a:cxn>
                  <a:cxn ang="0">
                    <a:pos x="14" y="16"/>
                  </a:cxn>
                  <a:cxn ang="0">
                    <a:pos x="15" y="11"/>
                  </a:cxn>
                  <a:cxn ang="0">
                    <a:pos x="7" y="14"/>
                  </a:cxn>
                  <a:cxn ang="0">
                    <a:pos x="16" y="8"/>
                  </a:cxn>
                  <a:cxn ang="0">
                    <a:pos x="18" y="14"/>
                  </a:cxn>
                  <a:cxn ang="0">
                    <a:pos x="21" y="0"/>
                  </a:cxn>
                </a:cxnLst>
                <a:rect l="0" t="0" r="r" b="b"/>
                <a:pathLst>
                  <a:path w="24" h="29">
                    <a:moveTo>
                      <a:pt x="21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17" y="9"/>
                      <a:pt x="6" y="7"/>
                      <a:pt x="1" y="11"/>
                    </a:cubicBezTo>
                    <a:cubicBezTo>
                      <a:pt x="1" y="12"/>
                      <a:pt x="3" y="13"/>
                      <a:pt x="5" y="13"/>
                    </a:cubicBezTo>
                    <a:cubicBezTo>
                      <a:pt x="1" y="16"/>
                      <a:pt x="3" y="18"/>
                      <a:pt x="0" y="22"/>
                    </a:cubicBezTo>
                    <a:cubicBezTo>
                      <a:pt x="0" y="23"/>
                      <a:pt x="1" y="23"/>
                      <a:pt x="2" y="23"/>
                    </a:cubicBezTo>
                    <a:cubicBezTo>
                      <a:pt x="3" y="23"/>
                      <a:pt x="4" y="23"/>
                      <a:pt x="4" y="22"/>
                    </a:cubicBezTo>
                    <a:cubicBezTo>
                      <a:pt x="5" y="22"/>
                      <a:pt x="6" y="22"/>
                      <a:pt x="6" y="22"/>
                    </a:cubicBezTo>
                    <a:cubicBezTo>
                      <a:pt x="7" y="22"/>
                      <a:pt x="8" y="22"/>
                      <a:pt x="8" y="23"/>
                    </a:cubicBezTo>
                    <a:cubicBezTo>
                      <a:pt x="10" y="21"/>
                      <a:pt x="11" y="19"/>
                      <a:pt x="13" y="17"/>
                    </a:cubicBezTo>
                    <a:cubicBezTo>
                      <a:pt x="14" y="21"/>
                      <a:pt x="14" y="27"/>
                      <a:pt x="17" y="29"/>
                    </a:cubicBezTo>
                    <a:cubicBezTo>
                      <a:pt x="19" y="29"/>
                      <a:pt x="19" y="22"/>
                      <a:pt x="17" y="22"/>
                    </a:cubicBezTo>
                    <a:cubicBezTo>
                      <a:pt x="17" y="21"/>
                      <a:pt x="17" y="21"/>
                      <a:pt x="18" y="21"/>
                    </a:cubicBezTo>
                    <a:cubicBezTo>
                      <a:pt x="18" y="21"/>
                      <a:pt x="19" y="21"/>
                      <a:pt x="19" y="21"/>
                    </a:cubicBezTo>
                    <a:cubicBezTo>
                      <a:pt x="19" y="21"/>
                      <a:pt x="20" y="21"/>
                      <a:pt x="20" y="21"/>
                    </a:cubicBezTo>
                    <a:cubicBezTo>
                      <a:pt x="20" y="21"/>
                      <a:pt x="21" y="21"/>
                      <a:pt x="21" y="21"/>
                    </a:cubicBezTo>
                    <a:cubicBezTo>
                      <a:pt x="19" y="18"/>
                      <a:pt x="18" y="15"/>
                      <a:pt x="16" y="13"/>
                    </a:cubicBezTo>
                    <a:cubicBezTo>
                      <a:pt x="15" y="14"/>
                      <a:pt x="14" y="15"/>
                      <a:pt x="14" y="16"/>
                    </a:cubicBezTo>
                    <a:cubicBezTo>
                      <a:pt x="12" y="16"/>
                      <a:pt x="14" y="12"/>
                      <a:pt x="15" y="11"/>
                    </a:cubicBezTo>
                    <a:cubicBezTo>
                      <a:pt x="13" y="12"/>
                      <a:pt x="10" y="13"/>
                      <a:pt x="7" y="14"/>
                    </a:cubicBezTo>
                    <a:cubicBezTo>
                      <a:pt x="6" y="12"/>
                      <a:pt x="16" y="12"/>
                      <a:pt x="16" y="8"/>
                    </a:cubicBezTo>
                    <a:cubicBezTo>
                      <a:pt x="18" y="9"/>
                      <a:pt x="18" y="11"/>
                      <a:pt x="18" y="14"/>
                    </a:cubicBezTo>
                    <a:cubicBezTo>
                      <a:pt x="24" y="14"/>
                      <a:pt x="23" y="4"/>
                      <a:pt x="21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6" name="Freeform 302"/>
              <p:cNvSpPr>
                <a:spLocks/>
              </p:cNvSpPr>
              <p:nvPr/>
            </p:nvSpPr>
            <p:spPr bwMode="auto">
              <a:xfrm>
                <a:off x="1177" y="8748"/>
                <a:ext cx="57" cy="9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8" y="18"/>
                  </a:cxn>
                  <a:cxn ang="0">
                    <a:pos x="2" y="0"/>
                  </a:cxn>
                </a:cxnLst>
                <a:rect l="0" t="0" r="r" b="b"/>
                <a:pathLst>
                  <a:path w="11" h="18">
                    <a:moveTo>
                      <a:pt x="2" y="0"/>
                    </a:moveTo>
                    <a:cubicBezTo>
                      <a:pt x="0" y="9"/>
                      <a:pt x="7" y="10"/>
                      <a:pt x="8" y="18"/>
                    </a:cubicBezTo>
                    <a:cubicBezTo>
                      <a:pt x="11" y="10"/>
                      <a:pt x="7" y="2"/>
                      <a:pt x="2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7" name="Freeform 303"/>
              <p:cNvSpPr>
                <a:spLocks/>
              </p:cNvSpPr>
              <p:nvPr/>
            </p:nvSpPr>
            <p:spPr bwMode="auto">
              <a:xfrm>
                <a:off x="1151" y="7786"/>
                <a:ext cx="57" cy="21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0"/>
                  </a:cxn>
                  <a:cxn ang="0">
                    <a:pos x="5" y="4"/>
                  </a:cxn>
                  <a:cxn ang="0">
                    <a:pos x="11" y="0"/>
                  </a:cxn>
                </a:cxnLst>
                <a:rect l="0" t="0" r="r" b="b"/>
                <a:pathLst>
                  <a:path w="11" h="4">
                    <a:moveTo>
                      <a:pt x="1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2" y="4"/>
                      <a:pt x="5" y="4"/>
                    </a:cubicBezTo>
                    <a:cubicBezTo>
                      <a:pt x="7" y="4"/>
                      <a:pt x="10" y="3"/>
                      <a:pt x="11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8" name="Freeform 304"/>
              <p:cNvSpPr>
                <a:spLocks/>
              </p:cNvSpPr>
              <p:nvPr/>
            </p:nvSpPr>
            <p:spPr bwMode="auto">
              <a:xfrm>
                <a:off x="1141" y="9298"/>
                <a:ext cx="15" cy="1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2"/>
                  </a:cxn>
                  <a:cxn ang="0">
                    <a:pos x="2" y="3"/>
                  </a:cxn>
                  <a:cxn ang="0">
                    <a:pos x="3" y="1"/>
                  </a:cxn>
                  <a:cxn ang="0">
                    <a:pos x="1" y="0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1" y="1"/>
                      <a:pt x="0" y="1"/>
                      <a:pt x="0" y="2"/>
                    </a:cubicBezTo>
                    <a:cubicBezTo>
                      <a:pt x="1" y="2"/>
                      <a:pt x="1" y="3"/>
                      <a:pt x="2" y="3"/>
                    </a:cubicBezTo>
                    <a:cubicBezTo>
                      <a:pt x="2" y="2"/>
                      <a:pt x="3" y="2"/>
                      <a:pt x="3" y="1"/>
                    </a:cubicBezTo>
                    <a:cubicBezTo>
                      <a:pt x="2" y="1"/>
                      <a:pt x="2" y="0"/>
                      <a:pt x="1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9" name="Freeform 305"/>
              <p:cNvSpPr>
                <a:spLocks/>
              </p:cNvSpPr>
              <p:nvPr/>
            </p:nvSpPr>
            <p:spPr bwMode="auto">
              <a:xfrm>
                <a:off x="1141" y="8548"/>
                <a:ext cx="20" cy="3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0"/>
                  </a:cxn>
                  <a:cxn ang="0">
                    <a:pos x="0" y="5"/>
                  </a:cxn>
                  <a:cxn ang="0">
                    <a:pos x="1" y="6"/>
                  </a:cxn>
                  <a:cxn ang="0">
                    <a:pos x="3" y="3"/>
                  </a:cxn>
                  <a:cxn ang="0">
                    <a:pos x="2" y="0"/>
                  </a:cxn>
                </a:cxnLst>
                <a:rect l="0" t="0" r="r" b="b"/>
                <a:pathLst>
                  <a:path w="4" h="6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3"/>
                      <a:pt x="0" y="5"/>
                    </a:cubicBezTo>
                    <a:cubicBezTo>
                      <a:pt x="0" y="6"/>
                      <a:pt x="1" y="6"/>
                      <a:pt x="1" y="6"/>
                    </a:cubicBezTo>
                    <a:cubicBezTo>
                      <a:pt x="2" y="6"/>
                      <a:pt x="3" y="4"/>
                      <a:pt x="3" y="3"/>
                    </a:cubicBezTo>
                    <a:cubicBezTo>
                      <a:pt x="4" y="1"/>
                      <a:pt x="3" y="0"/>
                      <a:pt x="2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0" name="Freeform 306"/>
              <p:cNvSpPr>
                <a:spLocks/>
              </p:cNvSpPr>
              <p:nvPr/>
            </p:nvSpPr>
            <p:spPr bwMode="auto">
              <a:xfrm>
                <a:off x="1073" y="8491"/>
                <a:ext cx="93" cy="67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0"/>
                  </a:cxn>
                  <a:cxn ang="0">
                    <a:pos x="1" y="6"/>
                  </a:cxn>
                  <a:cxn ang="0">
                    <a:pos x="8" y="8"/>
                  </a:cxn>
                  <a:cxn ang="0">
                    <a:pos x="5" y="9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0" y="12"/>
                  </a:cxn>
                  <a:cxn ang="0">
                    <a:pos x="2" y="13"/>
                  </a:cxn>
                  <a:cxn ang="0">
                    <a:pos x="7" y="11"/>
                  </a:cxn>
                  <a:cxn ang="0">
                    <a:pos x="14" y="9"/>
                  </a:cxn>
                  <a:cxn ang="0">
                    <a:pos x="18" y="10"/>
                  </a:cxn>
                  <a:cxn ang="0">
                    <a:pos x="8" y="7"/>
                  </a:cxn>
                  <a:cxn ang="0">
                    <a:pos x="2" y="0"/>
                  </a:cxn>
                </a:cxnLst>
                <a:rect l="0" t="0" r="r" b="b"/>
                <a:pathLst>
                  <a:path w="18" h="13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2"/>
                      <a:pt x="1" y="4"/>
                      <a:pt x="1" y="6"/>
                    </a:cubicBezTo>
                    <a:cubicBezTo>
                      <a:pt x="3" y="7"/>
                      <a:pt x="7" y="6"/>
                      <a:pt x="8" y="8"/>
                    </a:cubicBezTo>
                    <a:cubicBezTo>
                      <a:pt x="7" y="8"/>
                      <a:pt x="6" y="9"/>
                      <a:pt x="5" y="9"/>
                    </a:cubicBezTo>
                    <a:cubicBezTo>
                      <a:pt x="5" y="9"/>
                      <a:pt x="4" y="8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9"/>
                      <a:pt x="0" y="12"/>
                    </a:cubicBezTo>
                    <a:cubicBezTo>
                      <a:pt x="1" y="12"/>
                      <a:pt x="1" y="13"/>
                      <a:pt x="2" y="13"/>
                    </a:cubicBezTo>
                    <a:cubicBezTo>
                      <a:pt x="4" y="13"/>
                      <a:pt x="6" y="12"/>
                      <a:pt x="7" y="11"/>
                    </a:cubicBezTo>
                    <a:cubicBezTo>
                      <a:pt x="9" y="10"/>
                      <a:pt x="11" y="9"/>
                      <a:pt x="14" y="9"/>
                    </a:cubicBezTo>
                    <a:cubicBezTo>
                      <a:pt x="15" y="9"/>
                      <a:pt x="17" y="9"/>
                      <a:pt x="18" y="10"/>
                    </a:cubicBezTo>
                    <a:cubicBezTo>
                      <a:pt x="18" y="6"/>
                      <a:pt x="10" y="9"/>
                      <a:pt x="8" y="7"/>
                    </a:cubicBezTo>
                    <a:cubicBezTo>
                      <a:pt x="6" y="4"/>
                      <a:pt x="6" y="0"/>
                      <a:pt x="2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1" name="Freeform 307"/>
              <p:cNvSpPr>
                <a:spLocks/>
              </p:cNvSpPr>
              <p:nvPr/>
            </p:nvSpPr>
            <p:spPr bwMode="auto">
              <a:xfrm>
                <a:off x="1125" y="8496"/>
                <a:ext cx="26" cy="31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2" y="6"/>
                  </a:cxn>
                  <a:cxn ang="0">
                    <a:pos x="3" y="6"/>
                  </a:cxn>
                  <a:cxn ang="0">
                    <a:pos x="1" y="0"/>
                  </a:cxn>
                </a:cxnLst>
                <a:rect l="0" t="0" r="r" b="b"/>
                <a:pathLst>
                  <a:path w="5" h="6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3"/>
                      <a:pt x="0" y="6"/>
                      <a:pt x="2" y="6"/>
                    </a:cubicBezTo>
                    <a:cubicBezTo>
                      <a:pt x="2" y="6"/>
                      <a:pt x="3" y="6"/>
                      <a:pt x="3" y="6"/>
                    </a:cubicBezTo>
                    <a:cubicBezTo>
                      <a:pt x="5" y="5"/>
                      <a:pt x="4" y="0"/>
                      <a:pt x="1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2" name="Freeform 308"/>
              <p:cNvSpPr>
                <a:spLocks noEditPoints="1"/>
              </p:cNvSpPr>
              <p:nvPr/>
            </p:nvSpPr>
            <p:spPr bwMode="auto">
              <a:xfrm>
                <a:off x="555" y="7786"/>
                <a:ext cx="586" cy="638"/>
              </a:xfrm>
              <a:custGeom>
                <a:avLst/>
                <a:gdLst/>
                <a:ahLst/>
                <a:cxnLst>
                  <a:cxn ang="0">
                    <a:pos x="21" y="107"/>
                  </a:cxn>
                  <a:cxn ang="0">
                    <a:pos x="22" y="106"/>
                  </a:cxn>
                  <a:cxn ang="0">
                    <a:pos x="22" y="106"/>
                  </a:cxn>
                  <a:cxn ang="0">
                    <a:pos x="21" y="101"/>
                  </a:cxn>
                  <a:cxn ang="0">
                    <a:pos x="20" y="96"/>
                  </a:cxn>
                  <a:cxn ang="0">
                    <a:pos x="34" y="80"/>
                  </a:cxn>
                  <a:cxn ang="0">
                    <a:pos x="40" y="83"/>
                  </a:cxn>
                  <a:cxn ang="0">
                    <a:pos x="28" y="75"/>
                  </a:cxn>
                  <a:cxn ang="0">
                    <a:pos x="31" y="79"/>
                  </a:cxn>
                  <a:cxn ang="0">
                    <a:pos x="73" y="5"/>
                  </a:cxn>
                  <a:cxn ang="0">
                    <a:pos x="68" y="8"/>
                  </a:cxn>
                  <a:cxn ang="0">
                    <a:pos x="63" y="5"/>
                  </a:cxn>
                  <a:cxn ang="0">
                    <a:pos x="52" y="0"/>
                  </a:cxn>
                  <a:cxn ang="0">
                    <a:pos x="54" y="4"/>
                  </a:cxn>
                  <a:cxn ang="0">
                    <a:pos x="44" y="3"/>
                  </a:cxn>
                  <a:cxn ang="0">
                    <a:pos x="34" y="3"/>
                  </a:cxn>
                  <a:cxn ang="0">
                    <a:pos x="40" y="9"/>
                  </a:cxn>
                  <a:cxn ang="0">
                    <a:pos x="51" y="12"/>
                  </a:cxn>
                  <a:cxn ang="0">
                    <a:pos x="62" y="14"/>
                  </a:cxn>
                  <a:cxn ang="0">
                    <a:pos x="57" y="21"/>
                  </a:cxn>
                  <a:cxn ang="0">
                    <a:pos x="42" y="26"/>
                  </a:cxn>
                  <a:cxn ang="0">
                    <a:pos x="42" y="36"/>
                  </a:cxn>
                  <a:cxn ang="0">
                    <a:pos x="55" y="33"/>
                  </a:cxn>
                  <a:cxn ang="0">
                    <a:pos x="57" y="81"/>
                  </a:cxn>
                  <a:cxn ang="0">
                    <a:pos x="26" y="52"/>
                  </a:cxn>
                  <a:cxn ang="0">
                    <a:pos x="34" y="54"/>
                  </a:cxn>
                  <a:cxn ang="0">
                    <a:pos x="32" y="86"/>
                  </a:cxn>
                  <a:cxn ang="0">
                    <a:pos x="11" y="87"/>
                  </a:cxn>
                  <a:cxn ang="0">
                    <a:pos x="16" y="86"/>
                  </a:cxn>
                  <a:cxn ang="0">
                    <a:pos x="7" y="84"/>
                  </a:cxn>
                  <a:cxn ang="0">
                    <a:pos x="0" y="95"/>
                  </a:cxn>
                  <a:cxn ang="0">
                    <a:pos x="13" y="100"/>
                  </a:cxn>
                  <a:cxn ang="0">
                    <a:pos x="7" y="102"/>
                  </a:cxn>
                  <a:cxn ang="0">
                    <a:pos x="19" y="101"/>
                  </a:cxn>
                  <a:cxn ang="0">
                    <a:pos x="13" y="105"/>
                  </a:cxn>
                  <a:cxn ang="0">
                    <a:pos x="14" y="120"/>
                  </a:cxn>
                  <a:cxn ang="0">
                    <a:pos x="17" y="112"/>
                  </a:cxn>
                  <a:cxn ang="0">
                    <a:pos x="19" y="112"/>
                  </a:cxn>
                  <a:cxn ang="0">
                    <a:pos x="18" y="124"/>
                  </a:cxn>
                  <a:cxn ang="0">
                    <a:pos x="29" y="116"/>
                  </a:cxn>
                  <a:cxn ang="0">
                    <a:pos x="27" y="111"/>
                  </a:cxn>
                  <a:cxn ang="0">
                    <a:pos x="28" y="103"/>
                  </a:cxn>
                  <a:cxn ang="0">
                    <a:pos x="32" y="98"/>
                  </a:cxn>
                  <a:cxn ang="0">
                    <a:pos x="65" y="103"/>
                  </a:cxn>
                  <a:cxn ang="0">
                    <a:pos x="75" y="86"/>
                  </a:cxn>
                  <a:cxn ang="0">
                    <a:pos x="63" y="66"/>
                  </a:cxn>
                  <a:cxn ang="0">
                    <a:pos x="81" y="88"/>
                  </a:cxn>
                  <a:cxn ang="0">
                    <a:pos x="77" y="86"/>
                  </a:cxn>
                  <a:cxn ang="0">
                    <a:pos x="100" y="46"/>
                  </a:cxn>
                  <a:cxn ang="0">
                    <a:pos x="103" y="55"/>
                  </a:cxn>
                  <a:cxn ang="0">
                    <a:pos x="103" y="60"/>
                  </a:cxn>
                  <a:cxn ang="0">
                    <a:pos x="102" y="37"/>
                  </a:cxn>
                  <a:cxn ang="0">
                    <a:pos x="94" y="37"/>
                  </a:cxn>
                  <a:cxn ang="0">
                    <a:pos x="89" y="41"/>
                  </a:cxn>
                  <a:cxn ang="0">
                    <a:pos x="86" y="41"/>
                  </a:cxn>
                  <a:cxn ang="0">
                    <a:pos x="82" y="46"/>
                  </a:cxn>
                  <a:cxn ang="0">
                    <a:pos x="75" y="53"/>
                  </a:cxn>
                  <a:cxn ang="0">
                    <a:pos x="75" y="78"/>
                  </a:cxn>
                  <a:cxn ang="0">
                    <a:pos x="67" y="39"/>
                  </a:cxn>
                  <a:cxn ang="0">
                    <a:pos x="70" y="18"/>
                  </a:cxn>
                  <a:cxn ang="0">
                    <a:pos x="82" y="23"/>
                  </a:cxn>
                  <a:cxn ang="0">
                    <a:pos x="86" y="2"/>
                  </a:cxn>
                  <a:cxn ang="0">
                    <a:pos x="79" y="0"/>
                  </a:cxn>
                </a:cxnLst>
                <a:rect l="0" t="0" r="r" b="b"/>
                <a:pathLst>
                  <a:path w="113" h="124">
                    <a:moveTo>
                      <a:pt x="21" y="107"/>
                    </a:moveTo>
                    <a:cubicBezTo>
                      <a:pt x="22" y="106"/>
                      <a:pt x="22" y="106"/>
                      <a:pt x="22" y="106"/>
                    </a:cubicBezTo>
                    <a:cubicBezTo>
                      <a:pt x="21" y="107"/>
                      <a:pt x="21" y="107"/>
                      <a:pt x="21" y="107"/>
                    </a:cubicBezTo>
                    <a:moveTo>
                      <a:pt x="22" y="106"/>
                    </a:moveTo>
                    <a:cubicBezTo>
                      <a:pt x="22" y="106"/>
                      <a:pt x="22" y="106"/>
                      <a:pt x="22" y="106"/>
                    </a:cubicBezTo>
                    <a:cubicBezTo>
                      <a:pt x="22" y="106"/>
                      <a:pt x="22" y="106"/>
                      <a:pt x="22" y="106"/>
                    </a:cubicBezTo>
                    <a:moveTo>
                      <a:pt x="22" y="106"/>
                    </a:moveTo>
                    <a:cubicBezTo>
                      <a:pt x="22" y="106"/>
                      <a:pt x="22" y="106"/>
                      <a:pt x="22" y="106"/>
                    </a:cubicBezTo>
                    <a:cubicBezTo>
                      <a:pt x="22" y="106"/>
                      <a:pt x="22" y="106"/>
                      <a:pt x="22" y="106"/>
                    </a:cubicBezTo>
                    <a:moveTo>
                      <a:pt x="20" y="96"/>
                    </a:moveTo>
                    <a:cubicBezTo>
                      <a:pt x="23" y="96"/>
                      <a:pt x="24" y="95"/>
                      <a:pt x="25" y="93"/>
                    </a:cubicBezTo>
                    <a:cubicBezTo>
                      <a:pt x="26" y="94"/>
                      <a:pt x="25" y="101"/>
                      <a:pt x="21" y="101"/>
                    </a:cubicBezTo>
                    <a:cubicBezTo>
                      <a:pt x="21" y="101"/>
                      <a:pt x="21" y="101"/>
                      <a:pt x="21" y="101"/>
                    </a:cubicBezTo>
                    <a:cubicBezTo>
                      <a:pt x="22" y="98"/>
                      <a:pt x="19" y="98"/>
                      <a:pt x="20" y="96"/>
                    </a:cubicBezTo>
                    <a:cubicBezTo>
                      <a:pt x="20" y="96"/>
                      <a:pt x="20" y="96"/>
                      <a:pt x="20" y="96"/>
                    </a:cubicBezTo>
                    <a:moveTo>
                      <a:pt x="38" y="85"/>
                    </a:moveTo>
                    <a:cubicBezTo>
                      <a:pt x="36" y="83"/>
                      <a:pt x="35" y="81"/>
                      <a:pt x="33" y="81"/>
                    </a:cubicBezTo>
                    <a:cubicBezTo>
                      <a:pt x="33" y="80"/>
                      <a:pt x="33" y="80"/>
                      <a:pt x="34" y="80"/>
                    </a:cubicBezTo>
                    <a:cubicBezTo>
                      <a:pt x="34" y="80"/>
                      <a:pt x="35" y="81"/>
                      <a:pt x="36" y="81"/>
                    </a:cubicBezTo>
                    <a:cubicBezTo>
                      <a:pt x="37" y="82"/>
                      <a:pt x="38" y="83"/>
                      <a:pt x="40" y="83"/>
                    </a:cubicBezTo>
                    <a:cubicBezTo>
                      <a:pt x="40" y="83"/>
                      <a:pt x="40" y="83"/>
                      <a:pt x="40" y="83"/>
                    </a:cubicBezTo>
                    <a:cubicBezTo>
                      <a:pt x="40" y="84"/>
                      <a:pt x="38" y="83"/>
                      <a:pt x="38" y="85"/>
                    </a:cubicBezTo>
                    <a:moveTo>
                      <a:pt x="31" y="79"/>
                    </a:moveTo>
                    <a:cubicBezTo>
                      <a:pt x="30" y="79"/>
                      <a:pt x="28" y="77"/>
                      <a:pt x="28" y="75"/>
                    </a:cubicBezTo>
                    <a:cubicBezTo>
                      <a:pt x="30" y="75"/>
                      <a:pt x="29" y="78"/>
                      <a:pt x="31" y="78"/>
                    </a:cubicBezTo>
                    <a:cubicBezTo>
                      <a:pt x="31" y="78"/>
                      <a:pt x="31" y="78"/>
                      <a:pt x="32" y="78"/>
                    </a:cubicBezTo>
                    <a:cubicBezTo>
                      <a:pt x="31" y="79"/>
                      <a:pt x="31" y="79"/>
                      <a:pt x="31" y="79"/>
                    </a:cubicBezTo>
                    <a:moveTo>
                      <a:pt x="79" y="0"/>
                    </a:moveTo>
                    <a:cubicBezTo>
                      <a:pt x="70" y="0"/>
                      <a:pt x="70" y="0"/>
                      <a:pt x="70" y="0"/>
                    </a:cubicBezTo>
                    <a:cubicBezTo>
                      <a:pt x="68" y="4"/>
                      <a:pt x="73" y="2"/>
                      <a:pt x="73" y="5"/>
                    </a:cubicBezTo>
                    <a:cubicBezTo>
                      <a:pt x="69" y="8"/>
                      <a:pt x="67" y="14"/>
                      <a:pt x="67" y="22"/>
                    </a:cubicBezTo>
                    <a:cubicBezTo>
                      <a:pt x="64" y="20"/>
                      <a:pt x="67" y="13"/>
                      <a:pt x="64" y="12"/>
                    </a:cubicBezTo>
                    <a:cubicBezTo>
                      <a:pt x="65" y="11"/>
                      <a:pt x="66" y="8"/>
                      <a:pt x="68" y="8"/>
                    </a:cubicBezTo>
                    <a:cubicBezTo>
                      <a:pt x="67" y="5"/>
                      <a:pt x="64" y="4"/>
                      <a:pt x="65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61" y="2"/>
                      <a:pt x="61" y="4"/>
                      <a:pt x="63" y="5"/>
                    </a:cubicBezTo>
                    <a:cubicBezTo>
                      <a:pt x="62" y="5"/>
                      <a:pt x="62" y="6"/>
                      <a:pt x="62" y="6"/>
                    </a:cubicBezTo>
                    <a:cubicBezTo>
                      <a:pt x="60" y="6"/>
                      <a:pt x="60" y="2"/>
                      <a:pt x="59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3" y="1"/>
                      <a:pt x="52" y="4"/>
                      <a:pt x="54" y="4"/>
                    </a:cubicBezTo>
                    <a:cubicBezTo>
                      <a:pt x="54" y="4"/>
                      <a:pt x="55" y="4"/>
                      <a:pt x="55" y="3"/>
                    </a:cubicBezTo>
                    <a:cubicBezTo>
                      <a:pt x="55" y="4"/>
                      <a:pt x="54" y="4"/>
                      <a:pt x="54" y="4"/>
                    </a:cubicBezTo>
                    <a:cubicBezTo>
                      <a:pt x="52" y="4"/>
                      <a:pt x="50" y="1"/>
                      <a:pt x="50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5" y="2"/>
                      <a:pt x="44" y="3"/>
                      <a:pt x="44" y="3"/>
                    </a:cubicBezTo>
                    <a:cubicBezTo>
                      <a:pt x="43" y="3"/>
                      <a:pt x="43" y="2"/>
                      <a:pt x="43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4" y="1"/>
                      <a:pt x="34" y="2"/>
                      <a:pt x="34" y="3"/>
                    </a:cubicBezTo>
                    <a:cubicBezTo>
                      <a:pt x="34" y="2"/>
                      <a:pt x="38" y="3"/>
                      <a:pt x="38" y="1"/>
                    </a:cubicBezTo>
                    <a:cubicBezTo>
                      <a:pt x="41" y="2"/>
                      <a:pt x="35" y="3"/>
                      <a:pt x="37" y="6"/>
                    </a:cubicBezTo>
                    <a:cubicBezTo>
                      <a:pt x="37" y="8"/>
                      <a:pt x="40" y="6"/>
                      <a:pt x="40" y="9"/>
                    </a:cubicBezTo>
                    <a:cubicBezTo>
                      <a:pt x="44" y="9"/>
                      <a:pt x="44" y="4"/>
                      <a:pt x="48" y="3"/>
                    </a:cubicBezTo>
                    <a:cubicBezTo>
                      <a:pt x="50" y="3"/>
                      <a:pt x="49" y="6"/>
                      <a:pt x="49" y="8"/>
                    </a:cubicBezTo>
                    <a:cubicBezTo>
                      <a:pt x="49" y="10"/>
                      <a:pt x="48" y="12"/>
                      <a:pt x="51" y="12"/>
                    </a:cubicBezTo>
                    <a:cubicBezTo>
                      <a:pt x="51" y="12"/>
                      <a:pt x="52" y="12"/>
                      <a:pt x="52" y="12"/>
                    </a:cubicBezTo>
                    <a:cubicBezTo>
                      <a:pt x="55" y="12"/>
                      <a:pt x="50" y="10"/>
                      <a:pt x="52" y="8"/>
                    </a:cubicBezTo>
                    <a:cubicBezTo>
                      <a:pt x="55" y="11"/>
                      <a:pt x="58" y="14"/>
                      <a:pt x="62" y="14"/>
                    </a:cubicBezTo>
                    <a:cubicBezTo>
                      <a:pt x="62" y="14"/>
                      <a:pt x="63" y="14"/>
                      <a:pt x="64" y="14"/>
                    </a:cubicBezTo>
                    <a:cubicBezTo>
                      <a:pt x="64" y="18"/>
                      <a:pt x="64" y="22"/>
                      <a:pt x="64" y="26"/>
                    </a:cubicBezTo>
                    <a:cubicBezTo>
                      <a:pt x="62" y="24"/>
                      <a:pt x="59" y="23"/>
                      <a:pt x="57" y="21"/>
                    </a:cubicBezTo>
                    <a:cubicBezTo>
                      <a:pt x="56" y="20"/>
                      <a:pt x="54" y="20"/>
                      <a:pt x="53" y="20"/>
                    </a:cubicBezTo>
                    <a:cubicBezTo>
                      <a:pt x="46" y="20"/>
                      <a:pt x="44" y="26"/>
                      <a:pt x="39" y="29"/>
                    </a:cubicBezTo>
                    <a:cubicBezTo>
                      <a:pt x="38" y="26"/>
                      <a:pt x="41" y="27"/>
                      <a:pt x="42" y="26"/>
                    </a:cubicBezTo>
                    <a:cubicBezTo>
                      <a:pt x="42" y="24"/>
                      <a:pt x="41" y="24"/>
                      <a:pt x="40" y="24"/>
                    </a:cubicBezTo>
                    <a:cubicBezTo>
                      <a:pt x="38" y="24"/>
                      <a:pt x="36" y="25"/>
                      <a:pt x="35" y="25"/>
                    </a:cubicBezTo>
                    <a:cubicBezTo>
                      <a:pt x="34" y="32"/>
                      <a:pt x="36" y="36"/>
                      <a:pt x="42" y="36"/>
                    </a:cubicBezTo>
                    <a:cubicBezTo>
                      <a:pt x="43" y="36"/>
                      <a:pt x="44" y="36"/>
                      <a:pt x="45" y="36"/>
                    </a:cubicBezTo>
                    <a:cubicBezTo>
                      <a:pt x="49" y="34"/>
                      <a:pt x="49" y="29"/>
                      <a:pt x="54" y="28"/>
                    </a:cubicBezTo>
                    <a:cubicBezTo>
                      <a:pt x="52" y="30"/>
                      <a:pt x="54" y="32"/>
                      <a:pt x="55" y="33"/>
                    </a:cubicBezTo>
                    <a:cubicBezTo>
                      <a:pt x="63" y="38"/>
                      <a:pt x="66" y="48"/>
                      <a:pt x="67" y="60"/>
                    </a:cubicBezTo>
                    <a:cubicBezTo>
                      <a:pt x="65" y="59"/>
                      <a:pt x="63" y="58"/>
                      <a:pt x="61" y="58"/>
                    </a:cubicBezTo>
                    <a:cubicBezTo>
                      <a:pt x="52" y="58"/>
                      <a:pt x="46" y="76"/>
                      <a:pt x="57" y="81"/>
                    </a:cubicBezTo>
                    <a:cubicBezTo>
                      <a:pt x="55" y="81"/>
                      <a:pt x="52" y="81"/>
                      <a:pt x="50" y="81"/>
                    </a:cubicBezTo>
                    <a:cubicBezTo>
                      <a:pt x="34" y="81"/>
                      <a:pt x="22" y="71"/>
                      <a:pt x="24" y="52"/>
                    </a:cubicBezTo>
                    <a:cubicBezTo>
                      <a:pt x="25" y="52"/>
                      <a:pt x="25" y="52"/>
                      <a:pt x="26" y="52"/>
                    </a:cubicBezTo>
                    <a:cubicBezTo>
                      <a:pt x="29" y="52"/>
                      <a:pt x="30" y="54"/>
                      <a:pt x="28" y="57"/>
                    </a:cubicBezTo>
                    <a:cubicBezTo>
                      <a:pt x="29" y="57"/>
                      <a:pt x="29" y="57"/>
                      <a:pt x="30" y="57"/>
                    </a:cubicBezTo>
                    <a:cubicBezTo>
                      <a:pt x="32" y="57"/>
                      <a:pt x="31" y="54"/>
                      <a:pt x="34" y="54"/>
                    </a:cubicBezTo>
                    <a:cubicBezTo>
                      <a:pt x="33" y="50"/>
                      <a:pt x="30" y="47"/>
                      <a:pt x="26" y="45"/>
                    </a:cubicBezTo>
                    <a:cubicBezTo>
                      <a:pt x="14" y="46"/>
                      <a:pt x="14" y="68"/>
                      <a:pt x="23" y="72"/>
                    </a:cubicBezTo>
                    <a:cubicBezTo>
                      <a:pt x="18" y="78"/>
                      <a:pt x="25" y="86"/>
                      <a:pt x="32" y="86"/>
                    </a:cubicBezTo>
                    <a:cubicBezTo>
                      <a:pt x="33" y="86"/>
                      <a:pt x="35" y="85"/>
                      <a:pt x="36" y="85"/>
                    </a:cubicBezTo>
                    <a:cubicBezTo>
                      <a:pt x="31" y="88"/>
                      <a:pt x="27" y="91"/>
                      <a:pt x="22" y="93"/>
                    </a:cubicBezTo>
                    <a:cubicBezTo>
                      <a:pt x="18" y="91"/>
                      <a:pt x="16" y="88"/>
                      <a:pt x="11" y="87"/>
                    </a:cubicBezTo>
                    <a:cubicBezTo>
                      <a:pt x="12" y="86"/>
                      <a:pt x="12" y="85"/>
                      <a:pt x="12" y="85"/>
                    </a:cubicBezTo>
                    <a:cubicBezTo>
                      <a:pt x="13" y="85"/>
                      <a:pt x="13" y="85"/>
                      <a:pt x="14" y="86"/>
                    </a:cubicBezTo>
                    <a:cubicBezTo>
                      <a:pt x="14" y="86"/>
                      <a:pt x="15" y="86"/>
                      <a:pt x="16" y="86"/>
                    </a:cubicBezTo>
                    <a:cubicBezTo>
                      <a:pt x="16" y="86"/>
                      <a:pt x="16" y="86"/>
                      <a:pt x="17" y="86"/>
                    </a:cubicBezTo>
                    <a:cubicBezTo>
                      <a:pt x="16" y="83"/>
                      <a:pt x="14" y="82"/>
                      <a:pt x="12" y="82"/>
                    </a:cubicBezTo>
                    <a:cubicBezTo>
                      <a:pt x="10" y="82"/>
                      <a:pt x="8" y="83"/>
                      <a:pt x="7" y="84"/>
                    </a:cubicBezTo>
                    <a:cubicBezTo>
                      <a:pt x="4" y="93"/>
                      <a:pt x="14" y="90"/>
                      <a:pt x="15" y="95"/>
                    </a:cubicBezTo>
                    <a:cubicBezTo>
                      <a:pt x="13" y="93"/>
                      <a:pt x="10" y="92"/>
                      <a:pt x="7" y="92"/>
                    </a:cubicBezTo>
                    <a:cubicBezTo>
                      <a:pt x="5" y="92"/>
                      <a:pt x="2" y="93"/>
                      <a:pt x="0" y="95"/>
                    </a:cubicBezTo>
                    <a:cubicBezTo>
                      <a:pt x="2" y="97"/>
                      <a:pt x="4" y="98"/>
                      <a:pt x="7" y="98"/>
                    </a:cubicBezTo>
                    <a:cubicBezTo>
                      <a:pt x="9" y="98"/>
                      <a:pt x="12" y="97"/>
                      <a:pt x="15" y="97"/>
                    </a:cubicBezTo>
                    <a:cubicBezTo>
                      <a:pt x="15" y="99"/>
                      <a:pt x="14" y="100"/>
                      <a:pt x="13" y="100"/>
                    </a:cubicBezTo>
                    <a:cubicBezTo>
                      <a:pt x="12" y="100"/>
                      <a:pt x="12" y="100"/>
                      <a:pt x="11" y="100"/>
                    </a:cubicBezTo>
                    <a:cubicBezTo>
                      <a:pt x="11" y="99"/>
                      <a:pt x="11" y="99"/>
                      <a:pt x="10" y="99"/>
                    </a:cubicBezTo>
                    <a:cubicBezTo>
                      <a:pt x="9" y="99"/>
                      <a:pt x="7" y="100"/>
                      <a:pt x="7" y="102"/>
                    </a:cubicBezTo>
                    <a:cubicBezTo>
                      <a:pt x="6" y="105"/>
                      <a:pt x="7" y="106"/>
                      <a:pt x="10" y="106"/>
                    </a:cubicBezTo>
                    <a:cubicBezTo>
                      <a:pt x="10" y="106"/>
                      <a:pt x="11" y="106"/>
                      <a:pt x="11" y="106"/>
                    </a:cubicBezTo>
                    <a:cubicBezTo>
                      <a:pt x="9" y="103"/>
                      <a:pt x="17" y="104"/>
                      <a:pt x="19" y="101"/>
                    </a:cubicBezTo>
                    <a:cubicBezTo>
                      <a:pt x="21" y="102"/>
                      <a:pt x="18" y="106"/>
                      <a:pt x="18" y="107"/>
                    </a:cubicBezTo>
                    <a:cubicBezTo>
                      <a:pt x="17" y="107"/>
                      <a:pt x="17" y="108"/>
                      <a:pt x="17" y="108"/>
                    </a:cubicBezTo>
                    <a:cubicBezTo>
                      <a:pt x="15" y="108"/>
                      <a:pt x="15" y="105"/>
                      <a:pt x="13" y="105"/>
                    </a:cubicBezTo>
                    <a:cubicBezTo>
                      <a:pt x="13" y="114"/>
                      <a:pt x="6" y="115"/>
                      <a:pt x="10" y="122"/>
                    </a:cubicBezTo>
                    <a:cubicBezTo>
                      <a:pt x="10" y="122"/>
                      <a:pt x="11" y="122"/>
                      <a:pt x="11" y="122"/>
                    </a:cubicBezTo>
                    <a:cubicBezTo>
                      <a:pt x="12" y="122"/>
                      <a:pt x="13" y="121"/>
                      <a:pt x="14" y="120"/>
                    </a:cubicBezTo>
                    <a:cubicBezTo>
                      <a:pt x="14" y="119"/>
                      <a:pt x="15" y="118"/>
                      <a:pt x="16" y="118"/>
                    </a:cubicBezTo>
                    <a:cubicBezTo>
                      <a:pt x="16" y="118"/>
                      <a:pt x="16" y="118"/>
                      <a:pt x="17" y="118"/>
                    </a:cubicBezTo>
                    <a:cubicBezTo>
                      <a:pt x="17" y="114"/>
                      <a:pt x="18" y="115"/>
                      <a:pt x="17" y="112"/>
                    </a:cubicBezTo>
                    <a:cubicBezTo>
                      <a:pt x="18" y="111"/>
                      <a:pt x="20" y="109"/>
                      <a:pt x="21" y="107"/>
                    </a:cubicBezTo>
                    <a:cubicBezTo>
                      <a:pt x="21" y="107"/>
                      <a:pt x="21" y="107"/>
                      <a:pt x="21" y="107"/>
                    </a:cubicBezTo>
                    <a:cubicBezTo>
                      <a:pt x="21" y="109"/>
                      <a:pt x="20" y="111"/>
                      <a:pt x="19" y="112"/>
                    </a:cubicBezTo>
                    <a:cubicBezTo>
                      <a:pt x="19" y="114"/>
                      <a:pt x="19" y="116"/>
                      <a:pt x="19" y="118"/>
                    </a:cubicBezTo>
                    <a:cubicBezTo>
                      <a:pt x="19" y="121"/>
                      <a:pt x="16" y="121"/>
                      <a:pt x="14" y="122"/>
                    </a:cubicBezTo>
                    <a:cubicBezTo>
                      <a:pt x="16" y="123"/>
                      <a:pt x="17" y="124"/>
                      <a:pt x="18" y="124"/>
                    </a:cubicBezTo>
                    <a:cubicBezTo>
                      <a:pt x="22" y="124"/>
                      <a:pt x="25" y="119"/>
                      <a:pt x="24" y="114"/>
                    </a:cubicBezTo>
                    <a:cubicBezTo>
                      <a:pt x="25" y="115"/>
                      <a:pt x="26" y="116"/>
                      <a:pt x="28" y="116"/>
                    </a:cubicBezTo>
                    <a:cubicBezTo>
                      <a:pt x="28" y="116"/>
                      <a:pt x="29" y="116"/>
                      <a:pt x="29" y="116"/>
                    </a:cubicBezTo>
                    <a:cubicBezTo>
                      <a:pt x="33" y="115"/>
                      <a:pt x="31" y="111"/>
                      <a:pt x="30" y="108"/>
                    </a:cubicBezTo>
                    <a:cubicBezTo>
                      <a:pt x="29" y="109"/>
                      <a:pt x="29" y="111"/>
                      <a:pt x="28" y="111"/>
                    </a:cubicBezTo>
                    <a:cubicBezTo>
                      <a:pt x="28" y="111"/>
                      <a:pt x="27" y="111"/>
                      <a:pt x="27" y="111"/>
                    </a:cubicBezTo>
                    <a:cubicBezTo>
                      <a:pt x="29" y="106"/>
                      <a:pt x="28" y="103"/>
                      <a:pt x="25" y="100"/>
                    </a:cubicBezTo>
                    <a:cubicBezTo>
                      <a:pt x="25" y="95"/>
                      <a:pt x="29" y="94"/>
                      <a:pt x="30" y="90"/>
                    </a:cubicBezTo>
                    <a:cubicBezTo>
                      <a:pt x="32" y="93"/>
                      <a:pt x="27" y="98"/>
                      <a:pt x="28" y="103"/>
                    </a:cubicBezTo>
                    <a:cubicBezTo>
                      <a:pt x="29" y="107"/>
                      <a:pt x="32" y="109"/>
                      <a:pt x="35" y="111"/>
                    </a:cubicBezTo>
                    <a:cubicBezTo>
                      <a:pt x="36" y="110"/>
                      <a:pt x="36" y="110"/>
                      <a:pt x="37" y="110"/>
                    </a:cubicBezTo>
                    <a:cubicBezTo>
                      <a:pt x="34" y="104"/>
                      <a:pt x="36" y="102"/>
                      <a:pt x="32" y="98"/>
                    </a:cubicBezTo>
                    <a:cubicBezTo>
                      <a:pt x="32" y="89"/>
                      <a:pt x="43" y="84"/>
                      <a:pt x="53" y="84"/>
                    </a:cubicBezTo>
                    <a:cubicBezTo>
                      <a:pt x="61" y="84"/>
                      <a:pt x="69" y="87"/>
                      <a:pt x="71" y="95"/>
                    </a:cubicBezTo>
                    <a:cubicBezTo>
                      <a:pt x="68" y="96"/>
                      <a:pt x="64" y="97"/>
                      <a:pt x="65" y="103"/>
                    </a:cubicBezTo>
                    <a:cubicBezTo>
                      <a:pt x="67" y="100"/>
                      <a:pt x="70" y="99"/>
                      <a:pt x="73" y="99"/>
                    </a:cubicBezTo>
                    <a:cubicBezTo>
                      <a:pt x="78" y="99"/>
                      <a:pt x="82" y="102"/>
                      <a:pt x="85" y="105"/>
                    </a:cubicBezTo>
                    <a:cubicBezTo>
                      <a:pt x="86" y="95"/>
                      <a:pt x="74" y="97"/>
                      <a:pt x="75" y="86"/>
                    </a:cubicBezTo>
                    <a:cubicBezTo>
                      <a:pt x="75" y="86"/>
                      <a:pt x="74" y="86"/>
                      <a:pt x="73" y="86"/>
                    </a:cubicBezTo>
                    <a:cubicBezTo>
                      <a:pt x="65" y="86"/>
                      <a:pt x="53" y="78"/>
                      <a:pt x="60" y="67"/>
                    </a:cubicBezTo>
                    <a:cubicBezTo>
                      <a:pt x="62" y="66"/>
                      <a:pt x="62" y="66"/>
                      <a:pt x="63" y="66"/>
                    </a:cubicBezTo>
                    <a:cubicBezTo>
                      <a:pt x="64" y="66"/>
                      <a:pt x="64" y="67"/>
                      <a:pt x="67" y="67"/>
                    </a:cubicBezTo>
                    <a:cubicBezTo>
                      <a:pt x="70" y="76"/>
                      <a:pt x="72" y="86"/>
                      <a:pt x="82" y="86"/>
                    </a:cubicBezTo>
                    <a:cubicBezTo>
                      <a:pt x="81" y="87"/>
                      <a:pt x="81" y="88"/>
                      <a:pt x="81" y="88"/>
                    </a:cubicBezTo>
                    <a:cubicBezTo>
                      <a:pt x="80" y="88"/>
                      <a:pt x="80" y="87"/>
                      <a:pt x="79" y="87"/>
                    </a:cubicBezTo>
                    <a:cubicBezTo>
                      <a:pt x="78" y="86"/>
                      <a:pt x="78" y="86"/>
                      <a:pt x="77" y="86"/>
                    </a:cubicBezTo>
                    <a:cubicBezTo>
                      <a:pt x="77" y="86"/>
                      <a:pt x="77" y="86"/>
                      <a:pt x="77" y="86"/>
                    </a:cubicBezTo>
                    <a:cubicBezTo>
                      <a:pt x="76" y="95"/>
                      <a:pt x="85" y="100"/>
                      <a:pt x="90" y="100"/>
                    </a:cubicBezTo>
                    <a:cubicBezTo>
                      <a:pt x="90" y="100"/>
                      <a:pt x="90" y="100"/>
                      <a:pt x="90" y="100"/>
                    </a:cubicBezTo>
                    <a:cubicBezTo>
                      <a:pt x="81" y="88"/>
                      <a:pt x="71" y="46"/>
                      <a:pt x="100" y="46"/>
                    </a:cubicBezTo>
                    <a:cubicBezTo>
                      <a:pt x="100" y="46"/>
                      <a:pt x="101" y="46"/>
                      <a:pt x="101" y="46"/>
                    </a:cubicBezTo>
                    <a:cubicBezTo>
                      <a:pt x="102" y="47"/>
                      <a:pt x="103" y="48"/>
                      <a:pt x="104" y="48"/>
                    </a:cubicBezTo>
                    <a:cubicBezTo>
                      <a:pt x="105" y="51"/>
                      <a:pt x="105" y="54"/>
                      <a:pt x="103" y="55"/>
                    </a:cubicBezTo>
                    <a:cubicBezTo>
                      <a:pt x="103" y="55"/>
                      <a:pt x="103" y="55"/>
                      <a:pt x="102" y="55"/>
                    </a:cubicBezTo>
                    <a:cubicBezTo>
                      <a:pt x="100" y="55"/>
                      <a:pt x="101" y="52"/>
                      <a:pt x="99" y="52"/>
                    </a:cubicBezTo>
                    <a:cubicBezTo>
                      <a:pt x="96" y="55"/>
                      <a:pt x="100" y="60"/>
                      <a:pt x="103" y="60"/>
                    </a:cubicBezTo>
                    <a:cubicBezTo>
                      <a:pt x="110" y="59"/>
                      <a:pt x="113" y="53"/>
                      <a:pt x="112" y="47"/>
                    </a:cubicBezTo>
                    <a:cubicBezTo>
                      <a:pt x="111" y="41"/>
                      <a:pt x="103" y="42"/>
                      <a:pt x="103" y="37"/>
                    </a:cubicBezTo>
                    <a:cubicBezTo>
                      <a:pt x="103" y="37"/>
                      <a:pt x="102" y="37"/>
                      <a:pt x="102" y="37"/>
                    </a:cubicBezTo>
                    <a:cubicBezTo>
                      <a:pt x="101" y="37"/>
                      <a:pt x="99" y="37"/>
                      <a:pt x="98" y="37"/>
                    </a:cubicBezTo>
                    <a:cubicBezTo>
                      <a:pt x="97" y="38"/>
                      <a:pt x="97" y="38"/>
                      <a:pt x="96" y="38"/>
                    </a:cubicBezTo>
                    <a:cubicBezTo>
                      <a:pt x="95" y="38"/>
                      <a:pt x="94" y="38"/>
                      <a:pt x="94" y="37"/>
                    </a:cubicBezTo>
                    <a:cubicBezTo>
                      <a:pt x="93" y="36"/>
                      <a:pt x="93" y="36"/>
                      <a:pt x="93" y="36"/>
                    </a:cubicBezTo>
                    <a:cubicBezTo>
                      <a:pt x="91" y="36"/>
                      <a:pt x="91" y="40"/>
                      <a:pt x="89" y="41"/>
                    </a:cubicBezTo>
                    <a:cubicBezTo>
                      <a:pt x="89" y="41"/>
                      <a:pt x="89" y="41"/>
                      <a:pt x="89" y="41"/>
                    </a:cubicBezTo>
                    <a:cubicBezTo>
                      <a:pt x="88" y="41"/>
                      <a:pt x="88" y="41"/>
                      <a:pt x="88" y="41"/>
                    </a:cubicBezTo>
                    <a:cubicBezTo>
                      <a:pt x="87" y="41"/>
                      <a:pt x="87" y="41"/>
                      <a:pt x="87" y="41"/>
                    </a:cubicBezTo>
                    <a:cubicBezTo>
                      <a:pt x="86" y="41"/>
                      <a:pt x="86" y="41"/>
                      <a:pt x="86" y="41"/>
                    </a:cubicBezTo>
                    <a:cubicBezTo>
                      <a:pt x="84" y="43"/>
                      <a:pt x="84" y="45"/>
                      <a:pt x="83" y="46"/>
                    </a:cubicBezTo>
                    <a:cubicBezTo>
                      <a:pt x="83" y="46"/>
                      <a:pt x="83" y="46"/>
                      <a:pt x="83" y="46"/>
                    </a:cubicBezTo>
                    <a:cubicBezTo>
                      <a:pt x="83" y="46"/>
                      <a:pt x="82" y="46"/>
                      <a:pt x="82" y="46"/>
                    </a:cubicBezTo>
                    <a:cubicBezTo>
                      <a:pt x="82" y="45"/>
                      <a:pt x="81" y="45"/>
                      <a:pt x="81" y="45"/>
                    </a:cubicBezTo>
                    <a:cubicBezTo>
                      <a:pt x="81" y="45"/>
                      <a:pt x="81" y="45"/>
                      <a:pt x="81" y="45"/>
                    </a:cubicBezTo>
                    <a:cubicBezTo>
                      <a:pt x="79" y="47"/>
                      <a:pt x="80" y="52"/>
                      <a:pt x="75" y="53"/>
                    </a:cubicBezTo>
                    <a:cubicBezTo>
                      <a:pt x="77" y="60"/>
                      <a:pt x="72" y="66"/>
                      <a:pt x="78" y="72"/>
                    </a:cubicBezTo>
                    <a:cubicBezTo>
                      <a:pt x="77" y="71"/>
                      <a:pt x="76" y="71"/>
                      <a:pt x="76" y="71"/>
                    </a:cubicBezTo>
                    <a:cubicBezTo>
                      <a:pt x="74" y="71"/>
                      <a:pt x="74" y="76"/>
                      <a:pt x="75" y="78"/>
                    </a:cubicBezTo>
                    <a:cubicBezTo>
                      <a:pt x="68" y="70"/>
                      <a:pt x="70" y="52"/>
                      <a:pt x="66" y="40"/>
                    </a:cubicBezTo>
                    <a:cubicBezTo>
                      <a:pt x="66" y="39"/>
                      <a:pt x="66" y="39"/>
                      <a:pt x="66" y="39"/>
                    </a:cubicBezTo>
                    <a:cubicBezTo>
                      <a:pt x="67" y="39"/>
                      <a:pt x="67" y="39"/>
                      <a:pt x="67" y="39"/>
                    </a:cubicBezTo>
                    <a:cubicBezTo>
                      <a:pt x="67" y="39"/>
                      <a:pt x="68" y="40"/>
                      <a:pt x="68" y="40"/>
                    </a:cubicBezTo>
                    <a:cubicBezTo>
                      <a:pt x="68" y="40"/>
                      <a:pt x="69" y="39"/>
                      <a:pt x="69" y="39"/>
                    </a:cubicBezTo>
                    <a:cubicBezTo>
                      <a:pt x="65" y="33"/>
                      <a:pt x="68" y="24"/>
                      <a:pt x="70" y="18"/>
                    </a:cubicBezTo>
                    <a:cubicBezTo>
                      <a:pt x="72" y="20"/>
                      <a:pt x="74" y="20"/>
                      <a:pt x="75" y="20"/>
                    </a:cubicBezTo>
                    <a:cubicBezTo>
                      <a:pt x="78" y="20"/>
                      <a:pt x="80" y="20"/>
                      <a:pt x="82" y="18"/>
                    </a:cubicBezTo>
                    <a:cubicBezTo>
                      <a:pt x="81" y="20"/>
                      <a:pt x="81" y="21"/>
                      <a:pt x="82" y="23"/>
                    </a:cubicBezTo>
                    <a:cubicBezTo>
                      <a:pt x="91" y="22"/>
                      <a:pt x="87" y="12"/>
                      <a:pt x="82" y="12"/>
                    </a:cubicBezTo>
                    <a:cubicBezTo>
                      <a:pt x="80" y="12"/>
                      <a:pt x="79" y="13"/>
                      <a:pt x="78" y="14"/>
                    </a:cubicBezTo>
                    <a:cubicBezTo>
                      <a:pt x="79" y="13"/>
                      <a:pt x="87" y="7"/>
                      <a:pt x="86" y="2"/>
                    </a:cubicBezTo>
                    <a:cubicBezTo>
                      <a:pt x="85" y="2"/>
                      <a:pt x="85" y="2"/>
                      <a:pt x="84" y="2"/>
                    </a:cubicBezTo>
                    <a:cubicBezTo>
                      <a:pt x="77" y="2"/>
                      <a:pt x="79" y="11"/>
                      <a:pt x="72" y="12"/>
                    </a:cubicBezTo>
                    <a:cubicBezTo>
                      <a:pt x="75" y="9"/>
                      <a:pt x="77" y="5"/>
                      <a:pt x="79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3" name="Freeform 309"/>
              <p:cNvSpPr>
                <a:spLocks/>
              </p:cNvSpPr>
              <p:nvPr/>
            </p:nvSpPr>
            <p:spPr bwMode="auto">
              <a:xfrm>
                <a:off x="1104" y="9293"/>
                <a:ext cx="31" cy="21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1" y="0"/>
                  </a:cxn>
                  <a:cxn ang="0">
                    <a:pos x="4" y="4"/>
                  </a:cxn>
                  <a:cxn ang="0">
                    <a:pos x="5" y="4"/>
                  </a:cxn>
                  <a:cxn ang="0">
                    <a:pos x="6" y="0"/>
                  </a:cxn>
                </a:cxnLst>
                <a:rect l="0" t="0" r="r" b="b"/>
                <a:pathLst>
                  <a:path w="6" h="4">
                    <a:moveTo>
                      <a:pt x="6" y="0"/>
                    </a:moveTo>
                    <a:cubicBezTo>
                      <a:pt x="4" y="0"/>
                      <a:pt x="2" y="0"/>
                      <a:pt x="1" y="0"/>
                    </a:cubicBezTo>
                    <a:cubicBezTo>
                      <a:pt x="0" y="3"/>
                      <a:pt x="1" y="4"/>
                      <a:pt x="4" y="4"/>
                    </a:cubicBezTo>
                    <a:cubicBezTo>
                      <a:pt x="4" y="4"/>
                      <a:pt x="4" y="4"/>
                      <a:pt x="5" y="4"/>
                    </a:cubicBezTo>
                    <a:cubicBezTo>
                      <a:pt x="5" y="3"/>
                      <a:pt x="6" y="2"/>
                      <a:pt x="6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4" name="Freeform 310"/>
              <p:cNvSpPr>
                <a:spLocks/>
              </p:cNvSpPr>
              <p:nvPr/>
            </p:nvSpPr>
            <p:spPr bwMode="auto">
              <a:xfrm>
                <a:off x="1099" y="8542"/>
                <a:ext cx="42" cy="31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3" y="6"/>
                  </a:cxn>
                  <a:cxn ang="0">
                    <a:pos x="4" y="0"/>
                  </a:cxn>
                </a:cxnLst>
                <a:rect l="0" t="0" r="r" b="b"/>
                <a:pathLst>
                  <a:path w="8" h="6">
                    <a:moveTo>
                      <a:pt x="4" y="0"/>
                    </a:moveTo>
                    <a:cubicBezTo>
                      <a:pt x="3" y="1"/>
                      <a:pt x="0" y="5"/>
                      <a:pt x="3" y="6"/>
                    </a:cubicBezTo>
                    <a:cubicBezTo>
                      <a:pt x="6" y="5"/>
                      <a:pt x="8" y="2"/>
                      <a:pt x="4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5" name="Freeform 311"/>
              <p:cNvSpPr>
                <a:spLocks/>
              </p:cNvSpPr>
              <p:nvPr/>
            </p:nvSpPr>
            <p:spPr bwMode="auto">
              <a:xfrm>
                <a:off x="1047" y="8182"/>
                <a:ext cx="78" cy="108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8" y="21"/>
                  </a:cxn>
                  <a:cxn ang="0">
                    <a:pos x="13" y="13"/>
                  </a:cxn>
                  <a:cxn ang="0">
                    <a:pos x="9" y="7"/>
                  </a:cxn>
                  <a:cxn ang="0">
                    <a:pos x="14" y="3"/>
                  </a:cxn>
                  <a:cxn ang="0">
                    <a:pos x="9" y="0"/>
                  </a:cxn>
                </a:cxnLst>
                <a:rect l="0" t="0" r="r" b="b"/>
                <a:pathLst>
                  <a:path w="15" h="21">
                    <a:moveTo>
                      <a:pt x="9" y="0"/>
                    </a:moveTo>
                    <a:cubicBezTo>
                      <a:pt x="2" y="0"/>
                      <a:pt x="0" y="19"/>
                      <a:pt x="8" y="21"/>
                    </a:cubicBezTo>
                    <a:cubicBezTo>
                      <a:pt x="10" y="18"/>
                      <a:pt x="10" y="15"/>
                      <a:pt x="13" y="13"/>
                    </a:cubicBezTo>
                    <a:cubicBezTo>
                      <a:pt x="11" y="11"/>
                      <a:pt x="9" y="10"/>
                      <a:pt x="9" y="7"/>
                    </a:cubicBezTo>
                    <a:cubicBezTo>
                      <a:pt x="9" y="3"/>
                      <a:pt x="15" y="6"/>
                      <a:pt x="14" y="3"/>
                    </a:cubicBezTo>
                    <a:cubicBezTo>
                      <a:pt x="12" y="1"/>
                      <a:pt x="11" y="0"/>
                      <a:pt x="9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6" name="Freeform 312"/>
              <p:cNvSpPr>
                <a:spLocks/>
              </p:cNvSpPr>
              <p:nvPr/>
            </p:nvSpPr>
            <p:spPr bwMode="auto">
              <a:xfrm>
                <a:off x="1063" y="8769"/>
                <a:ext cx="26" cy="2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3"/>
                  </a:cxn>
                  <a:cxn ang="0">
                    <a:pos x="3" y="4"/>
                  </a:cxn>
                  <a:cxn ang="0">
                    <a:pos x="5" y="2"/>
                  </a:cxn>
                  <a:cxn ang="0">
                    <a:pos x="2" y="0"/>
                  </a:cxn>
                </a:cxnLst>
                <a:rect l="0" t="0" r="r" b="b"/>
                <a:pathLst>
                  <a:path w="5" h="4">
                    <a:moveTo>
                      <a:pt x="2" y="0"/>
                    </a:moveTo>
                    <a:cubicBezTo>
                      <a:pt x="2" y="2"/>
                      <a:pt x="0" y="2"/>
                      <a:pt x="0" y="3"/>
                    </a:cubicBezTo>
                    <a:cubicBezTo>
                      <a:pt x="1" y="4"/>
                      <a:pt x="2" y="4"/>
                      <a:pt x="3" y="4"/>
                    </a:cubicBezTo>
                    <a:cubicBezTo>
                      <a:pt x="4" y="4"/>
                      <a:pt x="5" y="4"/>
                      <a:pt x="5" y="2"/>
                    </a:cubicBezTo>
                    <a:cubicBezTo>
                      <a:pt x="4" y="2"/>
                      <a:pt x="4" y="0"/>
                      <a:pt x="2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7" name="Freeform 313"/>
              <p:cNvSpPr>
                <a:spLocks/>
              </p:cNvSpPr>
              <p:nvPr/>
            </p:nvSpPr>
            <p:spPr bwMode="auto">
              <a:xfrm>
                <a:off x="995" y="8208"/>
                <a:ext cx="78" cy="9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1"/>
                  </a:cxn>
                  <a:cxn ang="0">
                    <a:pos x="8" y="18"/>
                  </a:cxn>
                  <a:cxn ang="0">
                    <a:pos x="10" y="17"/>
                  </a:cxn>
                  <a:cxn ang="0">
                    <a:pos x="12" y="18"/>
                  </a:cxn>
                  <a:cxn ang="0">
                    <a:pos x="13" y="18"/>
                  </a:cxn>
                  <a:cxn ang="0">
                    <a:pos x="15" y="17"/>
                  </a:cxn>
                  <a:cxn ang="0">
                    <a:pos x="12" y="4"/>
                  </a:cxn>
                  <a:cxn ang="0">
                    <a:pos x="11" y="4"/>
                  </a:cxn>
                  <a:cxn ang="0">
                    <a:pos x="7" y="2"/>
                  </a:cxn>
                  <a:cxn ang="0">
                    <a:pos x="2" y="0"/>
                  </a:cxn>
                </a:cxnLst>
                <a:rect l="0" t="0" r="r" b="b"/>
                <a:pathLst>
                  <a:path w="15" h="18">
                    <a:moveTo>
                      <a:pt x="2" y="0"/>
                    </a:moveTo>
                    <a:cubicBezTo>
                      <a:pt x="2" y="0"/>
                      <a:pt x="1" y="0"/>
                      <a:pt x="0" y="1"/>
                    </a:cubicBezTo>
                    <a:cubicBezTo>
                      <a:pt x="4" y="7"/>
                      <a:pt x="2" y="13"/>
                      <a:pt x="8" y="18"/>
                    </a:cubicBezTo>
                    <a:cubicBezTo>
                      <a:pt x="9" y="18"/>
                      <a:pt x="9" y="17"/>
                      <a:pt x="10" y="17"/>
                    </a:cubicBezTo>
                    <a:cubicBezTo>
                      <a:pt x="11" y="17"/>
                      <a:pt x="11" y="17"/>
                      <a:pt x="12" y="18"/>
                    </a:cubicBezTo>
                    <a:cubicBezTo>
                      <a:pt x="12" y="18"/>
                      <a:pt x="12" y="18"/>
                      <a:pt x="13" y="18"/>
                    </a:cubicBezTo>
                    <a:cubicBezTo>
                      <a:pt x="14" y="18"/>
                      <a:pt x="14" y="18"/>
                      <a:pt x="15" y="17"/>
                    </a:cubicBezTo>
                    <a:cubicBezTo>
                      <a:pt x="13" y="14"/>
                      <a:pt x="12" y="10"/>
                      <a:pt x="12" y="4"/>
                    </a:cubicBezTo>
                    <a:cubicBezTo>
                      <a:pt x="12" y="4"/>
                      <a:pt x="11" y="4"/>
                      <a:pt x="11" y="4"/>
                    </a:cubicBezTo>
                    <a:cubicBezTo>
                      <a:pt x="10" y="4"/>
                      <a:pt x="8" y="3"/>
                      <a:pt x="7" y="2"/>
                    </a:cubicBezTo>
                    <a:cubicBezTo>
                      <a:pt x="5" y="1"/>
                      <a:pt x="4" y="0"/>
                      <a:pt x="2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8" name="Freeform 314"/>
              <p:cNvSpPr>
                <a:spLocks/>
              </p:cNvSpPr>
              <p:nvPr/>
            </p:nvSpPr>
            <p:spPr bwMode="auto">
              <a:xfrm>
                <a:off x="1001" y="8301"/>
                <a:ext cx="72" cy="46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7" y="2"/>
                  </a:cxn>
                  <a:cxn ang="0">
                    <a:pos x="5" y="2"/>
                  </a:cxn>
                  <a:cxn ang="0">
                    <a:pos x="2" y="2"/>
                  </a:cxn>
                  <a:cxn ang="0">
                    <a:pos x="1" y="2"/>
                  </a:cxn>
                  <a:cxn ang="0">
                    <a:pos x="7" y="9"/>
                  </a:cxn>
                  <a:cxn ang="0">
                    <a:pos x="10" y="8"/>
                  </a:cxn>
                  <a:cxn ang="0">
                    <a:pos x="10" y="0"/>
                  </a:cxn>
                </a:cxnLst>
                <a:rect l="0" t="0" r="r" b="b"/>
                <a:pathLst>
                  <a:path w="14" h="9">
                    <a:moveTo>
                      <a:pt x="10" y="0"/>
                    </a:moveTo>
                    <a:cubicBezTo>
                      <a:pt x="9" y="2"/>
                      <a:pt x="8" y="2"/>
                      <a:pt x="7" y="2"/>
                    </a:cubicBezTo>
                    <a:cubicBezTo>
                      <a:pt x="7" y="2"/>
                      <a:pt x="6" y="2"/>
                      <a:pt x="5" y="2"/>
                    </a:cubicBezTo>
                    <a:cubicBezTo>
                      <a:pt x="4" y="2"/>
                      <a:pt x="3" y="2"/>
                      <a:pt x="2" y="2"/>
                    </a:cubicBezTo>
                    <a:cubicBezTo>
                      <a:pt x="2" y="2"/>
                      <a:pt x="2" y="2"/>
                      <a:pt x="1" y="2"/>
                    </a:cubicBezTo>
                    <a:cubicBezTo>
                      <a:pt x="0" y="7"/>
                      <a:pt x="3" y="9"/>
                      <a:pt x="7" y="9"/>
                    </a:cubicBezTo>
                    <a:cubicBezTo>
                      <a:pt x="8" y="9"/>
                      <a:pt x="9" y="9"/>
                      <a:pt x="10" y="8"/>
                    </a:cubicBezTo>
                    <a:cubicBezTo>
                      <a:pt x="10" y="6"/>
                      <a:pt x="14" y="1"/>
                      <a:pt x="10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9" name="Freeform 315"/>
              <p:cNvSpPr>
                <a:spLocks/>
              </p:cNvSpPr>
              <p:nvPr/>
            </p:nvSpPr>
            <p:spPr bwMode="auto">
              <a:xfrm>
                <a:off x="1001" y="8681"/>
                <a:ext cx="57" cy="108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1" y="6"/>
                  </a:cxn>
                  <a:cxn ang="0">
                    <a:pos x="10" y="9"/>
                  </a:cxn>
                  <a:cxn ang="0">
                    <a:pos x="0" y="21"/>
                  </a:cxn>
                  <a:cxn ang="0">
                    <a:pos x="11" y="8"/>
                  </a:cxn>
                  <a:cxn ang="0">
                    <a:pos x="3" y="0"/>
                  </a:cxn>
                </a:cxnLst>
                <a:rect l="0" t="0" r="r" b="b"/>
                <a:pathLst>
                  <a:path w="11" h="21">
                    <a:moveTo>
                      <a:pt x="3" y="0"/>
                    </a:moveTo>
                    <a:cubicBezTo>
                      <a:pt x="4" y="3"/>
                      <a:pt x="0" y="2"/>
                      <a:pt x="1" y="6"/>
                    </a:cubicBezTo>
                    <a:cubicBezTo>
                      <a:pt x="3" y="8"/>
                      <a:pt x="8" y="7"/>
                      <a:pt x="10" y="9"/>
                    </a:cubicBezTo>
                    <a:cubicBezTo>
                      <a:pt x="4" y="11"/>
                      <a:pt x="0" y="14"/>
                      <a:pt x="0" y="21"/>
                    </a:cubicBezTo>
                    <a:cubicBezTo>
                      <a:pt x="6" y="18"/>
                      <a:pt x="7" y="15"/>
                      <a:pt x="11" y="8"/>
                    </a:cubicBezTo>
                    <a:cubicBezTo>
                      <a:pt x="10" y="4"/>
                      <a:pt x="6" y="3"/>
                      <a:pt x="3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0" name="Freeform 316"/>
              <p:cNvSpPr>
                <a:spLocks/>
              </p:cNvSpPr>
              <p:nvPr/>
            </p:nvSpPr>
            <p:spPr bwMode="auto">
              <a:xfrm>
                <a:off x="1006" y="8352"/>
                <a:ext cx="36" cy="21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0" y="4"/>
                  </a:cxn>
                  <a:cxn ang="0">
                    <a:pos x="7" y="0"/>
                  </a:cxn>
                </a:cxnLst>
                <a:rect l="0" t="0" r="r" b="b"/>
                <a:pathLst>
                  <a:path w="7" h="4">
                    <a:moveTo>
                      <a:pt x="7" y="0"/>
                    </a:moveTo>
                    <a:cubicBezTo>
                      <a:pt x="3" y="0"/>
                      <a:pt x="0" y="0"/>
                      <a:pt x="0" y="4"/>
                    </a:cubicBezTo>
                    <a:cubicBezTo>
                      <a:pt x="3" y="3"/>
                      <a:pt x="6" y="2"/>
                      <a:pt x="7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1" name="Freeform 317"/>
              <p:cNvSpPr>
                <a:spLocks/>
              </p:cNvSpPr>
              <p:nvPr/>
            </p:nvSpPr>
            <p:spPr bwMode="auto">
              <a:xfrm>
                <a:off x="819" y="8388"/>
                <a:ext cx="202" cy="216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7" y="4"/>
                  </a:cxn>
                  <a:cxn ang="0">
                    <a:pos x="19" y="8"/>
                  </a:cxn>
                  <a:cxn ang="0">
                    <a:pos x="14" y="6"/>
                  </a:cxn>
                  <a:cxn ang="0">
                    <a:pos x="9" y="10"/>
                  </a:cxn>
                  <a:cxn ang="0">
                    <a:pos x="7" y="10"/>
                  </a:cxn>
                  <a:cxn ang="0">
                    <a:pos x="16" y="15"/>
                  </a:cxn>
                  <a:cxn ang="0">
                    <a:pos x="17" y="15"/>
                  </a:cxn>
                  <a:cxn ang="0">
                    <a:pos x="11" y="19"/>
                  </a:cxn>
                  <a:cxn ang="0">
                    <a:pos x="9" y="19"/>
                  </a:cxn>
                  <a:cxn ang="0">
                    <a:pos x="12" y="23"/>
                  </a:cxn>
                  <a:cxn ang="0">
                    <a:pos x="9" y="25"/>
                  </a:cxn>
                  <a:cxn ang="0">
                    <a:pos x="7" y="24"/>
                  </a:cxn>
                  <a:cxn ang="0">
                    <a:pos x="0" y="27"/>
                  </a:cxn>
                  <a:cxn ang="0">
                    <a:pos x="0" y="32"/>
                  </a:cxn>
                  <a:cxn ang="0">
                    <a:pos x="6" y="34"/>
                  </a:cxn>
                  <a:cxn ang="0">
                    <a:pos x="12" y="27"/>
                  </a:cxn>
                  <a:cxn ang="0">
                    <a:pos x="11" y="39"/>
                  </a:cxn>
                  <a:cxn ang="0">
                    <a:pos x="13" y="33"/>
                  </a:cxn>
                  <a:cxn ang="0">
                    <a:pos x="13" y="42"/>
                  </a:cxn>
                  <a:cxn ang="0">
                    <a:pos x="19" y="38"/>
                  </a:cxn>
                  <a:cxn ang="0">
                    <a:pos x="22" y="39"/>
                  </a:cxn>
                  <a:cxn ang="0">
                    <a:pos x="13" y="24"/>
                  </a:cxn>
                  <a:cxn ang="0">
                    <a:pos x="14" y="24"/>
                  </a:cxn>
                  <a:cxn ang="0">
                    <a:pos x="20" y="13"/>
                  </a:cxn>
                  <a:cxn ang="0">
                    <a:pos x="18" y="20"/>
                  </a:cxn>
                  <a:cxn ang="0">
                    <a:pos x="19" y="20"/>
                  </a:cxn>
                  <a:cxn ang="0">
                    <a:pos x="22" y="23"/>
                  </a:cxn>
                  <a:cxn ang="0">
                    <a:pos x="24" y="26"/>
                  </a:cxn>
                  <a:cxn ang="0">
                    <a:pos x="24" y="26"/>
                  </a:cxn>
                  <a:cxn ang="0">
                    <a:pos x="29" y="18"/>
                  </a:cxn>
                  <a:cxn ang="0">
                    <a:pos x="26" y="10"/>
                  </a:cxn>
                  <a:cxn ang="0">
                    <a:pos x="27" y="12"/>
                  </a:cxn>
                  <a:cxn ang="0">
                    <a:pos x="38" y="1"/>
                  </a:cxn>
                  <a:cxn ang="0">
                    <a:pos x="34" y="0"/>
                  </a:cxn>
                </a:cxnLst>
                <a:rect l="0" t="0" r="r" b="b"/>
                <a:pathLst>
                  <a:path w="39" h="42">
                    <a:moveTo>
                      <a:pt x="34" y="0"/>
                    </a:moveTo>
                    <a:cubicBezTo>
                      <a:pt x="31" y="0"/>
                      <a:pt x="29" y="2"/>
                      <a:pt x="27" y="4"/>
                    </a:cubicBezTo>
                    <a:cubicBezTo>
                      <a:pt x="24" y="6"/>
                      <a:pt x="22" y="8"/>
                      <a:pt x="19" y="8"/>
                    </a:cubicBezTo>
                    <a:cubicBezTo>
                      <a:pt x="17" y="8"/>
                      <a:pt x="16" y="7"/>
                      <a:pt x="14" y="6"/>
                    </a:cubicBezTo>
                    <a:cubicBezTo>
                      <a:pt x="11" y="7"/>
                      <a:pt x="11" y="10"/>
                      <a:pt x="9" y="10"/>
                    </a:cubicBezTo>
                    <a:cubicBezTo>
                      <a:pt x="8" y="10"/>
                      <a:pt x="8" y="10"/>
                      <a:pt x="7" y="10"/>
                    </a:cubicBezTo>
                    <a:cubicBezTo>
                      <a:pt x="9" y="14"/>
                      <a:pt x="13" y="15"/>
                      <a:pt x="16" y="15"/>
                    </a:cubicBezTo>
                    <a:cubicBezTo>
                      <a:pt x="16" y="15"/>
                      <a:pt x="17" y="15"/>
                      <a:pt x="17" y="15"/>
                    </a:cubicBezTo>
                    <a:cubicBezTo>
                      <a:pt x="14" y="16"/>
                      <a:pt x="14" y="19"/>
                      <a:pt x="11" y="19"/>
                    </a:cubicBezTo>
                    <a:cubicBezTo>
                      <a:pt x="10" y="19"/>
                      <a:pt x="10" y="19"/>
                      <a:pt x="9" y="19"/>
                    </a:cubicBezTo>
                    <a:cubicBezTo>
                      <a:pt x="9" y="21"/>
                      <a:pt x="11" y="21"/>
                      <a:pt x="12" y="23"/>
                    </a:cubicBezTo>
                    <a:cubicBezTo>
                      <a:pt x="10" y="23"/>
                      <a:pt x="11" y="24"/>
                      <a:pt x="9" y="25"/>
                    </a:cubicBezTo>
                    <a:cubicBezTo>
                      <a:pt x="8" y="24"/>
                      <a:pt x="8" y="24"/>
                      <a:pt x="7" y="24"/>
                    </a:cubicBezTo>
                    <a:cubicBezTo>
                      <a:pt x="4" y="24"/>
                      <a:pt x="2" y="26"/>
                      <a:pt x="0" y="27"/>
                    </a:cubicBezTo>
                    <a:cubicBezTo>
                      <a:pt x="4" y="28"/>
                      <a:pt x="0" y="29"/>
                      <a:pt x="0" y="32"/>
                    </a:cubicBezTo>
                    <a:cubicBezTo>
                      <a:pt x="3" y="33"/>
                      <a:pt x="3" y="32"/>
                      <a:pt x="6" y="34"/>
                    </a:cubicBezTo>
                    <a:cubicBezTo>
                      <a:pt x="7" y="31"/>
                      <a:pt x="8" y="28"/>
                      <a:pt x="12" y="27"/>
                    </a:cubicBezTo>
                    <a:cubicBezTo>
                      <a:pt x="10" y="30"/>
                      <a:pt x="7" y="36"/>
                      <a:pt x="11" y="39"/>
                    </a:cubicBezTo>
                    <a:cubicBezTo>
                      <a:pt x="10" y="36"/>
                      <a:pt x="10" y="33"/>
                      <a:pt x="13" y="33"/>
                    </a:cubicBezTo>
                    <a:cubicBezTo>
                      <a:pt x="14" y="37"/>
                      <a:pt x="10" y="41"/>
                      <a:pt x="13" y="42"/>
                    </a:cubicBezTo>
                    <a:cubicBezTo>
                      <a:pt x="14" y="39"/>
                      <a:pt x="16" y="38"/>
                      <a:pt x="19" y="38"/>
                    </a:cubicBezTo>
                    <a:cubicBezTo>
                      <a:pt x="20" y="38"/>
                      <a:pt x="21" y="38"/>
                      <a:pt x="22" y="39"/>
                    </a:cubicBezTo>
                    <a:cubicBezTo>
                      <a:pt x="21" y="32"/>
                      <a:pt x="14" y="30"/>
                      <a:pt x="13" y="24"/>
                    </a:cubicBezTo>
                    <a:cubicBezTo>
                      <a:pt x="13" y="24"/>
                      <a:pt x="14" y="24"/>
                      <a:pt x="14" y="24"/>
                    </a:cubicBezTo>
                    <a:cubicBezTo>
                      <a:pt x="17" y="24"/>
                      <a:pt x="16" y="13"/>
                      <a:pt x="20" y="13"/>
                    </a:cubicBezTo>
                    <a:cubicBezTo>
                      <a:pt x="20" y="16"/>
                      <a:pt x="18" y="17"/>
                      <a:pt x="18" y="20"/>
                    </a:cubicBezTo>
                    <a:cubicBezTo>
                      <a:pt x="18" y="20"/>
                      <a:pt x="19" y="20"/>
                      <a:pt x="19" y="20"/>
                    </a:cubicBezTo>
                    <a:cubicBezTo>
                      <a:pt x="21" y="20"/>
                      <a:pt x="21" y="22"/>
                      <a:pt x="22" y="23"/>
                    </a:cubicBezTo>
                    <a:cubicBezTo>
                      <a:pt x="22" y="24"/>
                      <a:pt x="23" y="26"/>
                      <a:pt x="24" y="26"/>
                    </a:cubicBezTo>
                    <a:cubicBezTo>
                      <a:pt x="24" y="26"/>
                      <a:pt x="24" y="26"/>
                      <a:pt x="24" y="26"/>
                    </a:cubicBezTo>
                    <a:cubicBezTo>
                      <a:pt x="25" y="23"/>
                      <a:pt x="27" y="20"/>
                      <a:pt x="29" y="18"/>
                    </a:cubicBezTo>
                    <a:cubicBezTo>
                      <a:pt x="30" y="17"/>
                      <a:pt x="23" y="12"/>
                      <a:pt x="26" y="10"/>
                    </a:cubicBezTo>
                    <a:cubicBezTo>
                      <a:pt x="26" y="11"/>
                      <a:pt x="26" y="12"/>
                      <a:pt x="27" y="12"/>
                    </a:cubicBezTo>
                    <a:cubicBezTo>
                      <a:pt x="31" y="8"/>
                      <a:pt x="39" y="10"/>
                      <a:pt x="38" y="1"/>
                    </a:cubicBezTo>
                    <a:cubicBezTo>
                      <a:pt x="37" y="1"/>
                      <a:pt x="36" y="0"/>
                      <a:pt x="34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2" name="Freeform 318"/>
              <p:cNvSpPr>
                <a:spLocks/>
              </p:cNvSpPr>
              <p:nvPr/>
            </p:nvSpPr>
            <p:spPr bwMode="auto">
              <a:xfrm>
                <a:off x="892" y="8301"/>
                <a:ext cx="119" cy="108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3" y="13"/>
                  </a:cxn>
                  <a:cxn ang="0">
                    <a:pos x="6" y="11"/>
                  </a:cxn>
                  <a:cxn ang="0">
                    <a:pos x="6" y="11"/>
                  </a:cxn>
                  <a:cxn ang="0">
                    <a:pos x="7" y="21"/>
                  </a:cxn>
                  <a:cxn ang="0">
                    <a:pos x="19" y="16"/>
                  </a:cxn>
                  <a:cxn ang="0">
                    <a:pos x="22" y="17"/>
                  </a:cxn>
                  <a:cxn ang="0">
                    <a:pos x="7" y="10"/>
                  </a:cxn>
                  <a:cxn ang="0">
                    <a:pos x="10" y="9"/>
                  </a:cxn>
                  <a:cxn ang="0">
                    <a:pos x="21" y="12"/>
                  </a:cxn>
                  <a:cxn ang="0">
                    <a:pos x="7" y="0"/>
                  </a:cxn>
                </a:cxnLst>
                <a:rect l="0" t="0" r="r" b="b"/>
                <a:pathLst>
                  <a:path w="23" h="21">
                    <a:moveTo>
                      <a:pt x="7" y="0"/>
                    </a:moveTo>
                    <a:cubicBezTo>
                      <a:pt x="6" y="4"/>
                      <a:pt x="0" y="9"/>
                      <a:pt x="3" y="13"/>
                    </a:cubicBezTo>
                    <a:cubicBezTo>
                      <a:pt x="3" y="11"/>
                      <a:pt x="4" y="11"/>
                      <a:pt x="6" y="11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5"/>
                      <a:pt x="8" y="17"/>
                      <a:pt x="7" y="21"/>
                    </a:cubicBezTo>
                    <a:cubicBezTo>
                      <a:pt x="12" y="21"/>
                      <a:pt x="15" y="16"/>
                      <a:pt x="19" y="16"/>
                    </a:cubicBezTo>
                    <a:cubicBezTo>
                      <a:pt x="20" y="16"/>
                      <a:pt x="21" y="16"/>
                      <a:pt x="22" y="17"/>
                    </a:cubicBezTo>
                    <a:cubicBezTo>
                      <a:pt x="23" y="9"/>
                      <a:pt x="12" y="12"/>
                      <a:pt x="7" y="10"/>
                    </a:cubicBezTo>
                    <a:cubicBezTo>
                      <a:pt x="8" y="9"/>
                      <a:pt x="9" y="9"/>
                      <a:pt x="10" y="9"/>
                    </a:cubicBezTo>
                    <a:cubicBezTo>
                      <a:pt x="15" y="9"/>
                      <a:pt x="19" y="10"/>
                      <a:pt x="21" y="12"/>
                    </a:cubicBezTo>
                    <a:cubicBezTo>
                      <a:pt x="19" y="5"/>
                      <a:pt x="14" y="1"/>
                      <a:pt x="7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3" name="Freeform 319"/>
              <p:cNvSpPr>
                <a:spLocks/>
              </p:cNvSpPr>
              <p:nvPr/>
            </p:nvSpPr>
            <p:spPr bwMode="auto">
              <a:xfrm>
                <a:off x="944" y="8686"/>
                <a:ext cx="72" cy="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7"/>
                  </a:cxn>
                  <a:cxn ang="0">
                    <a:pos x="3" y="11"/>
                  </a:cxn>
                  <a:cxn ang="0">
                    <a:pos x="6" y="14"/>
                  </a:cxn>
                  <a:cxn ang="0">
                    <a:pos x="14" y="7"/>
                  </a:cxn>
                  <a:cxn ang="0">
                    <a:pos x="0" y="0"/>
                  </a:cxn>
                </a:cxnLst>
                <a:rect l="0" t="0" r="r" b="b"/>
                <a:pathLst>
                  <a:path w="14" h="14">
                    <a:moveTo>
                      <a:pt x="0" y="0"/>
                    </a:moveTo>
                    <a:cubicBezTo>
                      <a:pt x="0" y="4"/>
                      <a:pt x="4" y="5"/>
                      <a:pt x="6" y="7"/>
                    </a:cubicBezTo>
                    <a:cubicBezTo>
                      <a:pt x="6" y="10"/>
                      <a:pt x="3" y="9"/>
                      <a:pt x="3" y="11"/>
                    </a:cubicBezTo>
                    <a:cubicBezTo>
                      <a:pt x="4" y="11"/>
                      <a:pt x="5" y="12"/>
                      <a:pt x="6" y="14"/>
                    </a:cubicBezTo>
                    <a:cubicBezTo>
                      <a:pt x="10" y="13"/>
                      <a:pt x="14" y="12"/>
                      <a:pt x="14" y="7"/>
                    </a:cubicBezTo>
                    <a:cubicBezTo>
                      <a:pt x="9" y="4"/>
                      <a:pt x="5" y="5"/>
                      <a:pt x="0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4" name="Freeform 320"/>
              <p:cNvSpPr>
                <a:spLocks/>
              </p:cNvSpPr>
              <p:nvPr/>
            </p:nvSpPr>
            <p:spPr bwMode="auto">
              <a:xfrm>
                <a:off x="897" y="7786"/>
                <a:ext cx="10" cy="11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0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2" y="2"/>
                      <a:pt x="2" y="1"/>
                      <a:pt x="2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5" name="Freeform 321"/>
              <p:cNvSpPr>
                <a:spLocks/>
              </p:cNvSpPr>
              <p:nvPr/>
            </p:nvSpPr>
            <p:spPr bwMode="auto">
              <a:xfrm>
                <a:off x="866" y="9381"/>
                <a:ext cx="41" cy="2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6" y="4"/>
                  </a:cxn>
                  <a:cxn ang="0">
                    <a:pos x="8" y="3"/>
                  </a:cxn>
                  <a:cxn ang="0">
                    <a:pos x="3" y="0"/>
                  </a:cxn>
                </a:cxnLst>
                <a:rect l="0" t="0" r="r" b="b"/>
                <a:pathLst>
                  <a:path w="8" h="4">
                    <a:moveTo>
                      <a:pt x="3" y="0"/>
                    </a:moveTo>
                    <a:cubicBezTo>
                      <a:pt x="1" y="0"/>
                      <a:pt x="0" y="1"/>
                      <a:pt x="0" y="4"/>
                    </a:cubicBezTo>
                    <a:cubicBezTo>
                      <a:pt x="1" y="4"/>
                      <a:pt x="1" y="4"/>
                      <a:pt x="2" y="4"/>
                    </a:cubicBezTo>
                    <a:cubicBezTo>
                      <a:pt x="2" y="4"/>
                      <a:pt x="3" y="4"/>
                      <a:pt x="4" y="4"/>
                    </a:cubicBezTo>
                    <a:cubicBezTo>
                      <a:pt x="4" y="4"/>
                      <a:pt x="5" y="4"/>
                      <a:pt x="6" y="4"/>
                    </a:cubicBezTo>
                    <a:cubicBezTo>
                      <a:pt x="7" y="4"/>
                      <a:pt x="8" y="4"/>
                      <a:pt x="8" y="3"/>
                    </a:cubicBezTo>
                    <a:cubicBezTo>
                      <a:pt x="7" y="2"/>
                      <a:pt x="5" y="0"/>
                      <a:pt x="3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6" name="Freeform 322"/>
              <p:cNvSpPr>
                <a:spLocks/>
              </p:cNvSpPr>
              <p:nvPr/>
            </p:nvSpPr>
            <p:spPr bwMode="auto">
              <a:xfrm>
                <a:off x="793" y="8229"/>
                <a:ext cx="109" cy="72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8" y="5"/>
                  </a:cxn>
                  <a:cxn ang="0">
                    <a:pos x="5" y="1"/>
                  </a:cxn>
                  <a:cxn ang="0">
                    <a:pos x="1" y="12"/>
                  </a:cxn>
                  <a:cxn ang="0">
                    <a:pos x="1" y="12"/>
                  </a:cxn>
                  <a:cxn ang="0">
                    <a:pos x="4" y="10"/>
                  </a:cxn>
                  <a:cxn ang="0">
                    <a:pos x="6" y="7"/>
                  </a:cxn>
                  <a:cxn ang="0">
                    <a:pos x="8" y="9"/>
                  </a:cxn>
                  <a:cxn ang="0">
                    <a:pos x="4" y="13"/>
                  </a:cxn>
                  <a:cxn ang="0">
                    <a:pos x="5" y="14"/>
                  </a:cxn>
                  <a:cxn ang="0">
                    <a:pos x="7" y="14"/>
                  </a:cxn>
                  <a:cxn ang="0">
                    <a:pos x="8" y="14"/>
                  </a:cxn>
                  <a:cxn ang="0">
                    <a:pos x="9" y="14"/>
                  </a:cxn>
                  <a:cxn ang="0">
                    <a:pos x="9" y="9"/>
                  </a:cxn>
                  <a:cxn ang="0">
                    <a:pos x="21" y="4"/>
                  </a:cxn>
                  <a:cxn ang="0">
                    <a:pos x="18" y="5"/>
                  </a:cxn>
                  <a:cxn ang="0">
                    <a:pos x="9" y="0"/>
                  </a:cxn>
                </a:cxnLst>
                <a:rect l="0" t="0" r="r" b="b"/>
                <a:pathLst>
                  <a:path w="21" h="14">
                    <a:moveTo>
                      <a:pt x="9" y="0"/>
                    </a:moveTo>
                    <a:cubicBezTo>
                      <a:pt x="6" y="1"/>
                      <a:pt x="10" y="5"/>
                      <a:pt x="8" y="5"/>
                    </a:cubicBezTo>
                    <a:cubicBezTo>
                      <a:pt x="4" y="4"/>
                      <a:pt x="6" y="3"/>
                      <a:pt x="5" y="1"/>
                    </a:cubicBezTo>
                    <a:cubicBezTo>
                      <a:pt x="0" y="2"/>
                      <a:pt x="0" y="7"/>
                      <a:pt x="1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2" y="12"/>
                      <a:pt x="3" y="11"/>
                      <a:pt x="4" y="10"/>
                    </a:cubicBezTo>
                    <a:cubicBezTo>
                      <a:pt x="5" y="8"/>
                      <a:pt x="5" y="7"/>
                      <a:pt x="6" y="7"/>
                    </a:cubicBezTo>
                    <a:cubicBezTo>
                      <a:pt x="7" y="7"/>
                      <a:pt x="7" y="8"/>
                      <a:pt x="8" y="9"/>
                    </a:cubicBezTo>
                    <a:cubicBezTo>
                      <a:pt x="5" y="9"/>
                      <a:pt x="4" y="10"/>
                      <a:pt x="4" y="13"/>
                    </a:cubicBezTo>
                    <a:cubicBezTo>
                      <a:pt x="4" y="14"/>
                      <a:pt x="4" y="14"/>
                      <a:pt x="5" y="14"/>
                    </a:cubicBezTo>
                    <a:cubicBezTo>
                      <a:pt x="6" y="14"/>
                      <a:pt x="6" y="14"/>
                      <a:pt x="7" y="14"/>
                    </a:cubicBezTo>
                    <a:cubicBezTo>
                      <a:pt x="7" y="14"/>
                      <a:pt x="8" y="14"/>
                      <a:pt x="8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10" y="11"/>
                      <a:pt x="10" y="12"/>
                      <a:pt x="9" y="9"/>
                    </a:cubicBezTo>
                    <a:cubicBezTo>
                      <a:pt x="12" y="6"/>
                      <a:pt x="20" y="8"/>
                      <a:pt x="21" y="4"/>
                    </a:cubicBezTo>
                    <a:cubicBezTo>
                      <a:pt x="20" y="4"/>
                      <a:pt x="19" y="5"/>
                      <a:pt x="18" y="5"/>
                    </a:cubicBezTo>
                    <a:cubicBezTo>
                      <a:pt x="14" y="5"/>
                      <a:pt x="12" y="1"/>
                      <a:pt x="9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7" name="Freeform 323"/>
              <p:cNvSpPr>
                <a:spLocks/>
              </p:cNvSpPr>
              <p:nvPr/>
            </p:nvSpPr>
            <p:spPr bwMode="auto">
              <a:xfrm>
                <a:off x="850" y="8270"/>
                <a:ext cx="31" cy="31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0" y="5"/>
                  </a:cxn>
                  <a:cxn ang="0">
                    <a:pos x="3" y="6"/>
                  </a:cxn>
                  <a:cxn ang="0">
                    <a:pos x="6" y="5"/>
                  </a:cxn>
                  <a:cxn ang="0">
                    <a:pos x="6" y="2"/>
                  </a:cxn>
                  <a:cxn ang="0">
                    <a:pos x="2" y="0"/>
                  </a:cxn>
                </a:cxnLst>
                <a:rect l="0" t="0" r="r" b="b"/>
                <a:pathLst>
                  <a:path w="6" h="6">
                    <a:moveTo>
                      <a:pt x="2" y="0"/>
                    </a:moveTo>
                    <a:cubicBezTo>
                      <a:pt x="2" y="0"/>
                      <a:pt x="2" y="0"/>
                      <a:pt x="1" y="1"/>
                    </a:cubicBezTo>
                    <a:cubicBezTo>
                      <a:pt x="2" y="3"/>
                      <a:pt x="0" y="3"/>
                      <a:pt x="0" y="5"/>
                    </a:cubicBezTo>
                    <a:cubicBezTo>
                      <a:pt x="1" y="6"/>
                      <a:pt x="2" y="6"/>
                      <a:pt x="3" y="6"/>
                    </a:cubicBezTo>
                    <a:cubicBezTo>
                      <a:pt x="4" y="6"/>
                      <a:pt x="5" y="6"/>
                      <a:pt x="6" y="5"/>
                    </a:cubicBezTo>
                    <a:cubicBezTo>
                      <a:pt x="6" y="4"/>
                      <a:pt x="6" y="3"/>
                      <a:pt x="6" y="2"/>
                    </a:cubicBezTo>
                    <a:cubicBezTo>
                      <a:pt x="4" y="1"/>
                      <a:pt x="4" y="0"/>
                      <a:pt x="2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8" name="Freeform 324"/>
              <p:cNvSpPr>
                <a:spLocks/>
              </p:cNvSpPr>
              <p:nvPr/>
            </p:nvSpPr>
            <p:spPr bwMode="auto">
              <a:xfrm>
                <a:off x="814" y="9355"/>
                <a:ext cx="41" cy="4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9"/>
                  </a:cxn>
                  <a:cxn ang="0">
                    <a:pos x="2" y="9"/>
                  </a:cxn>
                  <a:cxn ang="0">
                    <a:pos x="4" y="9"/>
                  </a:cxn>
                  <a:cxn ang="0">
                    <a:pos x="6" y="9"/>
                  </a:cxn>
                  <a:cxn ang="0">
                    <a:pos x="8" y="8"/>
                  </a:cxn>
                  <a:cxn ang="0">
                    <a:pos x="2" y="0"/>
                  </a:cxn>
                </a:cxnLst>
                <a:rect l="0" t="0" r="r" b="b"/>
                <a:pathLst>
                  <a:path w="8" h="9">
                    <a:moveTo>
                      <a:pt x="2" y="0"/>
                    </a:moveTo>
                    <a:cubicBezTo>
                      <a:pt x="1" y="2"/>
                      <a:pt x="0" y="5"/>
                      <a:pt x="1" y="9"/>
                    </a:cubicBezTo>
                    <a:cubicBezTo>
                      <a:pt x="1" y="9"/>
                      <a:pt x="2" y="9"/>
                      <a:pt x="2" y="9"/>
                    </a:cubicBezTo>
                    <a:cubicBezTo>
                      <a:pt x="3" y="9"/>
                      <a:pt x="3" y="9"/>
                      <a:pt x="4" y="9"/>
                    </a:cubicBezTo>
                    <a:cubicBezTo>
                      <a:pt x="5" y="9"/>
                      <a:pt x="5" y="9"/>
                      <a:pt x="6" y="9"/>
                    </a:cubicBezTo>
                    <a:cubicBezTo>
                      <a:pt x="7" y="9"/>
                      <a:pt x="8" y="9"/>
                      <a:pt x="8" y="8"/>
                    </a:cubicBezTo>
                    <a:cubicBezTo>
                      <a:pt x="4" y="8"/>
                      <a:pt x="6" y="1"/>
                      <a:pt x="2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9" name="Freeform 325"/>
              <p:cNvSpPr>
                <a:spLocks/>
              </p:cNvSpPr>
              <p:nvPr/>
            </p:nvSpPr>
            <p:spPr bwMode="auto">
              <a:xfrm>
                <a:off x="788" y="9355"/>
                <a:ext cx="26" cy="4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2" y="9"/>
                  </a:cxn>
                  <a:cxn ang="0">
                    <a:pos x="5" y="8"/>
                  </a:cxn>
                  <a:cxn ang="0">
                    <a:pos x="1" y="0"/>
                  </a:cxn>
                </a:cxnLst>
                <a:rect l="0" t="0" r="r" b="b"/>
                <a:pathLst>
                  <a:path w="5" h="9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3"/>
                      <a:pt x="0" y="9"/>
                      <a:pt x="2" y="9"/>
                    </a:cubicBezTo>
                    <a:cubicBezTo>
                      <a:pt x="3" y="9"/>
                      <a:pt x="4" y="9"/>
                      <a:pt x="5" y="8"/>
                    </a:cubicBezTo>
                    <a:cubicBezTo>
                      <a:pt x="1" y="8"/>
                      <a:pt x="5" y="0"/>
                      <a:pt x="1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0" name="Freeform 326"/>
              <p:cNvSpPr>
                <a:spLocks/>
              </p:cNvSpPr>
              <p:nvPr/>
            </p:nvSpPr>
            <p:spPr bwMode="auto">
              <a:xfrm>
                <a:off x="762" y="9355"/>
                <a:ext cx="21" cy="2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1" y="5"/>
                  </a:cxn>
                  <a:cxn ang="0">
                    <a:pos x="2" y="5"/>
                  </a:cxn>
                  <a:cxn ang="0">
                    <a:pos x="4" y="2"/>
                  </a:cxn>
                  <a:cxn ang="0">
                    <a:pos x="2" y="0"/>
                  </a:cxn>
                </a:cxnLst>
                <a:rect l="0" t="0" r="r" b="b"/>
                <a:pathLst>
                  <a:path w="4" h="5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3" y="2"/>
                      <a:pt x="0" y="2"/>
                      <a:pt x="1" y="5"/>
                    </a:cubicBezTo>
                    <a:cubicBezTo>
                      <a:pt x="1" y="5"/>
                      <a:pt x="2" y="5"/>
                      <a:pt x="2" y="5"/>
                    </a:cubicBezTo>
                    <a:cubicBezTo>
                      <a:pt x="3" y="5"/>
                      <a:pt x="4" y="4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1" name="Freeform 327"/>
              <p:cNvSpPr>
                <a:spLocks/>
              </p:cNvSpPr>
              <p:nvPr/>
            </p:nvSpPr>
            <p:spPr bwMode="auto">
              <a:xfrm>
                <a:off x="747" y="9391"/>
                <a:ext cx="20" cy="1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1"/>
                  </a:cxn>
                  <a:cxn ang="0">
                    <a:pos x="1" y="2"/>
                  </a:cxn>
                  <a:cxn ang="0">
                    <a:pos x="4" y="1"/>
                  </a:cxn>
                  <a:cxn ang="0">
                    <a:pos x="2" y="0"/>
                  </a:cxn>
                </a:cxnLst>
                <a:rect l="0" t="0" r="r" b="b"/>
                <a:pathLst>
                  <a:path w="4" h="2">
                    <a:moveTo>
                      <a:pt x="2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0" y="2"/>
                      <a:pt x="1" y="2"/>
                    </a:cubicBezTo>
                    <a:cubicBezTo>
                      <a:pt x="2" y="2"/>
                      <a:pt x="3" y="2"/>
                      <a:pt x="4" y="1"/>
                    </a:cubicBezTo>
                    <a:cubicBezTo>
                      <a:pt x="3" y="1"/>
                      <a:pt x="3" y="0"/>
                      <a:pt x="2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2" name="Freeform 328"/>
              <p:cNvSpPr>
                <a:spLocks/>
              </p:cNvSpPr>
              <p:nvPr/>
            </p:nvSpPr>
            <p:spPr bwMode="auto">
              <a:xfrm>
                <a:off x="736" y="9370"/>
                <a:ext cx="21" cy="1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3" y="3"/>
                  </a:cxn>
                  <a:cxn ang="0">
                    <a:pos x="4" y="2"/>
                  </a:cxn>
                  <a:cxn ang="0">
                    <a:pos x="1" y="0"/>
                  </a:cxn>
                </a:cxnLst>
                <a:rect l="0" t="0" r="r" b="b"/>
                <a:pathLst>
                  <a:path w="4" h="3">
                    <a:moveTo>
                      <a:pt x="1" y="0"/>
                    </a:moveTo>
                    <a:cubicBezTo>
                      <a:pt x="0" y="1"/>
                      <a:pt x="2" y="3"/>
                      <a:pt x="3" y="3"/>
                    </a:cubicBezTo>
                    <a:cubicBezTo>
                      <a:pt x="3" y="3"/>
                      <a:pt x="4" y="3"/>
                      <a:pt x="4" y="2"/>
                    </a:cubicBezTo>
                    <a:cubicBezTo>
                      <a:pt x="2" y="2"/>
                      <a:pt x="2" y="0"/>
                      <a:pt x="1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3" name="Freeform 329"/>
              <p:cNvSpPr>
                <a:spLocks/>
              </p:cNvSpPr>
              <p:nvPr/>
            </p:nvSpPr>
            <p:spPr bwMode="auto">
              <a:xfrm>
                <a:off x="643" y="8841"/>
                <a:ext cx="98" cy="67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2"/>
                  </a:cxn>
                  <a:cxn ang="0">
                    <a:pos x="18" y="13"/>
                  </a:cxn>
                  <a:cxn ang="0">
                    <a:pos x="6" y="0"/>
                  </a:cxn>
                </a:cxnLst>
                <a:rect l="0" t="0" r="r" b="b"/>
                <a:pathLst>
                  <a:path w="19" h="13">
                    <a:moveTo>
                      <a:pt x="6" y="0"/>
                    </a:moveTo>
                    <a:cubicBezTo>
                      <a:pt x="4" y="0"/>
                      <a:pt x="2" y="0"/>
                      <a:pt x="0" y="2"/>
                    </a:cubicBezTo>
                    <a:cubicBezTo>
                      <a:pt x="9" y="2"/>
                      <a:pt x="12" y="9"/>
                      <a:pt x="18" y="13"/>
                    </a:cubicBezTo>
                    <a:cubicBezTo>
                      <a:pt x="19" y="5"/>
                      <a:pt x="13" y="0"/>
                      <a:pt x="6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4" name="Freeform 330"/>
              <p:cNvSpPr>
                <a:spLocks/>
              </p:cNvSpPr>
              <p:nvPr/>
            </p:nvSpPr>
            <p:spPr bwMode="auto">
              <a:xfrm>
                <a:off x="653" y="8769"/>
                <a:ext cx="94" cy="10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3"/>
                  </a:cxn>
                  <a:cxn ang="0">
                    <a:pos x="3" y="12"/>
                  </a:cxn>
                  <a:cxn ang="0">
                    <a:pos x="6" y="11"/>
                  </a:cxn>
                  <a:cxn ang="0">
                    <a:pos x="18" y="21"/>
                  </a:cxn>
                  <a:cxn ang="0">
                    <a:pos x="6" y="0"/>
                  </a:cxn>
                </a:cxnLst>
                <a:rect l="0" t="0" r="r" b="b"/>
                <a:pathLst>
                  <a:path w="18" h="21">
                    <a:moveTo>
                      <a:pt x="6" y="0"/>
                    </a:moveTo>
                    <a:cubicBezTo>
                      <a:pt x="5" y="2"/>
                      <a:pt x="3" y="3"/>
                      <a:pt x="0" y="3"/>
                    </a:cubicBezTo>
                    <a:cubicBezTo>
                      <a:pt x="3" y="8"/>
                      <a:pt x="3" y="8"/>
                      <a:pt x="3" y="12"/>
                    </a:cubicBezTo>
                    <a:cubicBezTo>
                      <a:pt x="4" y="11"/>
                      <a:pt x="5" y="11"/>
                      <a:pt x="6" y="11"/>
                    </a:cubicBezTo>
                    <a:cubicBezTo>
                      <a:pt x="12" y="11"/>
                      <a:pt x="16" y="17"/>
                      <a:pt x="18" y="21"/>
                    </a:cubicBezTo>
                    <a:cubicBezTo>
                      <a:pt x="17" y="11"/>
                      <a:pt x="14" y="3"/>
                      <a:pt x="6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5" name="Freeform 331"/>
              <p:cNvSpPr>
                <a:spLocks/>
              </p:cNvSpPr>
              <p:nvPr/>
            </p:nvSpPr>
            <p:spPr bwMode="auto">
              <a:xfrm>
                <a:off x="498" y="8542"/>
                <a:ext cx="223" cy="242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10" y="12"/>
                  </a:cxn>
                  <a:cxn ang="0">
                    <a:pos x="4" y="16"/>
                  </a:cxn>
                  <a:cxn ang="0">
                    <a:pos x="15" y="14"/>
                  </a:cxn>
                  <a:cxn ang="0">
                    <a:pos x="16" y="14"/>
                  </a:cxn>
                  <a:cxn ang="0">
                    <a:pos x="15" y="17"/>
                  </a:cxn>
                  <a:cxn ang="0">
                    <a:pos x="18" y="17"/>
                  </a:cxn>
                  <a:cxn ang="0">
                    <a:pos x="28" y="23"/>
                  </a:cxn>
                  <a:cxn ang="0">
                    <a:pos x="18" y="20"/>
                  </a:cxn>
                  <a:cxn ang="0">
                    <a:pos x="14" y="20"/>
                  </a:cxn>
                  <a:cxn ang="0">
                    <a:pos x="14" y="26"/>
                  </a:cxn>
                  <a:cxn ang="0">
                    <a:pos x="16" y="47"/>
                  </a:cxn>
                  <a:cxn ang="0">
                    <a:pos x="21" y="46"/>
                  </a:cxn>
                  <a:cxn ang="0">
                    <a:pos x="22" y="39"/>
                  </a:cxn>
                  <a:cxn ang="0">
                    <a:pos x="21" y="39"/>
                  </a:cxn>
                  <a:cxn ang="0">
                    <a:pos x="20" y="41"/>
                  </a:cxn>
                  <a:cxn ang="0">
                    <a:pos x="18" y="43"/>
                  </a:cxn>
                  <a:cxn ang="0">
                    <a:pos x="18" y="43"/>
                  </a:cxn>
                  <a:cxn ang="0">
                    <a:pos x="25" y="28"/>
                  </a:cxn>
                  <a:cxn ang="0">
                    <a:pos x="25" y="28"/>
                  </a:cxn>
                  <a:cxn ang="0">
                    <a:pos x="40" y="41"/>
                  </a:cxn>
                  <a:cxn ang="0">
                    <a:pos x="35" y="25"/>
                  </a:cxn>
                  <a:cxn ang="0">
                    <a:pos x="41" y="29"/>
                  </a:cxn>
                  <a:cxn ang="0">
                    <a:pos x="40" y="21"/>
                  </a:cxn>
                  <a:cxn ang="0">
                    <a:pos x="35" y="23"/>
                  </a:cxn>
                  <a:cxn ang="0">
                    <a:pos x="21" y="5"/>
                  </a:cxn>
                  <a:cxn ang="0">
                    <a:pos x="20" y="14"/>
                  </a:cxn>
                  <a:cxn ang="0">
                    <a:pos x="4" y="0"/>
                  </a:cxn>
                </a:cxnLst>
                <a:rect l="0" t="0" r="r" b="b"/>
                <a:pathLst>
                  <a:path w="43" h="47">
                    <a:moveTo>
                      <a:pt x="4" y="0"/>
                    </a:moveTo>
                    <a:cubicBezTo>
                      <a:pt x="4" y="6"/>
                      <a:pt x="7" y="9"/>
                      <a:pt x="10" y="12"/>
                    </a:cubicBezTo>
                    <a:cubicBezTo>
                      <a:pt x="9" y="14"/>
                      <a:pt x="4" y="12"/>
                      <a:pt x="4" y="16"/>
                    </a:cubicBezTo>
                    <a:cubicBezTo>
                      <a:pt x="8" y="16"/>
                      <a:pt x="10" y="14"/>
                      <a:pt x="15" y="14"/>
                    </a:cubicBezTo>
                    <a:cubicBezTo>
                      <a:pt x="15" y="14"/>
                      <a:pt x="15" y="14"/>
                      <a:pt x="16" y="14"/>
                    </a:cubicBezTo>
                    <a:cubicBezTo>
                      <a:pt x="16" y="15"/>
                      <a:pt x="14" y="15"/>
                      <a:pt x="15" y="17"/>
                    </a:cubicBezTo>
                    <a:cubicBezTo>
                      <a:pt x="16" y="17"/>
                      <a:pt x="17" y="17"/>
                      <a:pt x="18" y="17"/>
                    </a:cubicBezTo>
                    <a:cubicBezTo>
                      <a:pt x="23" y="17"/>
                      <a:pt x="27" y="18"/>
                      <a:pt x="28" y="23"/>
                    </a:cubicBezTo>
                    <a:cubicBezTo>
                      <a:pt x="25" y="21"/>
                      <a:pt x="22" y="20"/>
                      <a:pt x="18" y="20"/>
                    </a:cubicBezTo>
                    <a:cubicBezTo>
                      <a:pt x="17" y="20"/>
                      <a:pt x="15" y="20"/>
                      <a:pt x="14" y="20"/>
                    </a:cubicBezTo>
                    <a:cubicBezTo>
                      <a:pt x="13" y="24"/>
                      <a:pt x="13" y="22"/>
                      <a:pt x="14" y="26"/>
                    </a:cubicBezTo>
                    <a:cubicBezTo>
                      <a:pt x="0" y="27"/>
                      <a:pt x="5" y="47"/>
                      <a:pt x="16" y="47"/>
                    </a:cubicBezTo>
                    <a:cubicBezTo>
                      <a:pt x="18" y="47"/>
                      <a:pt x="19" y="47"/>
                      <a:pt x="21" y="46"/>
                    </a:cubicBezTo>
                    <a:cubicBezTo>
                      <a:pt x="23" y="45"/>
                      <a:pt x="22" y="41"/>
                      <a:pt x="22" y="39"/>
                    </a:cubicBezTo>
                    <a:cubicBezTo>
                      <a:pt x="22" y="39"/>
                      <a:pt x="22" y="39"/>
                      <a:pt x="21" y="39"/>
                    </a:cubicBezTo>
                    <a:cubicBezTo>
                      <a:pt x="20" y="39"/>
                      <a:pt x="20" y="40"/>
                      <a:pt x="20" y="41"/>
                    </a:cubicBezTo>
                    <a:cubicBezTo>
                      <a:pt x="20" y="42"/>
                      <a:pt x="20" y="43"/>
                      <a:pt x="18" y="43"/>
                    </a:cubicBezTo>
                    <a:cubicBezTo>
                      <a:pt x="18" y="43"/>
                      <a:pt x="18" y="43"/>
                      <a:pt x="18" y="43"/>
                    </a:cubicBezTo>
                    <a:cubicBezTo>
                      <a:pt x="6" y="37"/>
                      <a:pt x="18" y="28"/>
                      <a:pt x="25" y="28"/>
                    </a:cubicBezTo>
                    <a:cubicBezTo>
                      <a:pt x="25" y="28"/>
                      <a:pt x="25" y="28"/>
                      <a:pt x="25" y="28"/>
                    </a:cubicBezTo>
                    <a:cubicBezTo>
                      <a:pt x="35" y="29"/>
                      <a:pt x="33" y="38"/>
                      <a:pt x="40" y="41"/>
                    </a:cubicBezTo>
                    <a:cubicBezTo>
                      <a:pt x="39" y="35"/>
                      <a:pt x="36" y="31"/>
                      <a:pt x="35" y="25"/>
                    </a:cubicBezTo>
                    <a:cubicBezTo>
                      <a:pt x="37" y="26"/>
                      <a:pt x="39" y="28"/>
                      <a:pt x="41" y="29"/>
                    </a:cubicBezTo>
                    <a:cubicBezTo>
                      <a:pt x="40" y="26"/>
                      <a:pt x="43" y="24"/>
                      <a:pt x="40" y="21"/>
                    </a:cubicBezTo>
                    <a:cubicBezTo>
                      <a:pt x="38" y="23"/>
                      <a:pt x="37" y="23"/>
                      <a:pt x="35" y="23"/>
                    </a:cubicBezTo>
                    <a:cubicBezTo>
                      <a:pt x="28" y="23"/>
                      <a:pt x="28" y="9"/>
                      <a:pt x="21" y="5"/>
                    </a:cubicBezTo>
                    <a:cubicBezTo>
                      <a:pt x="18" y="10"/>
                      <a:pt x="21" y="11"/>
                      <a:pt x="20" y="14"/>
                    </a:cubicBezTo>
                    <a:cubicBezTo>
                      <a:pt x="14" y="10"/>
                      <a:pt x="9" y="5"/>
                      <a:pt x="4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6" name="Freeform 332"/>
              <p:cNvSpPr>
                <a:spLocks/>
              </p:cNvSpPr>
              <p:nvPr/>
            </p:nvSpPr>
            <p:spPr bwMode="auto">
              <a:xfrm>
                <a:off x="461" y="9298"/>
                <a:ext cx="171" cy="103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24" y="3"/>
                  </a:cxn>
                  <a:cxn ang="0">
                    <a:pos x="25" y="4"/>
                  </a:cxn>
                  <a:cxn ang="0">
                    <a:pos x="26" y="4"/>
                  </a:cxn>
                  <a:cxn ang="0">
                    <a:pos x="27" y="3"/>
                  </a:cxn>
                  <a:cxn ang="0">
                    <a:pos x="28" y="4"/>
                  </a:cxn>
                  <a:cxn ang="0">
                    <a:pos x="2" y="14"/>
                  </a:cxn>
                  <a:cxn ang="0">
                    <a:pos x="0" y="20"/>
                  </a:cxn>
                  <a:cxn ang="0">
                    <a:pos x="6" y="19"/>
                  </a:cxn>
                  <a:cxn ang="0">
                    <a:pos x="15" y="20"/>
                  </a:cxn>
                  <a:cxn ang="0">
                    <a:pos x="15" y="16"/>
                  </a:cxn>
                  <a:cxn ang="0">
                    <a:pos x="21" y="19"/>
                  </a:cxn>
                  <a:cxn ang="0">
                    <a:pos x="22" y="19"/>
                  </a:cxn>
                  <a:cxn ang="0">
                    <a:pos x="27" y="15"/>
                  </a:cxn>
                  <a:cxn ang="0">
                    <a:pos x="26" y="11"/>
                  </a:cxn>
                  <a:cxn ang="0">
                    <a:pos x="27" y="11"/>
                  </a:cxn>
                  <a:cxn ang="0">
                    <a:pos x="32" y="1"/>
                  </a:cxn>
                  <a:cxn ang="0">
                    <a:pos x="28" y="0"/>
                  </a:cxn>
                </a:cxnLst>
                <a:rect l="0" t="0" r="r" b="b"/>
                <a:pathLst>
                  <a:path w="33" h="20">
                    <a:moveTo>
                      <a:pt x="28" y="0"/>
                    </a:moveTo>
                    <a:cubicBezTo>
                      <a:pt x="26" y="0"/>
                      <a:pt x="24" y="1"/>
                      <a:pt x="24" y="3"/>
                    </a:cubicBezTo>
                    <a:cubicBezTo>
                      <a:pt x="24" y="4"/>
                      <a:pt x="25" y="4"/>
                      <a:pt x="25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7" y="4"/>
                      <a:pt x="27" y="3"/>
                      <a:pt x="27" y="3"/>
                    </a:cubicBezTo>
                    <a:cubicBezTo>
                      <a:pt x="28" y="3"/>
                      <a:pt x="28" y="4"/>
                      <a:pt x="28" y="4"/>
                    </a:cubicBezTo>
                    <a:cubicBezTo>
                      <a:pt x="21" y="7"/>
                      <a:pt x="4" y="2"/>
                      <a:pt x="2" y="14"/>
                    </a:cubicBezTo>
                    <a:cubicBezTo>
                      <a:pt x="8" y="15"/>
                      <a:pt x="0" y="18"/>
                      <a:pt x="0" y="20"/>
                    </a:cubicBezTo>
                    <a:cubicBezTo>
                      <a:pt x="3" y="19"/>
                      <a:pt x="5" y="19"/>
                      <a:pt x="6" y="19"/>
                    </a:cubicBezTo>
                    <a:cubicBezTo>
                      <a:pt x="9" y="19"/>
                      <a:pt x="11" y="20"/>
                      <a:pt x="15" y="20"/>
                    </a:cubicBezTo>
                    <a:cubicBezTo>
                      <a:pt x="17" y="18"/>
                      <a:pt x="12" y="16"/>
                      <a:pt x="15" y="16"/>
                    </a:cubicBezTo>
                    <a:cubicBezTo>
                      <a:pt x="16" y="18"/>
                      <a:pt x="18" y="19"/>
                      <a:pt x="21" y="19"/>
                    </a:cubicBezTo>
                    <a:cubicBezTo>
                      <a:pt x="21" y="19"/>
                      <a:pt x="22" y="19"/>
                      <a:pt x="22" y="19"/>
                    </a:cubicBezTo>
                    <a:cubicBezTo>
                      <a:pt x="20" y="14"/>
                      <a:pt x="26" y="17"/>
                      <a:pt x="27" y="15"/>
                    </a:cubicBezTo>
                    <a:cubicBezTo>
                      <a:pt x="27" y="13"/>
                      <a:pt x="26" y="12"/>
                      <a:pt x="26" y="11"/>
                    </a:cubicBezTo>
                    <a:cubicBezTo>
                      <a:pt x="26" y="11"/>
                      <a:pt x="27" y="11"/>
                      <a:pt x="27" y="11"/>
                    </a:cubicBezTo>
                    <a:cubicBezTo>
                      <a:pt x="32" y="11"/>
                      <a:pt x="33" y="7"/>
                      <a:pt x="32" y="1"/>
                    </a:cubicBezTo>
                    <a:cubicBezTo>
                      <a:pt x="31" y="0"/>
                      <a:pt x="30" y="0"/>
                      <a:pt x="28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7" name="Freeform 333"/>
              <p:cNvSpPr>
                <a:spLocks/>
              </p:cNvSpPr>
              <p:nvPr/>
            </p:nvSpPr>
            <p:spPr bwMode="auto">
              <a:xfrm>
                <a:off x="570" y="8337"/>
                <a:ext cx="37" cy="41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8"/>
                  </a:cxn>
                  <a:cxn ang="0">
                    <a:pos x="7" y="3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7" h="8">
                    <a:moveTo>
                      <a:pt x="6" y="0"/>
                    </a:moveTo>
                    <a:cubicBezTo>
                      <a:pt x="1" y="0"/>
                      <a:pt x="0" y="4"/>
                      <a:pt x="0" y="8"/>
                    </a:cubicBezTo>
                    <a:cubicBezTo>
                      <a:pt x="4" y="8"/>
                      <a:pt x="7" y="6"/>
                      <a:pt x="7" y="3"/>
                    </a:cubicBezTo>
                    <a:cubicBezTo>
                      <a:pt x="7" y="1"/>
                      <a:pt x="6" y="1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8" name="Freeform 334"/>
              <p:cNvSpPr>
                <a:spLocks/>
              </p:cNvSpPr>
              <p:nvPr/>
            </p:nvSpPr>
            <p:spPr bwMode="auto">
              <a:xfrm>
                <a:off x="518" y="7889"/>
                <a:ext cx="16" cy="21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4"/>
                  </a:cxn>
                  <a:cxn ang="0">
                    <a:pos x="3" y="4"/>
                  </a:cxn>
                  <a:cxn ang="0">
                    <a:pos x="1" y="0"/>
                  </a:cxn>
                </a:cxnLst>
                <a:rect l="0" t="0" r="r" b="b"/>
                <a:pathLst>
                  <a:path w="3" h="4">
                    <a:moveTo>
                      <a:pt x="1" y="0"/>
                    </a:moveTo>
                    <a:cubicBezTo>
                      <a:pt x="1" y="1"/>
                      <a:pt x="0" y="2"/>
                      <a:pt x="0" y="4"/>
                    </a:cubicBezTo>
                    <a:cubicBezTo>
                      <a:pt x="1" y="4"/>
                      <a:pt x="2" y="4"/>
                      <a:pt x="3" y="4"/>
                    </a:cubicBezTo>
                    <a:cubicBezTo>
                      <a:pt x="3" y="1"/>
                      <a:pt x="3" y="0"/>
                      <a:pt x="1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9" name="Freeform 335"/>
              <p:cNvSpPr>
                <a:spLocks/>
              </p:cNvSpPr>
              <p:nvPr/>
            </p:nvSpPr>
            <p:spPr bwMode="auto">
              <a:xfrm>
                <a:off x="425" y="7900"/>
                <a:ext cx="114" cy="87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5"/>
                  </a:cxn>
                  <a:cxn ang="0">
                    <a:pos x="4" y="5"/>
                  </a:cxn>
                  <a:cxn ang="0">
                    <a:pos x="18" y="17"/>
                  </a:cxn>
                  <a:cxn ang="0">
                    <a:pos x="21" y="9"/>
                  </a:cxn>
                  <a:cxn ang="0">
                    <a:pos x="12" y="0"/>
                  </a:cxn>
                </a:cxnLst>
                <a:rect l="0" t="0" r="r" b="b"/>
                <a:pathLst>
                  <a:path w="22" h="17">
                    <a:moveTo>
                      <a:pt x="12" y="0"/>
                    </a:moveTo>
                    <a:cubicBezTo>
                      <a:pt x="7" y="1"/>
                      <a:pt x="3" y="2"/>
                      <a:pt x="0" y="5"/>
                    </a:cubicBezTo>
                    <a:cubicBezTo>
                      <a:pt x="1" y="5"/>
                      <a:pt x="3" y="5"/>
                      <a:pt x="4" y="5"/>
                    </a:cubicBezTo>
                    <a:cubicBezTo>
                      <a:pt x="13" y="5"/>
                      <a:pt x="19" y="11"/>
                      <a:pt x="18" y="17"/>
                    </a:cubicBezTo>
                    <a:cubicBezTo>
                      <a:pt x="21" y="13"/>
                      <a:pt x="22" y="13"/>
                      <a:pt x="21" y="9"/>
                    </a:cubicBezTo>
                    <a:cubicBezTo>
                      <a:pt x="21" y="3"/>
                      <a:pt x="12" y="5"/>
                      <a:pt x="12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0" name="Freeform 336"/>
              <p:cNvSpPr>
                <a:spLocks/>
              </p:cNvSpPr>
              <p:nvPr/>
            </p:nvSpPr>
            <p:spPr bwMode="auto">
              <a:xfrm>
                <a:off x="482" y="8681"/>
                <a:ext cx="36" cy="26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1" y="1"/>
                  </a:cxn>
                  <a:cxn ang="0">
                    <a:pos x="3" y="5"/>
                  </a:cxn>
                  <a:cxn ang="0">
                    <a:pos x="6" y="0"/>
                  </a:cxn>
                  <a:cxn ang="0">
                    <a:pos x="4" y="0"/>
                  </a:cxn>
                </a:cxnLst>
                <a:rect l="0" t="0" r="r" b="b"/>
                <a:pathLst>
                  <a:path w="7" h="5">
                    <a:moveTo>
                      <a:pt x="4" y="0"/>
                    </a:moveTo>
                    <a:cubicBezTo>
                      <a:pt x="3" y="0"/>
                      <a:pt x="1" y="0"/>
                      <a:pt x="1" y="1"/>
                    </a:cubicBezTo>
                    <a:cubicBezTo>
                      <a:pt x="0" y="4"/>
                      <a:pt x="1" y="5"/>
                      <a:pt x="3" y="5"/>
                    </a:cubicBezTo>
                    <a:cubicBezTo>
                      <a:pt x="5" y="5"/>
                      <a:pt x="7" y="3"/>
                      <a:pt x="6" y="0"/>
                    </a:cubicBezTo>
                    <a:cubicBezTo>
                      <a:pt x="5" y="0"/>
                      <a:pt x="5" y="0"/>
                      <a:pt x="4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1" name="Freeform 337"/>
              <p:cNvSpPr>
                <a:spLocks/>
              </p:cNvSpPr>
              <p:nvPr/>
            </p:nvSpPr>
            <p:spPr bwMode="auto">
              <a:xfrm>
                <a:off x="487" y="7869"/>
                <a:ext cx="21" cy="2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5"/>
                  </a:cxn>
                  <a:cxn ang="0">
                    <a:pos x="4" y="5"/>
                  </a:cxn>
                  <a:cxn ang="0">
                    <a:pos x="2" y="0"/>
                  </a:cxn>
                </a:cxnLst>
                <a:rect l="0" t="0" r="r" b="b"/>
                <a:pathLst>
                  <a:path w="4" h="5">
                    <a:moveTo>
                      <a:pt x="2" y="0"/>
                    </a:moveTo>
                    <a:cubicBezTo>
                      <a:pt x="1" y="2"/>
                      <a:pt x="0" y="2"/>
                      <a:pt x="1" y="5"/>
                    </a:cubicBezTo>
                    <a:cubicBezTo>
                      <a:pt x="2" y="5"/>
                      <a:pt x="3" y="5"/>
                      <a:pt x="4" y="5"/>
                    </a:cubicBezTo>
                    <a:cubicBezTo>
                      <a:pt x="4" y="2"/>
                      <a:pt x="4" y="1"/>
                      <a:pt x="2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2" name="Freeform 338"/>
              <p:cNvSpPr>
                <a:spLocks/>
              </p:cNvSpPr>
              <p:nvPr/>
            </p:nvSpPr>
            <p:spPr bwMode="auto">
              <a:xfrm>
                <a:off x="425" y="8707"/>
                <a:ext cx="83" cy="62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5" y="2"/>
                  </a:cxn>
                  <a:cxn ang="0">
                    <a:pos x="7" y="7"/>
                  </a:cxn>
                  <a:cxn ang="0">
                    <a:pos x="3" y="6"/>
                  </a:cxn>
                  <a:cxn ang="0">
                    <a:pos x="0" y="10"/>
                  </a:cxn>
                  <a:cxn ang="0">
                    <a:pos x="2" y="11"/>
                  </a:cxn>
                  <a:cxn ang="0">
                    <a:pos x="6" y="9"/>
                  </a:cxn>
                  <a:cxn ang="0">
                    <a:pos x="9" y="7"/>
                  </a:cxn>
                  <a:cxn ang="0">
                    <a:pos x="10" y="12"/>
                  </a:cxn>
                  <a:cxn ang="0">
                    <a:pos x="12" y="12"/>
                  </a:cxn>
                  <a:cxn ang="0">
                    <a:pos x="16" y="10"/>
                  </a:cxn>
                  <a:cxn ang="0">
                    <a:pos x="10" y="0"/>
                  </a:cxn>
                  <a:cxn ang="0">
                    <a:pos x="10" y="0"/>
                  </a:cxn>
                </a:cxnLst>
                <a:rect l="0" t="0" r="r" b="b"/>
                <a:pathLst>
                  <a:path w="16" h="12">
                    <a:moveTo>
                      <a:pt x="10" y="0"/>
                    </a:moveTo>
                    <a:cubicBezTo>
                      <a:pt x="8" y="0"/>
                      <a:pt x="7" y="2"/>
                      <a:pt x="5" y="2"/>
                    </a:cubicBezTo>
                    <a:cubicBezTo>
                      <a:pt x="4" y="6"/>
                      <a:pt x="9" y="3"/>
                      <a:pt x="7" y="7"/>
                    </a:cubicBezTo>
                    <a:cubicBezTo>
                      <a:pt x="6" y="6"/>
                      <a:pt x="4" y="6"/>
                      <a:pt x="3" y="6"/>
                    </a:cubicBezTo>
                    <a:cubicBezTo>
                      <a:pt x="1" y="6"/>
                      <a:pt x="0" y="7"/>
                      <a:pt x="0" y="10"/>
                    </a:cubicBezTo>
                    <a:cubicBezTo>
                      <a:pt x="1" y="11"/>
                      <a:pt x="1" y="11"/>
                      <a:pt x="2" y="11"/>
                    </a:cubicBezTo>
                    <a:cubicBezTo>
                      <a:pt x="3" y="11"/>
                      <a:pt x="4" y="10"/>
                      <a:pt x="6" y="9"/>
                    </a:cubicBezTo>
                    <a:cubicBezTo>
                      <a:pt x="7" y="8"/>
                      <a:pt x="8" y="7"/>
                      <a:pt x="9" y="7"/>
                    </a:cubicBezTo>
                    <a:cubicBezTo>
                      <a:pt x="9" y="9"/>
                      <a:pt x="10" y="11"/>
                      <a:pt x="10" y="12"/>
                    </a:cubicBezTo>
                    <a:cubicBezTo>
                      <a:pt x="11" y="12"/>
                      <a:pt x="11" y="12"/>
                      <a:pt x="12" y="12"/>
                    </a:cubicBezTo>
                    <a:cubicBezTo>
                      <a:pt x="14" y="12"/>
                      <a:pt x="14" y="10"/>
                      <a:pt x="16" y="10"/>
                    </a:cubicBezTo>
                    <a:cubicBezTo>
                      <a:pt x="15" y="6"/>
                      <a:pt x="11" y="5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3" name="Freeform 339"/>
              <p:cNvSpPr>
                <a:spLocks noEditPoints="1"/>
              </p:cNvSpPr>
              <p:nvPr/>
            </p:nvSpPr>
            <p:spPr bwMode="auto">
              <a:xfrm>
                <a:off x="-5" y="7786"/>
                <a:ext cx="534" cy="643"/>
              </a:xfrm>
              <a:custGeom>
                <a:avLst/>
                <a:gdLst/>
                <a:ahLst/>
                <a:cxnLst>
                  <a:cxn ang="0">
                    <a:pos x="4" y="105"/>
                  </a:cxn>
                  <a:cxn ang="0">
                    <a:pos x="7" y="98"/>
                  </a:cxn>
                  <a:cxn ang="0">
                    <a:pos x="0" y="100"/>
                  </a:cxn>
                  <a:cxn ang="0">
                    <a:pos x="11" y="105"/>
                  </a:cxn>
                  <a:cxn ang="0">
                    <a:pos x="16" y="117"/>
                  </a:cxn>
                  <a:cxn ang="0">
                    <a:pos x="16" y="104"/>
                  </a:cxn>
                  <a:cxn ang="0">
                    <a:pos x="1" y="89"/>
                  </a:cxn>
                  <a:cxn ang="0">
                    <a:pos x="3" y="88"/>
                  </a:cxn>
                  <a:cxn ang="0">
                    <a:pos x="41" y="39"/>
                  </a:cxn>
                  <a:cxn ang="0">
                    <a:pos x="17" y="26"/>
                  </a:cxn>
                  <a:cxn ang="0">
                    <a:pos x="13" y="25"/>
                  </a:cxn>
                  <a:cxn ang="0">
                    <a:pos x="13" y="12"/>
                  </a:cxn>
                  <a:cxn ang="0">
                    <a:pos x="76" y="2"/>
                  </a:cxn>
                  <a:cxn ang="0">
                    <a:pos x="73" y="0"/>
                  </a:cxn>
                  <a:cxn ang="0">
                    <a:pos x="68" y="12"/>
                  </a:cxn>
                  <a:cxn ang="0">
                    <a:pos x="70" y="24"/>
                  </a:cxn>
                  <a:cxn ang="0">
                    <a:pos x="63" y="25"/>
                  </a:cxn>
                  <a:cxn ang="0">
                    <a:pos x="54" y="17"/>
                  </a:cxn>
                  <a:cxn ang="0">
                    <a:pos x="58" y="40"/>
                  </a:cxn>
                  <a:cxn ang="0">
                    <a:pos x="39" y="30"/>
                  </a:cxn>
                  <a:cxn ang="0">
                    <a:pos x="48" y="25"/>
                  </a:cxn>
                  <a:cxn ang="0">
                    <a:pos x="47" y="12"/>
                  </a:cxn>
                  <a:cxn ang="0">
                    <a:pos x="40" y="23"/>
                  </a:cxn>
                  <a:cxn ang="0">
                    <a:pos x="37" y="31"/>
                  </a:cxn>
                  <a:cxn ang="0">
                    <a:pos x="26" y="15"/>
                  </a:cxn>
                  <a:cxn ang="0">
                    <a:pos x="16" y="2"/>
                  </a:cxn>
                  <a:cxn ang="0">
                    <a:pos x="15" y="0"/>
                  </a:cxn>
                  <a:cxn ang="0">
                    <a:pos x="6" y="33"/>
                  </a:cxn>
                  <a:cxn ang="0">
                    <a:pos x="3" y="39"/>
                  </a:cxn>
                  <a:cxn ang="0">
                    <a:pos x="31" y="74"/>
                  </a:cxn>
                  <a:cxn ang="0">
                    <a:pos x="29" y="87"/>
                  </a:cxn>
                  <a:cxn ang="0">
                    <a:pos x="38" y="105"/>
                  </a:cxn>
                  <a:cxn ang="0">
                    <a:pos x="52" y="96"/>
                  </a:cxn>
                  <a:cxn ang="0">
                    <a:pos x="57" y="100"/>
                  </a:cxn>
                  <a:cxn ang="0">
                    <a:pos x="81" y="102"/>
                  </a:cxn>
                  <a:cxn ang="0">
                    <a:pos x="55" y="90"/>
                  </a:cxn>
                  <a:cxn ang="0">
                    <a:pos x="80" y="96"/>
                  </a:cxn>
                  <a:cxn ang="0">
                    <a:pos x="49" y="88"/>
                  </a:cxn>
                  <a:cxn ang="0">
                    <a:pos x="40" y="73"/>
                  </a:cxn>
                  <a:cxn ang="0">
                    <a:pos x="24" y="67"/>
                  </a:cxn>
                  <a:cxn ang="0">
                    <a:pos x="50" y="43"/>
                  </a:cxn>
                  <a:cxn ang="0">
                    <a:pos x="67" y="49"/>
                  </a:cxn>
                  <a:cxn ang="0">
                    <a:pos x="81" y="49"/>
                  </a:cxn>
                  <a:cxn ang="0">
                    <a:pos x="88" y="43"/>
                  </a:cxn>
                  <a:cxn ang="0">
                    <a:pos x="63" y="40"/>
                  </a:cxn>
                  <a:cxn ang="0">
                    <a:pos x="75" y="35"/>
                  </a:cxn>
                  <a:cxn ang="0">
                    <a:pos x="84" y="36"/>
                  </a:cxn>
                  <a:cxn ang="0">
                    <a:pos x="83" y="32"/>
                  </a:cxn>
                  <a:cxn ang="0">
                    <a:pos x="90" y="37"/>
                  </a:cxn>
                  <a:cxn ang="0">
                    <a:pos x="93" y="39"/>
                  </a:cxn>
                  <a:cxn ang="0">
                    <a:pos x="96" y="43"/>
                  </a:cxn>
                  <a:cxn ang="0">
                    <a:pos x="97" y="12"/>
                  </a:cxn>
                  <a:cxn ang="0">
                    <a:pos x="88" y="5"/>
                  </a:cxn>
                  <a:cxn ang="0">
                    <a:pos x="79" y="19"/>
                  </a:cxn>
                  <a:cxn ang="0">
                    <a:pos x="73" y="28"/>
                  </a:cxn>
                  <a:cxn ang="0">
                    <a:pos x="78" y="0"/>
                  </a:cxn>
                </a:cxnLst>
                <a:rect l="0" t="0" r="r" b="b"/>
                <a:pathLst>
                  <a:path w="103" h="125">
                    <a:moveTo>
                      <a:pt x="0" y="102"/>
                    </a:moveTo>
                    <a:cubicBezTo>
                      <a:pt x="0" y="110"/>
                      <a:pt x="0" y="110"/>
                      <a:pt x="0" y="110"/>
                    </a:cubicBezTo>
                    <a:cubicBezTo>
                      <a:pt x="0" y="110"/>
                      <a:pt x="1" y="111"/>
                      <a:pt x="1" y="112"/>
                    </a:cubicBezTo>
                    <a:cubicBezTo>
                      <a:pt x="4" y="111"/>
                      <a:pt x="2" y="106"/>
                      <a:pt x="4" y="105"/>
                    </a:cubicBezTo>
                    <a:cubicBezTo>
                      <a:pt x="4" y="104"/>
                      <a:pt x="2" y="103"/>
                      <a:pt x="0" y="102"/>
                    </a:cubicBezTo>
                    <a:moveTo>
                      <a:pt x="20" y="97"/>
                    </a:moveTo>
                    <a:cubicBezTo>
                      <a:pt x="17" y="97"/>
                      <a:pt x="14" y="98"/>
                      <a:pt x="12" y="100"/>
                    </a:cubicBezTo>
                    <a:cubicBezTo>
                      <a:pt x="13" y="98"/>
                      <a:pt x="10" y="98"/>
                      <a:pt x="7" y="98"/>
                    </a:cubicBezTo>
                    <a:cubicBezTo>
                      <a:pt x="6" y="98"/>
                      <a:pt x="5" y="98"/>
                      <a:pt x="4" y="98"/>
                    </a:cubicBezTo>
                    <a:cubicBezTo>
                      <a:pt x="3" y="98"/>
                      <a:pt x="2" y="98"/>
                      <a:pt x="1" y="98"/>
                    </a:cubicBezTo>
                    <a:cubicBezTo>
                      <a:pt x="1" y="98"/>
                      <a:pt x="0" y="98"/>
                      <a:pt x="0" y="98"/>
                    </a:cubicBezTo>
                    <a:cubicBezTo>
                      <a:pt x="0" y="100"/>
                      <a:pt x="0" y="100"/>
                      <a:pt x="0" y="100"/>
                    </a:cubicBezTo>
                    <a:cubicBezTo>
                      <a:pt x="3" y="101"/>
                      <a:pt x="6" y="105"/>
                      <a:pt x="8" y="107"/>
                    </a:cubicBezTo>
                    <a:cubicBezTo>
                      <a:pt x="10" y="106"/>
                      <a:pt x="6" y="102"/>
                      <a:pt x="4" y="101"/>
                    </a:cubicBezTo>
                    <a:cubicBezTo>
                      <a:pt x="5" y="101"/>
                      <a:pt x="5" y="100"/>
                      <a:pt x="5" y="100"/>
                    </a:cubicBezTo>
                    <a:cubicBezTo>
                      <a:pt x="7" y="100"/>
                      <a:pt x="10" y="104"/>
                      <a:pt x="11" y="105"/>
                    </a:cubicBezTo>
                    <a:cubicBezTo>
                      <a:pt x="11" y="110"/>
                      <a:pt x="8" y="112"/>
                      <a:pt x="7" y="115"/>
                    </a:cubicBezTo>
                    <a:cubicBezTo>
                      <a:pt x="9" y="116"/>
                      <a:pt x="11" y="117"/>
                      <a:pt x="10" y="121"/>
                    </a:cubicBezTo>
                    <a:cubicBezTo>
                      <a:pt x="13" y="121"/>
                      <a:pt x="12" y="117"/>
                      <a:pt x="16" y="117"/>
                    </a:cubicBezTo>
                    <a:cubicBezTo>
                      <a:pt x="16" y="117"/>
                      <a:pt x="16" y="117"/>
                      <a:pt x="16" y="117"/>
                    </a:cubicBezTo>
                    <a:cubicBezTo>
                      <a:pt x="16" y="113"/>
                      <a:pt x="16" y="111"/>
                      <a:pt x="16" y="111"/>
                    </a:cubicBezTo>
                    <a:cubicBezTo>
                      <a:pt x="17" y="111"/>
                      <a:pt x="18" y="117"/>
                      <a:pt x="20" y="120"/>
                    </a:cubicBezTo>
                    <a:cubicBezTo>
                      <a:pt x="23" y="114"/>
                      <a:pt x="16" y="109"/>
                      <a:pt x="14" y="104"/>
                    </a:cubicBezTo>
                    <a:cubicBezTo>
                      <a:pt x="15" y="104"/>
                      <a:pt x="16" y="104"/>
                      <a:pt x="16" y="104"/>
                    </a:cubicBezTo>
                    <a:cubicBezTo>
                      <a:pt x="19" y="104"/>
                      <a:pt x="21" y="103"/>
                      <a:pt x="24" y="103"/>
                    </a:cubicBezTo>
                    <a:cubicBezTo>
                      <a:pt x="25" y="99"/>
                      <a:pt x="19" y="100"/>
                      <a:pt x="20" y="97"/>
                    </a:cubicBezTo>
                    <a:moveTo>
                      <a:pt x="3" y="88"/>
                    </a:moveTo>
                    <a:cubicBezTo>
                      <a:pt x="2" y="88"/>
                      <a:pt x="1" y="89"/>
                      <a:pt x="1" y="89"/>
                    </a:cubicBezTo>
                    <a:cubicBezTo>
                      <a:pt x="1" y="89"/>
                      <a:pt x="0" y="89"/>
                      <a:pt x="0" y="90"/>
                    </a:cubicBezTo>
                    <a:cubicBezTo>
                      <a:pt x="0" y="97"/>
                      <a:pt x="0" y="97"/>
                      <a:pt x="0" y="97"/>
                    </a:cubicBezTo>
                    <a:cubicBezTo>
                      <a:pt x="2" y="96"/>
                      <a:pt x="4" y="97"/>
                      <a:pt x="4" y="96"/>
                    </a:cubicBezTo>
                    <a:cubicBezTo>
                      <a:pt x="3" y="93"/>
                      <a:pt x="6" y="91"/>
                      <a:pt x="3" y="88"/>
                    </a:cubicBezTo>
                    <a:cubicBezTo>
                      <a:pt x="3" y="88"/>
                      <a:pt x="3" y="88"/>
                      <a:pt x="3" y="88"/>
                    </a:cubicBezTo>
                    <a:moveTo>
                      <a:pt x="32" y="42"/>
                    </a:moveTo>
                    <a:cubicBezTo>
                      <a:pt x="31" y="40"/>
                      <a:pt x="34" y="38"/>
                      <a:pt x="38" y="38"/>
                    </a:cubicBezTo>
                    <a:cubicBezTo>
                      <a:pt x="39" y="38"/>
                      <a:pt x="40" y="38"/>
                      <a:pt x="41" y="39"/>
                    </a:cubicBezTo>
                    <a:cubicBezTo>
                      <a:pt x="39" y="41"/>
                      <a:pt x="34" y="39"/>
                      <a:pt x="32" y="42"/>
                    </a:cubicBezTo>
                    <a:moveTo>
                      <a:pt x="6" y="70"/>
                    </a:moveTo>
                    <a:cubicBezTo>
                      <a:pt x="6" y="65"/>
                      <a:pt x="10" y="58"/>
                      <a:pt x="11" y="48"/>
                    </a:cubicBezTo>
                    <a:cubicBezTo>
                      <a:pt x="12" y="39"/>
                      <a:pt x="9" y="28"/>
                      <a:pt x="17" y="26"/>
                    </a:cubicBezTo>
                    <a:cubicBezTo>
                      <a:pt x="20" y="45"/>
                      <a:pt x="14" y="59"/>
                      <a:pt x="6" y="70"/>
                    </a:cubicBezTo>
                    <a:moveTo>
                      <a:pt x="13" y="25"/>
                    </a:moveTo>
                    <a:cubicBezTo>
                      <a:pt x="10" y="22"/>
                      <a:pt x="16" y="19"/>
                      <a:pt x="17" y="17"/>
                    </a:cubicBezTo>
                    <a:cubicBezTo>
                      <a:pt x="19" y="19"/>
                      <a:pt x="13" y="22"/>
                      <a:pt x="13" y="25"/>
                    </a:cubicBezTo>
                    <a:moveTo>
                      <a:pt x="8" y="28"/>
                    </a:moveTo>
                    <a:cubicBezTo>
                      <a:pt x="5" y="26"/>
                      <a:pt x="4" y="23"/>
                      <a:pt x="1" y="21"/>
                    </a:cubicBezTo>
                    <a:cubicBezTo>
                      <a:pt x="6" y="18"/>
                      <a:pt x="7" y="10"/>
                      <a:pt x="9" y="5"/>
                    </a:cubicBezTo>
                    <a:cubicBezTo>
                      <a:pt x="11" y="7"/>
                      <a:pt x="10" y="11"/>
                      <a:pt x="13" y="12"/>
                    </a:cubicBezTo>
                    <a:cubicBezTo>
                      <a:pt x="11" y="17"/>
                      <a:pt x="6" y="19"/>
                      <a:pt x="8" y="28"/>
                    </a:cubicBezTo>
                    <a:moveTo>
                      <a:pt x="78" y="0"/>
                    </a:moveTo>
                    <a:cubicBezTo>
                      <a:pt x="76" y="0"/>
                      <a:pt x="76" y="0"/>
                      <a:pt x="76" y="0"/>
                    </a:cubicBezTo>
                    <a:cubicBezTo>
                      <a:pt x="76" y="2"/>
                      <a:pt x="76" y="2"/>
                      <a:pt x="76" y="2"/>
                    </a:cubicBezTo>
                    <a:cubicBezTo>
                      <a:pt x="76" y="2"/>
                      <a:pt x="75" y="2"/>
                      <a:pt x="75" y="2"/>
                    </a:cubicBezTo>
                    <a:cubicBezTo>
                      <a:pt x="75" y="1"/>
                      <a:pt x="74" y="1"/>
                      <a:pt x="74" y="1"/>
                    </a:cubicBezTo>
                    <a:cubicBezTo>
                      <a:pt x="73" y="1"/>
                      <a:pt x="73" y="1"/>
                      <a:pt x="73" y="1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69" y="0"/>
                      <a:pt x="69" y="0"/>
                      <a:pt x="69" y="0"/>
                    </a:cubicBezTo>
                    <a:cubicBezTo>
                      <a:pt x="69" y="3"/>
                      <a:pt x="62" y="5"/>
                      <a:pt x="66" y="9"/>
                    </a:cubicBezTo>
                    <a:cubicBezTo>
                      <a:pt x="66" y="7"/>
                      <a:pt x="66" y="6"/>
                      <a:pt x="68" y="6"/>
                    </a:cubicBezTo>
                    <a:cubicBezTo>
                      <a:pt x="71" y="8"/>
                      <a:pt x="67" y="10"/>
                      <a:pt x="68" y="12"/>
                    </a:cubicBezTo>
                    <a:cubicBezTo>
                      <a:pt x="68" y="14"/>
                      <a:pt x="74" y="16"/>
                      <a:pt x="71" y="20"/>
                    </a:cubicBezTo>
                    <a:cubicBezTo>
                      <a:pt x="70" y="17"/>
                      <a:pt x="70" y="14"/>
                      <a:pt x="67" y="14"/>
                    </a:cubicBezTo>
                    <a:cubicBezTo>
                      <a:pt x="67" y="14"/>
                      <a:pt x="67" y="14"/>
                      <a:pt x="67" y="14"/>
                    </a:cubicBezTo>
                    <a:cubicBezTo>
                      <a:pt x="67" y="18"/>
                      <a:pt x="70" y="20"/>
                      <a:pt x="70" y="24"/>
                    </a:cubicBezTo>
                    <a:cubicBezTo>
                      <a:pt x="68" y="23"/>
                      <a:pt x="68" y="20"/>
                      <a:pt x="66" y="20"/>
                    </a:cubicBezTo>
                    <a:cubicBezTo>
                      <a:pt x="65" y="23"/>
                      <a:pt x="69" y="28"/>
                      <a:pt x="66" y="30"/>
                    </a:cubicBezTo>
                    <a:cubicBezTo>
                      <a:pt x="65" y="28"/>
                      <a:pt x="67" y="25"/>
                      <a:pt x="64" y="25"/>
                    </a:cubicBezTo>
                    <a:cubicBezTo>
                      <a:pt x="64" y="25"/>
                      <a:pt x="64" y="25"/>
                      <a:pt x="63" y="25"/>
                    </a:cubicBezTo>
                    <a:cubicBezTo>
                      <a:pt x="64" y="30"/>
                      <a:pt x="66" y="37"/>
                      <a:pt x="60" y="38"/>
                    </a:cubicBezTo>
                    <a:cubicBezTo>
                      <a:pt x="58" y="27"/>
                      <a:pt x="69" y="21"/>
                      <a:pt x="62" y="12"/>
                    </a:cubicBezTo>
                    <a:cubicBezTo>
                      <a:pt x="62" y="12"/>
                      <a:pt x="62" y="12"/>
                      <a:pt x="62" y="12"/>
                    </a:cubicBezTo>
                    <a:cubicBezTo>
                      <a:pt x="57" y="12"/>
                      <a:pt x="54" y="13"/>
                      <a:pt x="54" y="17"/>
                    </a:cubicBezTo>
                    <a:cubicBezTo>
                      <a:pt x="54" y="17"/>
                      <a:pt x="54" y="17"/>
                      <a:pt x="54" y="17"/>
                    </a:cubicBezTo>
                    <a:cubicBezTo>
                      <a:pt x="55" y="17"/>
                      <a:pt x="55" y="17"/>
                      <a:pt x="55" y="17"/>
                    </a:cubicBezTo>
                    <a:cubicBezTo>
                      <a:pt x="56" y="17"/>
                      <a:pt x="58" y="17"/>
                      <a:pt x="58" y="18"/>
                    </a:cubicBezTo>
                    <a:cubicBezTo>
                      <a:pt x="57" y="25"/>
                      <a:pt x="51" y="35"/>
                      <a:pt x="58" y="40"/>
                    </a:cubicBezTo>
                    <a:cubicBezTo>
                      <a:pt x="57" y="41"/>
                      <a:pt x="55" y="41"/>
                      <a:pt x="53" y="41"/>
                    </a:cubicBezTo>
                    <a:cubicBezTo>
                      <a:pt x="50" y="41"/>
                      <a:pt x="47" y="40"/>
                      <a:pt x="45" y="39"/>
                    </a:cubicBezTo>
                    <a:cubicBezTo>
                      <a:pt x="46" y="37"/>
                      <a:pt x="49" y="38"/>
                      <a:pt x="48" y="35"/>
                    </a:cubicBezTo>
                    <a:cubicBezTo>
                      <a:pt x="44" y="32"/>
                      <a:pt x="41" y="35"/>
                      <a:pt x="39" y="30"/>
                    </a:cubicBezTo>
                    <a:cubicBezTo>
                      <a:pt x="40" y="31"/>
                      <a:pt x="41" y="31"/>
                      <a:pt x="42" y="31"/>
                    </a:cubicBezTo>
                    <a:cubicBezTo>
                      <a:pt x="44" y="31"/>
                      <a:pt x="45" y="31"/>
                      <a:pt x="47" y="31"/>
                    </a:cubicBezTo>
                    <a:cubicBezTo>
                      <a:pt x="46" y="27"/>
                      <a:pt x="55" y="27"/>
                      <a:pt x="51" y="24"/>
                    </a:cubicBezTo>
                    <a:cubicBezTo>
                      <a:pt x="50" y="24"/>
                      <a:pt x="49" y="25"/>
                      <a:pt x="48" y="25"/>
                    </a:cubicBezTo>
                    <a:cubicBezTo>
                      <a:pt x="47" y="25"/>
                      <a:pt x="46" y="24"/>
                      <a:pt x="45" y="24"/>
                    </a:cubicBezTo>
                    <a:cubicBezTo>
                      <a:pt x="44" y="24"/>
                      <a:pt x="43" y="24"/>
                      <a:pt x="43" y="24"/>
                    </a:cubicBezTo>
                    <a:cubicBezTo>
                      <a:pt x="43" y="24"/>
                      <a:pt x="43" y="24"/>
                      <a:pt x="43" y="24"/>
                    </a:cubicBezTo>
                    <a:cubicBezTo>
                      <a:pt x="44" y="20"/>
                      <a:pt x="48" y="18"/>
                      <a:pt x="47" y="12"/>
                    </a:cubicBezTo>
                    <a:cubicBezTo>
                      <a:pt x="45" y="11"/>
                      <a:pt x="43" y="12"/>
                      <a:pt x="43" y="8"/>
                    </a:cubicBezTo>
                    <a:cubicBezTo>
                      <a:pt x="40" y="8"/>
                      <a:pt x="40" y="13"/>
                      <a:pt x="37" y="13"/>
                    </a:cubicBezTo>
                    <a:cubicBezTo>
                      <a:pt x="39" y="17"/>
                      <a:pt x="45" y="24"/>
                      <a:pt x="40" y="29"/>
                    </a:cubicBezTo>
                    <a:cubicBezTo>
                      <a:pt x="40" y="25"/>
                      <a:pt x="41" y="26"/>
                      <a:pt x="40" y="23"/>
                    </a:cubicBezTo>
                    <a:cubicBezTo>
                      <a:pt x="39" y="23"/>
                      <a:pt x="39" y="23"/>
                      <a:pt x="38" y="23"/>
                    </a:cubicBezTo>
                    <a:cubicBezTo>
                      <a:pt x="36" y="23"/>
                      <a:pt x="36" y="20"/>
                      <a:pt x="34" y="20"/>
                    </a:cubicBezTo>
                    <a:cubicBezTo>
                      <a:pt x="36" y="24"/>
                      <a:pt x="33" y="24"/>
                      <a:pt x="32" y="27"/>
                    </a:cubicBezTo>
                    <a:cubicBezTo>
                      <a:pt x="34" y="28"/>
                      <a:pt x="37" y="28"/>
                      <a:pt x="37" y="31"/>
                    </a:cubicBezTo>
                    <a:cubicBezTo>
                      <a:pt x="37" y="35"/>
                      <a:pt x="35" y="37"/>
                      <a:pt x="32" y="39"/>
                    </a:cubicBezTo>
                    <a:cubicBezTo>
                      <a:pt x="31" y="36"/>
                      <a:pt x="35" y="34"/>
                      <a:pt x="32" y="33"/>
                    </a:cubicBezTo>
                    <a:cubicBezTo>
                      <a:pt x="30" y="42"/>
                      <a:pt x="23" y="47"/>
                      <a:pt x="18" y="54"/>
                    </a:cubicBezTo>
                    <a:cubicBezTo>
                      <a:pt x="24" y="44"/>
                      <a:pt x="16" y="20"/>
                      <a:pt x="26" y="15"/>
                    </a:cubicBezTo>
                    <a:cubicBezTo>
                      <a:pt x="25" y="9"/>
                      <a:pt x="26" y="8"/>
                      <a:pt x="26" y="1"/>
                    </a:cubicBezTo>
                    <a:cubicBezTo>
                      <a:pt x="25" y="1"/>
                      <a:pt x="24" y="1"/>
                      <a:pt x="24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1"/>
                      <a:pt x="17" y="2"/>
                      <a:pt x="16" y="2"/>
                    </a:cubicBezTo>
                    <a:cubicBezTo>
                      <a:pt x="17" y="4"/>
                      <a:pt x="21" y="3"/>
                      <a:pt x="22" y="6"/>
                    </a:cubicBezTo>
                    <a:cubicBezTo>
                      <a:pt x="21" y="9"/>
                      <a:pt x="19" y="11"/>
                      <a:pt x="17" y="11"/>
                    </a:cubicBezTo>
                    <a:cubicBezTo>
                      <a:pt x="15" y="11"/>
                      <a:pt x="12" y="8"/>
                      <a:pt x="11" y="5"/>
                    </a:cubicBezTo>
                    <a:cubicBezTo>
                      <a:pt x="12" y="3"/>
                      <a:pt x="15" y="3"/>
                      <a:pt x="15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5"/>
                      <a:pt x="1" y="9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3" y="26"/>
                      <a:pt x="5" y="30"/>
                      <a:pt x="6" y="33"/>
                    </a:cubicBezTo>
                    <a:cubicBezTo>
                      <a:pt x="4" y="32"/>
                      <a:pt x="2" y="31"/>
                      <a:pt x="0" y="31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0" y="39"/>
                      <a:pt x="1" y="39"/>
                      <a:pt x="1" y="39"/>
                    </a:cubicBezTo>
                    <a:cubicBezTo>
                      <a:pt x="2" y="39"/>
                      <a:pt x="3" y="39"/>
                      <a:pt x="3" y="39"/>
                    </a:cubicBezTo>
                    <a:cubicBezTo>
                      <a:pt x="11" y="48"/>
                      <a:pt x="6" y="60"/>
                      <a:pt x="0" y="70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6" y="77"/>
                      <a:pt x="14" y="70"/>
                      <a:pt x="22" y="70"/>
                    </a:cubicBezTo>
                    <a:cubicBezTo>
                      <a:pt x="25" y="70"/>
                      <a:pt x="28" y="71"/>
                      <a:pt x="31" y="74"/>
                    </a:cubicBezTo>
                    <a:cubicBezTo>
                      <a:pt x="32" y="78"/>
                      <a:pt x="31" y="80"/>
                      <a:pt x="30" y="83"/>
                    </a:cubicBezTo>
                    <a:cubicBezTo>
                      <a:pt x="30" y="83"/>
                      <a:pt x="29" y="83"/>
                      <a:pt x="29" y="83"/>
                    </a:cubicBezTo>
                    <a:cubicBezTo>
                      <a:pt x="27" y="83"/>
                      <a:pt x="26" y="81"/>
                      <a:pt x="24" y="81"/>
                    </a:cubicBezTo>
                    <a:cubicBezTo>
                      <a:pt x="23" y="85"/>
                      <a:pt x="26" y="87"/>
                      <a:pt x="29" y="87"/>
                    </a:cubicBezTo>
                    <a:cubicBezTo>
                      <a:pt x="34" y="87"/>
                      <a:pt x="39" y="83"/>
                      <a:pt x="38" y="77"/>
                    </a:cubicBezTo>
                    <a:cubicBezTo>
                      <a:pt x="43" y="80"/>
                      <a:pt x="46" y="86"/>
                      <a:pt x="47" y="92"/>
                    </a:cubicBezTo>
                    <a:cubicBezTo>
                      <a:pt x="38" y="93"/>
                      <a:pt x="41" y="103"/>
                      <a:pt x="40" y="110"/>
                    </a:cubicBezTo>
                    <a:cubicBezTo>
                      <a:pt x="38" y="109"/>
                      <a:pt x="37" y="108"/>
                      <a:pt x="38" y="105"/>
                    </a:cubicBezTo>
                    <a:cubicBezTo>
                      <a:pt x="35" y="106"/>
                      <a:pt x="34" y="109"/>
                      <a:pt x="34" y="113"/>
                    </a:cubicBezTo>
                    <a:cubicBezTo>
                      <a:pt x="35" y="115"/>
                      <a:pt x="38" y="116"/>
                      <a:pt x="40" y="116"/>
                    </a:cubicBezTo>
                    <a:cubicBezTo>
                      <a:pt x="43" y="116"/>
                      <a:pt x="47" y="114"/>
                      <a:pt x="47" y="112"/>
                    </a:cubicBezTo>
                    <a:cubicBezTo>
                      <a:pt x="48" y="105"/>
                      <a:pt x="46" y="96"/>
                      <a:pt x="52" y="96"/>
                    </a:cubicBezTo>
                    <a:cubicBezTo>
                      <a:pt x="47" y="102"/>
                      <a:pt x="54" y="120"/>
                      <a:pt x="43" y="120"/>
                    </a:cubicBezTo>
                    <a:cubicBezTo>
                      <a:pt x="42" y="120"/>
                      <a:pt x="41" y="119"/>
                      <a:pt x="40" y="119"/>
                    </a:cubicBezTo>
                    <a:cubicBezTo>
                      <a:pt x="42" y="123"/>
                      <a:pt x="44" y="125"/>
                      <a:pt x="46" y="125"/>
                    </a:cubicBezTo>
                    <a:cubicBezTo>
                      <a:pt x="53" y="125"/>
                      <a:pt x="60" y="111"/>
                      <a:pt x="57" y="100"/>
                    </a:cubicBezTo>
                    <a:cubicBezTo>
                      <a:pt x="60" y="105"/>
                      <a:pt x="67" y="110"/>
                      <a:pt x="74" y="110"/>
                    </a:cubicBezTo>
                    <a:cubicBezTo>
                      <a:pt x="79" y="110"/>
                      <a:pt x="83" y="107"/>
                      <a:pt x="85" y="101"/>
                    </a:cubicBezTo>
                    <a:cubicBezTo>
                      <a:pt x="84" y="100"/>
                      <a:pt x="84" y="100"/>
                      <a:pt x="83" y="100"/>
                    </a:cubicBezTo>
                    <a:cubicBezTo>
                      <a:pt x="83" y="100"/>
                      <a:pt x="82" y="101"/>
                      <a:pt x="81" y="102"/>
                    </a:cubicBezTo>
                    <a:cubicBezTo>
                      <a:pt x="81" y="103"/>
                      <a:pt x="80" y="103"/>
                      <a:pt x="79" y="103"/>
                    </a:cubicBezTo>
                    <a:cubicBezTo>
                      <a:pt x="78" y="103"/>
                      <a:pt x="78" y="103"/>
                      <a:pt x="77" y="103"/>
                    </a:cubicBezTo>
                    <a:cubicBezTo>
                      <a:pt x="73" y="102"/>
                      <a:pt x="72" y="99"/>
                      <a:pt x="70" y="97"/>
                    </a:cubicBezTo>
                    <a:cubicBezTo>
                      <a:pt x="65" y="94"/>
                      <a:pt x="57" y="95"/>
                      <a:pt x="55" y="90"/>
                    </a:cubicBezTo>
                    <a:cubicBezTo>
                      <a:pt x="62" y="91"/>
                      <a:pt x="70" y="98"/>
                      <a:pt x="77" y="98"/>
                    </a:cubicBezTo>
                    <a:cubicBezTo>
                      <a:pt x="79" y="98"/>
                      <a:pt x="82" y="97"/>
                      <a:pt x="84" y="95"/>
                    </a:cubicBezTo>
                    <a:cubicBezTo>
                      <a:pt x="84" y="91"/>
                      <a:pt x="82" y="90"/>
                      <a:pt x="81" y="89"/>
                    </a:cubicBezTo>
                    <a:cubicBezTo>
                      <a:pt x="78" y="90"/>
                      <a:pt x="83" y="94"/>
                      <a:pt x="80" y="96"/>
                    </a:cubicBezTo>
                    <a:cubicBezTo>
                      <a:pt x="75" y="93"/>
                      <a:pt x="69" y="83"/>
                      <a:pt x="63" y="83"/>
                    </a:cubicBezTo>
                    <a:cubicBezTo>
                      <a:pt x="61" y="83"/>
                      <a:pt x="59" y="85"/>
                      <a:pt x="57" y="88"/>
                    </a:cubicBezTo>
                    <a:cubicBezTo>
                      <a:pt x="56" y="88"/>
                      <a:pt x="54" y="87"/>
                      <a:pt x="52" y="87"/>
                    </a:cubicBezTo>
                    <a:cubicBezTo>
                      <a:pt x="51" y="87"/>
                      <a:pt x="50" y="87"/>
                      <a:pt x="49" y="88"/>
                    </a:cubicBezTo>
                    <a:cubicBezTo>
                      <a:pt x="47" y="87"/>
                      <a:pt x="49" y="81"/>
                      <a:pt x="45" y="81"/>
                    </a:cubicBezTo>
                    <a:cubicBezTo>
                      <a:pt x="51" y="79"/>
                      <a:pt x="60" y="80"/>
                      <a:pt x="59" y="71"/>
                    </a:cubicBezTo>
                    <a:cubicBezTo>
                      <a:pt x="57" y="74"/>
                      <a:pt x="54" y="76"/>
                      <a:pt x="51" y="77"/>
                    </a:cubicBezTo>
                    <a:cubicBezTo>
                      <a:pt x="46" y="77"/>
                      <a:pt x="44" y="74"/>
                      <a:pt x="40" y="73"/>
                    </a:cubicBezTo>
                    <a:cubicBezTo>
                      <a:pt x="41" y="70"/>
                      <a:pt x="45" y="69"/>
                      <a:pt x="45" y="65"/>
                    </a:cubicBezTo>
                    <a:cubicBezTo>
                      <a:pt x="45" y="64"/>
                      <a:pt x="44" y="64"/>
                      <a:pt x="44" y="64"/>
                    </a:cubicBezTo>
                    <a:cubicBezTo>
                      <a:pt x="42" y="64"/>
                      <a:pt x="41" y="67"/>
                      <a:pt x="39" y="68"/>
                    </a:cubicBezTo>
                    <a:cubicBezTo>
                      <a:pt x="34" y="67"/>
                      <a:pt x="29" y="67"/>
                      <a:pt x="24" y="67"/>
                    </a:cubicBezTo>
                    <a:cubicBezTo>
                      <a:pt x="18" y="67"/>
                      <a:pt x="13" y="68"/>
                      <a:pt x="9" y="71"/>
                    </a:cubicBezTo>
                    <a:cubicBezTo>
                      <a:pt x="19" y="61"/>
                      <a:pt x="25" y="43"/>
                      <a:pt x="43" y="42"/>
                    </a:cubicBezTo>
                    <a:cubicBezTo>
                      <a:pt x="43" y="42"/>
                      <a:pt x="43" y="42"/>
                      <a:pt x="44" y="42"/>
                    </a:cubicBezTo>
                    <a:cubicBezTo>
                      <a:pt x="46" y="42"/>
                      <a:pt x="48" y="43"/>
                      <a:pt x="50" y="43"/>
                    </a:cubicBezTo>
                    <a:cubicBezTo>
                      <a:pt x="52" y="44"/>
                      <a:pt x="54" y="44"/>
                      <a:pt x="56" y="44"/>
                    </a:cubicBezTo>
                    <a:cubicBezTo>
                      <a:pt x="58" y="44"/>
                      <a:pt x="60" y="44"/>
                      <a:pt x="62" y="42"/>
                    </a:cubicBezTo>
                    <a:cubicBezTo>
                      <a:pt x="61" y="46"/>
                      <a:pt x="64" y="47"/>
                      <a:pt x="66" y="48"/>
                    </a:cubicBezTo>
                    <a:cubicBezTo>
                      <a:pt x="66" y="49"/>
                      <a:pt x="67" y="49"/>
                      <a:pt x="67" y="49"/>
                    </a:cubicBezTo>
                    <a:cubicBezTo>
                      <a:pt x="70" y="49"/>
                      <a:pt x="72" y="48"/>
                      <a:pt x="74" y="46"/>
                    </a:cubicBezTo>
                    <a:cubicBezTo>
                      <a:pt x="76" y="45"/>
                      <a:pt x="78" y="44"/>
                      <a:pt x="79" y="44"/>
                    </a:cubicBezTo>
                    <a:cubicBezTo>
                      <a:pt x="81" y="44"/>
                      <a:pt x="82" y="45"/>
                      <a:pt x="83" y="48"/>
                    </a:cubicBezTo>
                    <a:cubicBezTo>
                      <a:pt x="82" y="49"/>
                      <a:pt x="82" y="49"/>
                      <a:pt x="81" y="49"/>
                    </a:cubicBezTo>
                    <a:cubicBezTo>
                      <a:pt x="80" y="49"/>
                      <a:pt x="80" y="47"/>
                      <a:pt x="78" y="46"/>
                    </a:cubicBezTo>
                    <a:cubicBezTo>
                      <a:pt x="76" y="48"/>
                      <a:pt x="78" y="53"/>
                      <a:pt x="82" y="53"/>
                    </a:cubicBezTo>
                    <a:cubicBezTo>
                      <a:pt x="82" y="53"/>
                      <a:pt x="82" y="53"/>
                      <a:pt x="83" y="53"/>
                    </a:cubicBezTo>
                    <a:cubicBezTo>
                      <a:pt x="88" y="51"/>
                      <a:pt x="89" y="46"/>
                      <a:pt x="88" y="43"/>
                    </a:cubicBezTo>
                    <a:cubicBezTo>
                      <a:pt x="87" y="39"/>
                      <a:pt x="84" y="38"/>
                      <a:pt x="81" y="38"/>
                    </a:cubicBezTo>
                    <a:cubicBezTo>
                      <a:pt x="79" y="38"/>
                      <a:pt x="76" y="39"/>
                      <a:pt x="73" y="39"/>
                    </a:cubicBezTo>
                    <a:cubicBezTo>
                      <a:pt x="71" y="39"/>
                      <a:pt x="68" y="40"/>
                      <a:pt x="65" y="40"/>
                    </a:cubicBezTo>
                    <a:cubicBezTo>
                      <a:pt x="65" y="40"/>
                      <a:pt x="64" y="40"/>
                      <a:pt x="63" y="40"/>
                    </a:cubicBezTo>
                    <a:cubicBezTo>
                      <a:pt x="64" y="38"/>
                      <a:pt x="66" y="38"/>
                      <a:pt x="67" y="38"/>
                    </a:cubicBezTo>
                    <a:cubicBezTo>
                      <a:pt x="69" y="38"/>
                      <a:pt x="71" y="38"/>
                      <a:pt x="72" y="39"/>
                    </a:cubicBezTo>
                    <a:cubicBezTo>
                      <a:pt x="71" y="35"/>
                      <a:pt x="73" y="35"/>
                      <a:pt x="75" y="35"/>
                    </a:cubicBezTo>
                    <a:cubicBezTo>
                      <a:pt x="75" y="35"/>
                      <a:pt x="75" y="35"/>
                      <a:pt x="75" y="35"/>
                    </a:cubicBezTo>
                    <a:cubicBezTo>
                      <a:pt x="75" y="35"/>
                      <a:pt x="76" y="35"/>
                      <a:pt x="76" y="35"/>
                    </a:cubicBezTo>
                    <a:cubicBezTo>
                      <a:pt x="77" y="35"/>
                      <a:pt x="78" y="35"/>
                      <a:pt x="77" y="33"/>
                    </a:cubicBezTo>
                    <a:cubicBezTo>
                      <a:pt x="78" y="33"/>
                      <a:pt x="78" y="33"/>
                      <a:pt x="78" y="33"/>
                    </a:cubicBezTo>
                    <a:cubicBezTo>
                      <a:pt x="80" y="33"/>
                      <a:pt x="83" y="35"/>
                      <a:pt x="84" y="36"/>
                    </a:cubicBezTo>
                    <a:cubicBezTo>
                      <a:pt x="84" y="36"/>
                      <a:pt x="84" y="36"/>
                      <a:pt x="84" y="36"/>
                    </a:cubicBezTo>
                    <a:cubicBezTo>
                      <a:pt x="85" y="36"/>
                      <a:pt x="85" y="35"/>
                      <a:pt x="85" y="34"/>
                    </a:cubicBezTo>
                    <a:cubicBezTo>
                      <a:pt x="85" y="33"/>
                      <a:pt x="85" y="32"/>
                      <a:pt x="84" y="32"/>
                    </a:cubicBezTo>
                    <a:cubicBezTo>
                      <a:pt x="83" y="32"/>
                      <a:pt x="83" y="32"/>
                      <a:pt x="83" y="32"/>
                    </a:cubicBezTo>
                    <a:cubicBezTo>
                      <a:pt x="83" y="32"/>
                      <a:pt x="84" y="32"/>
                      <a:pt x="84" y="32"/>
                    </a:cubicBezTo>
                    <a:cubicBezTo>
                      <a:pt x="85" y="32"/>
                      <a:pt x="86" y="33"/>
                      <a:pt x="87" y="34"/>
                    </a:cubicBezTo>
                    <a:cubicBezTo>
                      <a:pt x="88" y="35"/>
                      <a:pt x="89" y="37"/>
                      <a:pt x="90" y="37"/>
                    </a:cubicBezTo>
                    <a:cubicBezTo>
                      <a:pt x="90" y="37"/>
                      <a:pt x="90" y="37"/>
                      <a:pt x="90" y="37"/>
                    </a:cubicBezTo>
                    <a:cubicBezTo>
                      <a:pt x="93" y="36"/>
                      <a:pt x="91" y="32"/>
                      <a:pt x="89" y="32"/>
                    </a:cubicBezTo>
                    <a:cubicBezTo>
                      <a:pt x="89" y="32"/>
                      <a:pt x="89" y="32"/>
                      <a:pt x="89" y="32"/>
                    </a:cubicBezTo>
                    <a:cubicBezTo>
                      <a:pt x="89" y="32"/>
                      <a:pt x="90" y="32"/>
                      <a:pt x="90" y="32"/>
                    </a:cubicBezTo>
                    <a:cubicBezTo>
                      <a:pt x="92" y="32"/>
                      <a:pt x="94" y="35"/>
                      <a:pt x="93" y="39"/>
                    </a:cubicBezTo>
                    <a:cubicBezTo>
                      <a:pt x="92" y="39"/>
                      <a:pt x="91" y="40"/>
                      <a:pt x="90" y="40"/>
                    </a:cubicBezTo>
                    <a:cubicBezTo>
                      <a:pt x="89" y="40"/>
                      <a:pt x="89" y="40"/>
                      <a:pt x="88" y="40"/>
                    </a:cubicBezTo>
                    <a:cubicBezTo>
                      <a:pt x="89" y="42"/>
                      <a:pt x="91" y="43"/>
                      <a:pt x="94" y="43"/>
                    </a:cubicBezTo>
                    <a:cubicBezTo>
                      <a:pt x="95" y="43"/>
                      <a:pt x="95" y="43"/>
                      <a:pt x="96" y="43"/>
                    </a:cubicBezTo>
                    <a:cubicBezTo>
                      <a:pt x="103" y="34"/>
                      <a:pt x="93" y="28"/>
                      <a:pt x="83" y="28"/>
                    </a:cubicBezTo>
                    <a:cubicBezTo>
                      <a:pt x="77" y="28"/>
                      <a:pt x="71" y="30"/>
                      <a:pt x="69" y="35"/>
                    </a:cubicBezTo>
                    <a:cubicBezTo>
                      <a:pt x="69" y="28"/>
                      <a:pt x="85" y="26"/>
                      <a:pt x="91" y="21"/>
                    </a:cubicBezTo>
                    <a:cubicBezTo>
                      <a:pt x="94" y="18"/>
                      <a:pt x="95" y="15"/>
                      <a:pt x="97" y="12"/>
                    </a:cubicBezTo>
                    <a:cubicBezTo>
                      <a:pt x="94" y="9"/>
                      <a:pt x="96" y="7"/>
                      <a:pt x="96" y="1"/>
                    </a:cubicBezTo>
                    <a:cubicBezTo>
                      <a:pt x="92" y="2"/>
                      <a:pt x="91" y="4"/>
                      <a:pt x="90" y="7"/>
                    </a:cubicBezTo>
                    <a:cubicBezTo>
                      <a:pt x="90" y="7"/>
                      <a:pt x="90" y="7"/>
                      <a:pt x="90" y="7"/>
                    </a:cubicBezTo>
                    <a:cubicBezTo>
                      <a:pt x="88" y="7"/>
                      <a:pt x="88" y="6"/>
                      <a:pt x="88" y="5"/>
                    </a:cubicBezTo>
                    <a:cubicBezTo>
                      <a:pt x="85" y="5"/>
                      <a:pt x="84" y="8"/>
                      <a:pt x="85" y="12"/>
                    </a:cubicBezTo>
                    <a:cubicBezTo>
                      <a:pt x="84" y="11"/>
                      <a:pt x="83" y="10"/>
                      <a:pt x="83" y="10"/>
                    </a:cubicBezTo>
                    <a:cubicBezTo>
                      <a:pt x="80" y="10"/>
                      <a:pt x="79" y="16"/>
                      <a:pt x="76" y="17"/>
                    </a:cubicBezTo>
                    <a:cubicBezTo>
                      <a:pt x="77" y="19"/>
                      <a:pt x="78" y="19"/>
                      <a:pt x="79" y="19"/>
                    </a:cubicBezTo>
                    <a:cubicBezTo>
                      <a:pt x="80" y="19"/>
                      <a:pt x="82" y="18"/>
                      <a:pt x="84" y="17"/>
                    </a:cubicBezTo>
                    <a:cubicBezTo>
                      <a:pt x="84" y="22"/>
                      <a:pt x="80" y="22"/>
                      <a:pt x="78" y="24"/>
                    </a:cubicBezTo>
                    <a:cubicBezTo>
                      <a:pt x="76" y="24"/>
                      <a:pt x="80" y="22"/>
                      <a:pt x="78" y="20"/>
                    </a:cubicBezTo>
                    <a:cubicBezTo>
                      <a:pt x="74" y="20"/>
                      <a:pt x="76" y="26"/>
                      <a:pt x="73" y="28"/>
                    </a:cubicBezTo>
                    <a:cubicBezTo>
                      <a:pt x="74" y="23"/>
                      <a:pt x="79" y="13"/>
                      <a:pt x="74" y="6"/>
                    </a:cubicBezTo>
                    <a:cubicBezTo>
                      <a:pt x="74" y="5"/>
                      <a:pt x="74" y="5"/>
                      <a:pt x="74" y="5"/>
                    </a:cubicBezTo>
                    <a:cubicBezTo>
                      <a:pt x="74" y="5"/>
                      <a:pt x="78" y="10"/>
                      <a:pt x="77" y="12"/>
                    </a:cubicBezTo>
                    <a:cubicBezTo>
                      <a:pt x="80" y="11"/>
                      <a:pt x="80" y="3"/>
                      <a:pt x="78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4" name="Freeform 340"/>
              <p:cNvSpPr>
                <a:spLocks/>
              </p:cNvSpPr>
              <p:nvPr/>
            </p:nvSpPr>
            <p:spPr bwMode="auto">
              <a:xfrm>
                <a:off x="456" y="7786"/>
                <a:ext cx="21" cy="26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0"/>
                  </a:cxn>
                  <a:cxn ang="0">
                    <a:pos x="1" y="5"/>
                  </a:cxn>
                  <a:cxn ang="0">
                    <a:pos x="4" y="0"/>
                  </a:cxn>
                </a:cxnLst>
                <a:rect l="0" t="0" r="r" b="b"/>
                <a:pathLst>
                  <a:path w="4" h="5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4"/>
                      <a:pt x="1" y="5"/>
                    </a:cubicBezTo>
                    <a:cubicBezTo>
                      <a:pt x="2" y="2"/>
                      <a:pt x="3" y="2"/>
                      <a:pt x="4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5" name="Freeform 341"/>
              <p:cNvSpPr>
                <a:spLocks/>
              </p:cNvSpPr>
              <p:nvPr/>
            </p:nvSpPr>
            <p:spPr bwMode="auto">
              <a:xfrm>
                <a:off x="430" y="8018"/>
                <a:ext cx="73" cy="98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6" y="0"/>
                  </a:cxn>
                  <a:cxn ang="0">
                    <a:pos x="9" y="12"/>
                  </a:cxn>
                  <a:cxn ang="0">
                    <a:pos x="7" y="13"/>
                  </a:cxn>
                  <a:cxn ang="0">
                    <a:pos x="1" y="11"/>
                  </a:cxn>
                  <a:cxn ang="0">
                    <a:pos x="3" y="18"/>
                  </a:cxn>
                  <a:cxn ang="0">
                    <a:pos x="6" y="19"/>
                  </a:cxn>
                  <a:cxn ang="0">
                    <a:pos x="14" y="9"/>
                  </a:cxn>
                  <a:cxn ang="0">
                    <a:pos x="8" y="0"/>
                  </a:cxn>
                </a:cxnLst>
                <a:rect l="0" t="0" r="r" b="b"/>
                <a:pathLst>
                  <a:path w="14" h="19">
                    <a:moveTo>
                      <a:pt x="8" y="0"/>
                    </a:moveTo>
                    <a:cubicBezTo>
                      <a:pt x="8" y="0"/>
                      <a:pt x="7" y="0"/>
                      <a:pt x="6" y="0"/>
                    </a:cubicBezTo>
                    <a:cubicBezTo>
                      <a:pt x="12" y="4"/>
                      <a:pt x="3" y="11"/>
                      <a:pt x="9" y="12"/>
                    </a:cubicBezTo>
                    <a:cubicBezTo>
                      <a:pt x="9" y="13"/>
                      <a:pt x="8" y="13"/>
                      <a:pt x="7" y="13"/>
                    </a:cubicBezTo>
                    <a:cubicBezTo>
                      <a:pt x="5" y="13"/>
                      <a:pt x="3" y="11"/>
                      <a:pt x="1" y="11"/>
                    </a:cubicBezTo>
                    <a:cubicBezTo>
                      <a:pt x="0" y="15"/>
                      <a:pt x="2" y="17"/>
                      <a:pt x="3" y="18"/>
                    </a:cubicBezTo>
                    <a:cubicBezTo>
                      <a:pt x="4" y="19"/>
                      <a:pt x="5" y="19"/>
                      <a:pt x="6" y="19"/>
                    </a:cubicBezTo>
                    <a:cubicBezTo>
                      <a:pt x="11" y="19"/>
                      <a:pt x="14" y="14"/>
                      <a:pt x="14" y="9"/>
                    </a:cubicBezTo>
                    <a:cubicBezTo>
                      <a:pt x="14" y="5"/>
                      <a:pt x="12" y="0"/>
                      <a:pt x="8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6" name="Freeform 342"/>
              <p:cNvSpPr>
                <a:spLocks/>
              </p:cNvSpPr>
              <p:nvPr/>
            </p:nvSpPr>
            <p:spPr bwMode="auto">
              <a:xfrm>
                <a:off x="430" y="8676"/>
                <a:ext cx="42" cy="26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1"/>
                  </a:cxn>
                  <a:cxn ang="0">
                    <a:pos x="0" y="4"/>
                  </a:cxn>
                  <a:cxn ang="0">
                    <a:pos x="5" y="5"/>
                  </a:cxn>
                  <a:cxn ang="0">
                    <a:pos x="8" y="4"/>
                  </a:cxn>
                  <a:cxn ang="0">
                    <a:pos x="8" y="4"/>
                  </a:cxn>
                  <a:cxn ang="0">
                    <a:pos x="5" y="0"/>
                  </a:cxn>
                  <a:cxn ang="0">
                    <a:pos x="4" y="0"/>
                  </a:cxn>
                </a:cxnLst>
                <a:rect l="0" t="0" r="r" b="b"/>
                <a:pathLst>
                  <a:path w="8" h="5">
                    <a:moveTo>
                      <a:pt x="4" y="0"/>
                    </a:moveTo>
                    <a:cubicBezTo>
                      <a:pt x="2" y="0"/>
                      <a:pt x="1" y="0"/>
                      <a:pt x="0" y="1"/>
                    </a:cubicBezTo>
                    <a:cubicBezTo>
                      <a:pt x="0" y="2"/>
                      <a:pt x="0" y="3"/>
                      <a:pt x="0" y="4"/>
                    </a:cubicBezTo>
                    <a:cubicBezTo>
                      <a:pt x="0" y="5"/>
                      <a:pt x="3" y="5"/>
                      <a:pt x="5" y="5"/>
                    </a:cubicBezTo>
                    <a:cubicBezTo>
                      <a:pt x="7" y="5"/>
                      <a:pt x="8" y="5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5" y="4"/>
                      <a:pt x="7" y="0"/>
                      <a:pt x="5" y="0"/>
                    </a:cubicBezTo>
                    <a:cubicBezTo>
                      <a:pt x="5" y="0"/>
                      <a:pt x="4" y="0"/>
                      <a:pt x="4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7" name="Freeform 343"/>
              <p:cNvSpPr>
                <a:spLocks/>
              </p:cNvSpPr>
              <p:nvPr/>
            </p:nvSpPr>
            <p:spPr bwMode="auto">
              <a:xfrm>
                <a:off x="280" y="9196"/>
                <a:ext cx="197" cy="205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6" y="12"/>
                  </a:cxn>
                  <a:cxn ang="0">
                    <a:pos x="11" y="17"/>
                  </a:cxn>
                  <a:cxn ang="0">
                    <a:pos x="12" y="17"/>
                  </a:cxn>
                  <a:cxn ang="0">
                    <a:pos x="23" y="22"/>
                  </a:cxn>
                  <a:cxn ang="0">
                    <a:pos x="16" y="19"/>
                  </a:cxn>
                  <a:cxn ang="0">
                    <a:pos x="16" y="25"/>
                  </a:cxn>
                  <a:cxn ang="0">
                    <a:pos x="25" y="34"/>
                  </a:cxn>
                  <a:cxn ang="0">
                    <a:pos x="22" y="31"/>
                  </a:cxn>
                  <a:cxn ang="0">
                    <a:pos x="23" y="40"/>
                  </a:cxn>
                  <a:cxn ang="0">
                    <a:pos x="24" y="40"/>
                  </a:cxn>
                  <a:cxn ang="0">
                    <a:pos x="27" y="35"/>
                  </a:cxn>
                  <a:cxn ang="0">
                    <a:pos x="38" y="22"/>
                  </a:cxn>
                  <a:cxn ang="0">
                    <a:pos x="34" y="23"/>
                  </a:cxn>
                  <a:cxn ang="0">
                    <a:pos x="31" y="22"/>
                  </a:cxn>
                  <a:cxn ang="0">
                    <a:pos x="27" y="31"/>
                  </a:cxn>
                  <a:cxn ang="0">
                    <a:pos x="35" y="12"/>
                  </a:cxn>
                  <a:cxn ang="0">
                    <a:pos x="34" y="12"/>
                  </a:cxn>
                  <a:cxn ang="0">
                    <a:pos x="31" y="13"/>
                  </a:cxn>
                  <a:cxn ang="0">
                    <a:pos x="29" y="14"/>
                  </a:cxn>
                  <a:cxn ang="0">
                    <a:pos x="28" y="13"/>
                  </a:cxn>
                  <a:cxn ang="0">
                    <a:pos x="25" y="21"/>
                  </a:cxn>
                  <a:cxn ang="0">
                    <a:pos x="26" y="7"/>
                  </a:cxn>
                  <a:cxn ang="0">
                    <a:pos x="18" y="9"/>
                  </a:cxn>
                  <a:cxn ang="0">
                    <a:pos x="13" y="1"/>
                  </a:cxn>
                  <a:cxn ang="0">
                    <a:pos x="13" y="5"/>
                  </a:cxn>
                  <a:cxn ang="0">
                    <a:pos x="6" y="0"/>
                  </a:cxn>
                </a:cxnLst>
                <a:rect l="0" t="0" r="r" b="b"/>
                <a:pathLst>
                  <a:path w="38" h="40">
                    <a:moveTo>
                      <a:pt x="6" y="0"/>
                    </a:moveTo>
                    <a:cubicBezTo>
                      <a:pt x="7" y="1"/>
                      <a:pt x="6" y="2"/>
                      <a:pt x="4" y="2"/>
                    </a:cubicBezTo>
                    <a:cubicBezTo>
                      <a:pt x="3" y="2"/>
                      <a:pt x="3" y="2"/>
                      <a:pt x="2" y="2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1" y="3"/>
                    </a:cubicBezTo>
                    <a:cubicBezTo>
                      <a:pt x="10" y="4"/>
                      <a:pt x="9" y="9"/>
                      <a:pt x="16" y="12"/>
                    </a:cubicBezTo>
                    <a:cubicBezTo>
                      <a:pt x="14" y="14"/>
                      <a:pt x="11" y="14"/>
                      <a:pt x="11" y="17"/>
                    </a:cubicBezTo>
                    <a:cubicBezTo>
                      <a:pt x="11" y="17"/>
                      <a:pt x="12" y="17"/>
                      <a:pt x="12" y="17"/>
                    </a:cubicBezTo>
                    <a:cubicBezTo>
                      <a:pt x="18" y="17"/>
                      <a:pt x="22" y="18"/>
                      <a:pt x="23" y="22"/>
                    </a:cubicBezTo>
                    <a:cubicBezTo>
                      <a:pt x="21" y="20"/>
                      <a:pt x="19" y="19"/>
                      <a:pt x="16" y="19"/>
                    </a:cubicBezTo>
                    <a:cubicBezTo>
                      <a:pt x="16" y="21"/>
                      <a:pt x="18" y="23"/>
                      <a:pt x="16" y="25"/>
                    </a:cubicBezTo>
                    <a:cubicBezTo>
                      <a:pt x="21" y="25"/>
                      <a:pt x="28" y="29"/>
                      <a:pt x="25" y="34"/>
                    </a:cubicBezTo>
                    <a:cubicBezTo>
                      <a:pt x="23" y="34"/>
                      <a:pt x="24" y="31"/>
                      <a:pt x="22" y="31"/>
                    </a:cubicBezTo>
                    <a:cubicBezTo>
                      <a:pt x="22" y="35"/>
                      <a:pt x="24" y="36"/>
                      <a:pt x="23" y="40"/>
                    </a:cubicBezTo>
                    <a:cubicBezTo>
                      <a:pt x="24" y="40"/>
                      <a:pt x="24" y="40"/>
                      <a:pt x="24" y="40"/>
                    </a:cubicBezTo>
                    <a:cubicBezTo>
                      <a:pt x="27" y="40"/>
                      <a:pt x="26" y="37"/>
                      <a:pt x="27" y="35"/>
                    </a:cubicBezTo>
                    <a:cubicBezTo>
                      <a:pt x="31" y="31"/>
                      <a:pt x="36" y="28"/>
                      <a:pt x="38" y="22"/>
                    </a:cubicBezTo>
                    <a:cubicBezTo>
                      <a:pt x="36" y="22"/>
                      <a:pt x="35" y="23"/>
                      <a:pt x="34" y="23"/>
                    </a:cubicBezTo>
                    <a:cubicBezTo>
                      <a:pt x="33" y="23"/>
                      <a:pt x="32" y="23"/>
                      <a:pt x="31" y="22"/>
                    </a:cubicBezTo>
                    <a:cubicBezTo>
                      <a:pt x="30" y="25"/>
                      <a:pt x="29" y="28"/>
                      <a:pt x="27" y="31"/>
                    </a:cubicBezTo>
                    <a:cubicBezTo>
                      <a:pt x="26" y="21"/>
                      <a:pt x="34" y="20"/>
                      <a:pt x="35" y="12"/>
                    </a:cubicBezTo>
                    <a:cubicBezTo>
                      <a:pt x="35" y="12"/>
                      <a:pt x="34" y="12"/>
                      <a:pt x="34" y="12"/>
                    </a:cubicBezTo>
                    <a:cubicBezTo>
                      <a:pt x="32" y="12"/>
                      <a:pt x="32" y="13"/>
                      <a:pt x="31" y="13"/>
                    </a:cubicBezTo>
                    <a:cubicBezTo>
                      <a:pt x="30" y="14"/>
                      <a:pt x="30" y="14"/>
                      <a:pt x="29" y="14"/>
                    </a:cubicBezTo>
                    <a:cubicBezTo>
                      <a:pt x="29" y="14"/>
                      <a:pt x="28" y="14"/>
                      <a:pt x="28" y="13"/>
                    </a:cubicBezTo>
                    <a:cubicBezTo>
                      <a:pt x="27" y="16"/>
                      <a:pt x="27" y="20"/>
                      <a:pt x="25" y="21"/>
                    </a:cubicBezTo>
                    <a:cubicBezTo>
                      <a:pt x="24" y="16"/>
                      <a:pt x="25" y="11"/>
                      <a:pt x="26" y="7"/>
                    </a:cubicBezTo>
                    <a:cubicBezTo>
                      <a:pt x="22" y="9"/>
                      <a:pt x="21" y="8"/>
                      <a:pt x="18" y="9"/>
                    </a:cubicBezTo>
                    <a:cubicBezTo>
                      <a:pt x="17" y="5"/>
                      <a:pt x="17" y="1"/>
                      <a:pt x="13" y="1"/>
                    </a:cubicBezTo>
                    <a:cubicBezTo>
                      <a:pt x="11" y="3"/>
                      <a:pt x="15" y="5"/>
                      <a:pt x="13" y="5"/>
                    </a:cubicBezTo>
                    <a:cubicBezTo>
                      <a:pt x="11" y="3"/>
                      <a:pt x="10" y="0"/>
                      <a:pt x="6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8" name="Freeform 344"/>
              <p:cNvSpPr>
                <a:spLocks/>
              </p:cNvSpPr>
              <p:nvPr/>
            </p:nvSpPr>
            <p:spPr bwMode="auto">
              <a:xfrm>
                <a:off x="409" y="7786"/>
                <a:ext cx="26" cy="26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2" y="0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5" y="0"/>
                  </a:cxn>
                </a:cxnLst>
                <a:rect l="0" t="0" r="r" b="b"/>
                <a:pathLst>
                  <a:path w="5" h="5">
                    <a:moveTo>
                      <a:pt x="5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2"/>
                      <a:pt x="0" y="3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5" y="5"/>
                      <a:pt x="5" y="3"/>
                      <a:pt x="5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9" name="Freeform 345"/>
              <p:cNvSpPr>
                <a:spLocks noEditPoints="1"/>
              </p:cNvSpPr>
              <p:nvPr/>
            </p:nvSpPr>
            <p:spPr bwMode="auto">
              <a:xfrm>
                <a:off x="259" y="8321"/>
                <a:ext cx="161" cy="216"/>
              </a:xfrm>
              <a:custGeom>
                <a:avLst/>
                <a:gdLst/>
                <a:ahLst/>
                <a:cxnLst>
                  <a:cxn ang="0">
                    <a:pos x="6" y="19"/>
                  </a:cxn>
                  <a:cxn ang="0">
                    <a:pos x="7" y="16"/>
                  </a:cxn>
                  <a:cxn ang="0">
                    <a:pos x="8" y="19"/>
                  </a:cxn>
                  <a:cxn ang="0">
                    <a:pos x="6" y="19"/>
                  </a:cxn>
                  <a:cxn ang="0">
                    <a:pos x="21" y="13"/>
                  </a:cxn>
                  <a:cxn ang="0">
                    <a:pos x="20" y="10"/>
                  </a:cxn>
                  <a:cxn ang="0">
                    <a:pos x="22" y="13"/>
                  </a:cxn>
                  <a:cxn ang="0">
                    <a:pos x="21" y="13"/>
                  </a:cxn>
                  <a:cxn ang="0">
                    <a:pos x="8" y="0"/>
                  </a:cxn>
                  <a:cxn ang="0">
                    <a:pos x="7" y="1"/>
                  </a:cxn>
                  <a:cxn ang="0">
                    <a:pos x="0" y="25"/>
                  </a:cxn>
                  <a:cxn ang="0">
                    <a:pos x="1" y="25"/>
                  </a:cxn>
                  <a:cxn ang="0">
                    <a:pos x="3" y="27"/>
                  </a:cxn>
                  <a:cxn ang="0">
                    <a:pos x="5" y="30"/>
                  </a:cxn>
                  <a:cxn ang="0">
                    <a:pos x="5" y="30"/>
                  </a:cxn>
                  <a:cxn ang="0">
                    <a:pos x="12" y="9"/>
                  </a:cxn>
                  <a:cxn ang="0">
                    <a:pos x="12" y="22"/>
                  </a:cxn>
                  <a:cxn ang="0">
                    <a:pos x="3" y="42"/>
                  </a:cxn>
                  <a:cxn ang="0">
                    <a:pos x="4" y="42"/>
                  </a:cxn>
                  <a:cxn ang="0">
                    <a:pos x="15" y="28"/>
                  </a:cxn>
                  <a:cxn ang="0">
                    <a:pos x="23" y="32"/>
                  </a:cxn>
                  <a:cxn ang="0">
                    <a:pos x="24" y="32"/>
                  </a:cxn>
                  <a:cxn ang="0">
                    <a:pos x="27" y="25"/>
                  </a:cxn>
                  <a:cxn ang="0">
                    <a:pos x="14" y="12"/>
                  </a:cxn>
                  <a:cxn ang="0">
                    <a:pos x="25" y="19"/>
                  </a:cxn>
                  <a:cxn ang="0">
                    <a:pos x="31" y="16"/>
                  </a:cxn>
                  <a:cxn ang="0">
                    <a:pos x="29" y="10"/>
                  </a:cxn>
                  <a:cxn ang="0">
                    <a:pos x="14" y="6"/>
                  </a:cxn>
                  <a:cxn ang="0">
                    <a:pos x="8" y="0"/>
                  </a:cxn>
                </a:cxnLst>
                <a:rect l="0" t="0" r="r" b="b"/>
                <a:pathLst>
                  <a:path w="31" h="42">
                    <a:moveTo>
                      <a:pt x="6" y="19"/>
                    </a:moveTo>
                    <a:cubicBezTo>
                      <a:pt x="6" y="18"/>
                      <a:pt x="7" y="18"/>
                      <a:pt x="7" y="16"/>
                    </a:cubicBezTo>
                    <a:cubicBezTo>
                      <a:pt x="9" y="17"/>
                      <a:pt x="9" y="18"/>
                      <a:pt x="8" y="19"/>
                    </a:cubicBezTo>
                    <a:cubicBezTo>
                      <a:pt x="7" y="19"/>
                      <a:pt x="7" y="19"/>
                      <a:pt x="6" y="19"/>
                    </a:cubicBezTo>
                    <a:moveTo>
                      <a:pt x="21" y="13"/>
                    </a:moveTo>
                    <a:cubicBezTo>
                      <a:pt x="18" y="13"/>
                      <a:pt x="19" y="11"/>
                      <a:pt x="20" y="10"/>
                    </a:cubicBezTo>
                    <a:cubicBezTo>
                      <a:pt x="21" y="10"/>
                      <a:pt x="22" y="11"/>
                      <a:pt x="22" y="13"/>
                    </a:cubicBezTo>
                    <a:cubicBezTo>
                      <a:pt x="22" y="13"/>
                      <a:pt x="21" y="13"/>
                      <a:pt x="21" y="13"/>
                    </a:cubicBezTo>
                    <a:moveTo>
                      <a:pt x="8" y="0"/>
                    </a:moveTo>
                    <a:cubicBezTo>
                      <a:pt x="8" y="0"/>
                      <a:pt x="7" y="1"/>
                      <a:pt x="7" y="1"/>
                    </a:cubicBezTo>
                    <a:cubicBezTo>
                      <a:pt x="9" y="9"/>
                      <a:pt x="2" y="17"/>
                      <a:pt x="0" y="25"/>
                    </a:cubicBezTo>
                    <a:cubicBezTo>
                      <a:pt x="0" y="25"/>
                      <a:pt x="1" y="25"/>
                      <a:pt x="1" y="25"/>
                    </a:cubicBezTo>
                    <a:cubicBezTo>
                      <a:pt x="3" y="25"/>
                      <a:pt x="3" y="26"/>
                      <a:pt x="3" y="27"/>
                    </a:cubicBezTo>
                    <a:cubicBezTo>
                      <a:pt x="3" y="29"/>
                      <a:pt x="3" y="30"/>
                      <a:pt x="5" y="30"/>
                    </a:cubicBezTo>
                    <a:cubicBezTo>
                      <a:pt x="5" y="30"/>
                      <a:pt x="5" y="30"/>
                      <a:pt x="5" y="30"/>
                    </a:cubicBezTo>
                    <a:cubicBezTo>
                      <a:pt x="12" y="28"/>
                      <a:pt x="10" y="18"/>
                      <a:pt x="12" y="9"/>
                    </a:cubicBezTo>
                    <a:cubicBezTo>
                      <a:pt x="13" y="12"/>
                      <a:pt x="13" y="17"/>
                      <a:pt x="12" y="22"/>
                    </a:cubicBezTo>
                    <a:cubicBezTo>
                      <a:pt x="11" y="30"/>
                      <a:pt x="8" y="38"/>
                      <a:pt x="3" y="42"/>
                    </a:cubicBezTo>
                    <a:cubicBezTo>
                      <a:pt x="3" y="42"/>
                      <a:pt x="4" y="42"/>
                      <a:pt x="4" y="42"/>
                    </a:cubicBezTo>
                    <a:cubicBezTo>
                      <a:pt x="10" y="42"/>
                      <a:pt x="12" y="33"/>
                      <a:pt x="15" y="28"/>
                    </a:cubicBezTo>
                    <a:cubicBezTo>
                      <a:pt x="18" y="29"/>
                      <a:pt x="19" y="32"/>
                      <a:pt x="23" y="32"/>
                    </a:cubicBezTo>
                    <a:cubicBezTo>
                      <a:pt x="23" y="32"/>
                      <a:pt x="24" y="32"/>
                      <a:pt x="24" y="32"/>
                    </a:cubicBezTo>
                    <a:cubicBezTo>
                      <a:pt x="21" y="28"/>
                      <a:pt x="26" y="27"/>
                      <a:pt x="27" y="25"/>
                    </a:cubicBezTo>
                    <a:cubicBezTo>
                      <a:pt x="22" y="21"/>
                      <a:pt x="16" y="19"/>
                      <a:pt x="14" y="12"/>
                    </a:cubicBezTo>
                    <a:cubicBezTo>
                      <a:pt x="16" y="15"/>
                      <a:pt x="21" y="19"/>
                      <a:pt x="25" y="19"/>
                    </a:cubicBezTo>
                    <a:cubicBezTo>
                      <a:pt x="27" y="19"/>
                      <a:pt x="29" y="18"/>
                      <a:pt x="31" y="16"/>
                    </a:cubicBezTo>
                    <a:cubicBezTo>
                      <a:pt x="26" y="15"/>
                      <a:pt x="31" y="11"/>
                      <a:pt x="29" y="10"/>
                    </a:cubicBezTo>
                    <a:cubicBezTo>
                      <a:pt x="24" y="8"/>
                      <a:pt x="18" y="7"/>
                      <a:pt x="14" y="6"/>
                    </a:cubicBezTo>
                    <a:cubicBezTo>
                      <a:pt x="12" y="4"/>
                      <a:pt x="10" y="0"/>
                      <a:pt x="8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0" name="Freeform 346"/>
              <p:cNvSpPr>
                <a:spLocks/>
              </p:cNvSpPr>
              <p:nvPr/>
            </p:nvSpPr>
            <p:spPr bwMode="auto">
              <a:xfrm>
                <a:off x="327" y="8481"/>
                <a:ext cx="25" cy="25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1" y="1"/>
                  </a:cxn>
                  <a:cxn ang="0">
                    <a:pos x="4" y="5"/>
                  </a:cxn>
                  <a:cxn ang="0">
                    <a:pos x="5" y="5"/>
                  </a:cxn>
                  <a:cxn ang="0">
                    <a:pos x="3" y="0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4"/>
                      <a:pt x="2" y="5"/>
                      <a:pt x="4" y="5"/>
                    </a:cubicBezTo>
                    <a:cubicBezTo>
                      <a:pt x="4" y="5"/>
                      <a:pt x="4" y="5"/>
                      <a:pt x="5" y="5"/>
                    </a:cubicBezTo>
                    <a:cubicBezTo>
                      <a:pt x="5" y="2"/>
                      <a:pt x="4" y="0"/>
                      <a:pt x="3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1" name="Freeform 347"/>
              <p:cNvSpPr>
                <a:spLocks/>
              </p:cNvSpPr>
              <p:nvPr/>
            </p:nvSpPr>
            <p:spPr bwMode="auto">
              <a:xfrm>
                <a:off x="316" y="8517"/>
                <a:ext cx="21" cy="10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4" y="0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cubicBezTo>
                      <a:pt x="3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1" y="2"/>
                      <a:pt x="3" y="2"/>
                      <a:pt x="4" y="2"/>
                    </a:cubicBezTo>
                    <a:cubicBezTo>
                      <a:pt x="4" y="1"/>
                      <a:pt x="4" y="0"/>
                      <a:pt x="4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2" name="Freeform 348"/>
              <p:cNvSpPr>
                <a:spLocks noEditPoints="1"/>
              </p:cNvSpPr>
              <p:nvPr/>
            </p:nvSpPr>
            <p:spPr bwMode="auto">
              <a:xfrm>
                <a:off x="-5" y="8563"/>
                <a:ext cx="357" cy="838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5" y="33"/>
                  </a:cxn>
                  <a:cxn ang="0">
                    <a:pos x="23" y="109"/>
                  </a:cxn>
                  <a:cxn ang="0">
                    <a:pos x="35" y="52"/>
                  </a:cxn>
                  <a:cxn ang="0">
                    <a:pos x="38" y="52"/>
                  </a:cxn>
                  <a:cxn ang="0">
                    <a:pos x="53" y="28"/>
                  </a:cxn>
                  <a:cxn ang="0">
                    <a:pos x="52" y="33"/>
                  </a:cxn>
                  <a:cxn ang="0">
                    <a:pos x="54" y="32"/>
                  </a:cxn>
                  <a:cxn ang="0">
                    <a:pos x="28" y="2"/>
                  </a:cxn>
                  <a:cxn ang="0">
                    <a:pos x="31" y="12"/>
                  </a:cxn>
                  <a:cxn ang="0">
                    <a:pos x="30" y="16"/>
                  </a:cxn>
                  <a:cxn ang="0">
                    <a:pos x="33" y="31"/>
                  </a:cxn>
                  <a:cxn ang="0">
                    <a:pos x="34" y="36"/>
                  </a:cxn>
                  <a:cxn ang="0">
                    <a:pos x="3" y="33"/>
                  </a:cxn>
                  <a:cxn ang="0">
                    <a:pos x="7" y="36"/>
                  </a:cxn>
                  <a:cxn ang="0">
                    <a:pos x="12" y="38"/>
                  </a:cxn>
                  <a:cxn ang="0">
                    <a:pos x="12" y="44"/>
                  </a:cxn>
                  <a:cxn ang="0">
                    <a:pos x="30" y="56"/>
                  </a:cxn>
                  <a:cxn ang="0">
                    <a:pos x="38" y="94"/>
                  </a:cxn>
                  <a:cxn ang="0">
                    <a:pos x="37" y="97"/>
                  </a:cxn>
                  <a:cxn ang="0">
                    <a:pos x="28" y="90"/>
                  </a:cxn>
                  <a:cxn ang="0">
                    <a:pos x="34" y="78"/>
                  </a:cxn>
                  <a:cxn ang="0">
                    <a:pos x="29" y="67"/>
                  </a:cxn>
                  <a:cxn ang="0">
                    <a:pos x="23" y="75"/>
                  </a:cxn>
                  <a:cxn ang="0">
                    <a:pos x="8" y="65"/>
                  </a:cxn>
                  <a:cxn ang="0">
                    <a:pos x="23" y="79"/>
                  </a:cxn>
                  <a:cxn ang="0">
                    <a:pos x="18" y="81"/>
                  </a:cxn>
                  <a:cxn ang="0">
                    <a:pos x="25" y="84"/>
                  </a:cxn>
                  <a:cxn ang="0">
                    <a:pos x="21" y="92"/>
                  </a:cxn>
                  <a:cxn ang="0">
                    <a:pos x="13" y="94"/>
                  </a:cxn>
                  <a:cxn ang="0">
                    <a:pos x="7" y="103"/>
                  </a:cxn>
                  <a:cxn ang="0">
                    <a:pos x="12" y="111"/>
                  </a:cxn>
                  <a:cxn ang="0">
                    <a:pos x="0" y="125"/>
                  </a:cxn>
                  <a:cxn ang="0">
                    <a:pos x="0" y="129"/>
                  </a:cxn>
                  <a:cxn ang="0">
                    <a:pos x="0" y="148"/>
                  </a:cxn>
                  <a:cxn ang="0">
                    <a:pos x="4" y="158"/>
                  </a:cxn>
                  <a:cxn ang="0">
                    <a:pos x="0" y="160"/>
                  </a:cxn>
                  <a:cxn ang="0">
                    <a:pos x="8" y="163"/>
                  </a:cxn>
                  <a:cxn ang="0">
                    <a:pos x="9" y="156"/>
                  </a:cxn>
                  <a:cxn ang="0">
                    <a:pos x="24" y="128"/>
                  </a:cxn>
                  <a:cxn ang="0">
                    <a:pos x="30" y="140"/>
                  </a:cxn>
                  <a:cxn ang="0">
                    <a:pos x="27" y="139"/>
                  </a:cxn>
                  <a:cxn ang="0">
                    <a:pos x="26" y="148"/>
                  </a:cxn>
                  <a:cxn ang="0">
                    <a:pos x="39" y="127"/>
                  </a:cxn>
                  <a:cxn ang="0">
                    <a:pos x="17" y="120"/>
                  </a:cxn>
                  <a:cxn ang="0">
                    <a:pos x="37" y="101"/>
                  </a:cxn>
                  <a:cxn ang="0">
                    <a:pos x="38" y="100"/>
                  </a:cxn>
                  <a:cxn ang="0">
                    <a:pos x="38" y="100"/>
                  </a:cxn>
                  <a:cxn ang="0">
                    <a:pos x="55" y="66"/>
                  </a:cxn>
                  <a:cxn ang="0">
                    <a:pos x="62" y="63"/>
                  </a:cxn>
                  <a:cxn ang="0">
                    <a:pos x="59" y="62"/>
                  </a:cxn>
                  <a:cxn ang="0">
                    <a:pos x="62" y="53"/>
                  </a:cxn>
                  <a:cxn ang="0">
                    <a:pos x="51" y="54"/>
                  </a:cxn>
                  <a:cxn ang="0">
                    <a:pos x="60" y="28"/>
                  </a:cxn>
                  <a:cxn ang="0">
                    <a:pos x="41" y="49"/>
                  </a:cxn>
                  <a:cxn ang="0">
                    <a:pos x="39" y="4"/>
                  </a:cxn>
                  <a:cxn ang="0">
                    <a:pos x="33" y="0"/>
                  </a:cxn>
                </a:cxnLst>
                <a:rect l="0" t="0" r="r" b="b"/>
                <a:pathLst>
                  <a:path w="69" h="163">
                    <a:moveTo>
                      <a:pt x="1" y="29"/>
                    </a:moveTo>
                    <a:cubicBezTo>
                      <a:pt x="1" y="29"/>
                      <a:pt x="0" y="29"/>
                      <a:pt x="0" y="29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1" y="32"/>
                      <a:pt x="1" y="32"/>
                      <a:pt x="1" y="32"/>
                    </a:cubicBezTo>
                    <a:cubicBezTo>
                      <a:pt x="2" y="32"/>
                      <a:pt x="3" y="32"/>
                      <a:pt x="3" y="32"/>
                    </a:cubicBezTo>
                    <a:cubicBezTo>
                      <a:pt x="4" y="33"/>
                      <a:pt x="5" y="33"/>
                      <a:pt x="5" y="33"/>
                    </a:cubicBezTo>
                    <a:cubicBezTo>
                      <a:pt x="6" y="33"/>
                      <a:pt x="6" y="33"/>
                      <a:pt x="7" y="32"/>
                    </a:cubicBezTo>
                    <a:cubicBezTo>
                      <a:pt x="5" y="30"/>
                      <a:pt x="3" y="29"/>
                      <a:pt x="1" y="29"/>
                    </a:cubicBezTo>
                    <a:moveTo>
                      <a:pt x="23" y="109"/>
                    </a:moveTo>
                    <a:cubicBezTo>
                      <a:pt x="20" y="105"/>
                      <a:pt x="29" y="102"/>
                      <a:pt x="31" y="100"/>
                    </a:cubicBezTo>
                    <a:cubicBezTo>
                      <a:pt x="34" y="104"/>
                      <a:pt x="25" y="106"/>
                      <a:pt x="23" y="109"/>
                    </a:cubicBezTo>
                    <a:moveTo>
                      <a:pt x="35" y="52"/>
                    </a:moveTo>
                    <a:cubicBezTo>
                      <a:pt x="30" y="52"/>
                      <a:pt x="25" y="47"/>
                      <a:pt x="21" y="44"/>
                    </a:cubicBezTo>
                    <a:cubicBezTo>
                      <a:pt x="22" y="43"/>
                      <a:pt x="24" y="43"/>
                      <a:pt x="25" y="43"/>
                    </a:cubicBezTo>
                    <a:cubicBezTo>
                      <a:pt x="30" y="43"/>
                      <a:pt x="34" y="50"/>
                      <a:pt x="38" y="52"/>
                    </a:cubicBezTo>
                    <a:cubicBezTo>
                      <a:pt x="37" y="52"/>
                      <a:pt x="36" y="52"/>
                      <a:pt x="35" y="52"/>
                    </a:cubicBezTo>
                    <a:moveTo>
                      <a:pt x="46" y="49"/>
                    </a:moveTo>
                    <a:cubicBezTo>
                      <a:pt x="42" y="40"/>
                      <a:pt x="49" y="33"/>
                      <a:pt x="53" y="28"/>
                    </a:cubicBezTo>
                    <a:cubicBezTo>
                      <a:pt x="53" y="28"/>
                      <a:pt x="54" y="28"/>
                      <a:pt x="54" y="28"/>
                    </a:cubicBezTo>
                    <a:cubicBezTo>
                      <a:pt x="55" y="28"/>
                      <a:pt x="54" y="29"/>
                      <a:pt x="54" y="30"/>
                    </a:cubicBezTo>
                    <a:cubicBezTo>
                      <a:pt x="53" y="31"/>
                      <a:pt x="52" y="33"/>
                      <a:pt x="52" y="33"/>
                    </a:cubicBezTo>
                    <a:cubicBezTo>
                      <a:pt x="52" y="33"/>
                      <a:pt x="52" y="33"/>
                      <a:pt x="52" y="33"/>
                    </a:cubicBezTo>
                    <a:cubicBezTo>
                      <a:pt x="52" y="33"/>
                      <a:pt x="52" y="33"/>
                      <a:pt x="52" y="33"/>
                    </a:cubicBezTo>
                    <a:cubicBezTo>
                      <a:pt x="53" y="33"/>
                      <a:pt x="54" y="32"/>
                      <a:pt x="54" y="32"/>
                    </a:cubicBezTo>
                    <a:cubicBezTo>
                      <a:pt x="53" y="38"/>
                      <a:pt x="49" y="41"/>
                      <a:pt x="46" y="49"/>
                    </a:cubicBezTo>
                    <a:moveTo>
                      <a:pt x="33" y="0"/>
                    </a:moveTo>
                    <a:cubicBezTo>
                      <a:pt x="30" y="0"/>
                      <a:pt x="29" y="1"/>
                      <a:pt x="28" y="2"/>
                    </a:cubicBezTo>
                    <a:cubicBezTo>
                      <a:pt x="34" y="5"/>
                      <a:pt x="24" y="5"/>
                      <a:pt x="25" y="9"/>
                    </a:cubicBezTo>
                    <a:cubicBezTo>
                      <a:pt x="29" y="11"/>
                      <a:pt x="40" y="12"/>
                      <a:pt x="38" y="17"/>
                    </a:cubicBezTo>
                    <a:cubicBezTo>
                      <a:pt x="37" y="14"/>
                      <a:pt x="34" y="13"/>
                      <a:pt x="31" y="12"/>
                    </a:cubicBezTo>
                    <a:cubicBezTo>
                      <a:pt x="31" y="16"/>
                      <a:pt x="36" y="16"/>
                      <a:pt x="37" y="20"/>
                    </a:cubicBezTo>
                    <a:cubicBezTo>
                      <a:pt x="34" y="19"/>
                      <a:pt x="34" y="16"/>
                      <a:pt x="31" y="16"/>
                    </a:cubicBezTo>
                    <a:cubicBezTo>
                      <a:pt x="31" y="16"/>
                      <a:pt x="31" y="16"/>
                      <a:pt x="30" y="16"/>
                    </a:cubicBezTo>
                    <a:cubicBezTo>
                      <a:pt x="30" y="19"/>
                      <a:pt x="35" y="22"/>
                      <a:pt x="34" y="22"/>
                    </a:cubicBezTo>
                    <a:cubicBezTo>
                      <a:pt x="33" y="22"/>
                      <a:pt x="33" y="22"/>
                      <a:pt x="31" y="22"/>
                    </a:cubicBezTo>
                    <a:cubicBezTo>
                      <a:pt x="31" y="28"/>
                      <a:pt x="38" y="27"/>
                      <a:pt x="33" y="31"/>
                    </a:cubicBezTo>
                    <a:cubicBezTo>
                      <a:pt x="36" y="34"/>
                      <a:pt x="40" y="34"/>
                      <a:pt x="41" y="38"/>
                    </a:cubicBezTo>
                    <a:cubicBezTo>
                      <a:pt x="39" y="37"/>
                      <a:pt x="38" y="35"/>
                      <a:pt x="36" y="35"/>
                    </a:cubicBezTo>
                    <a:cubicBezTo>
                      <a:pt x="36" y="35"/>
                      <a:pt x="35" y="36"/>
                      <a:pt x="34" y="36"/>
                    </a:cubicBezTo>
                    <a:cubicBezTo>
                      <a:pt x="34" y="41"/>
                      <a:pt x="43" y="42"/>
                      <a:pt x="40" y="46"/>
                    </a:cubicBezTo>
                    <a:cubicBezTo>
                      <a:pt x="39" y="41"/>
                      <a:pt x="32" y="42"/>
                      <a:pt x="31" y="37"/>
                    </a:cubicBezTo>
                    <a:cubicBezTo>
                      <a:pt x="21" y="34"/>
                      <a:pt x="13" y="33"/>
                      <a:pt x="3" y="33"/>
                    </a:cubicBezTo>
                    <a:cubicBezTo>
                      <a:pt x="2" y="33"/>
                      <a:pt x="1" y="34"/>
                      <a:pt x="0" y="34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2" y="38"/>
                      <a:pt x="5" y="37"/>
                      <a:pt x="7" y="36"/>
                    </a:cubicBezTo>
                    <a:cubicBezTo>
                      <a:pt x="7" y="36"/>
                      <a:pt x="7" y="36"/>
                      <a:pt x="7" y="36"/>
                    </a:cubicBezTo>
                    <a:cubicBezTo>
                      <a:pt x="10" y="36"/>
                      <a:pt x="11" y="36"/>
                      <a:pt x="12" y="38"/>
                    </a:cubicBezTo>
                    <a:cubicBezTo>
                      <a:pt x="12" y="38"/>
                      <a:pt x="12" y="38"/>
                      <a:pt x="12" y="38"/>
                    </a:cubicBezTo>
                    <a:cubicBezTo>
                      <a:pt x="7" y="38"/>
                      <a:pt x="8" y="46"/>
                      <a:pt x="9" y="50"/>
                    </a:cubicBezTo>
                    <a:cubicBezTo>
                      <a:pt x="11" y="50"/>
                      <a:pt x="12" y="50"/>
                      <a:pt x="14" y="50"/>
                    </a:cubicBezTo>
                    <a:cubicBezTo>
                      <a:pt x="16" y="46"/>
                      <a:pt x="11" y="48"/>
                      <a:pt x="12" y="44"/>
                    </a:cubicBezTo>
                    <a:cubicBezTo>
                      <a:pt x="14" y="44"/>
                      <a:pt x="13" y="42"/>
                      <a:pt x="15" y="42"/>
                    </a:cubicBezTo>
                    <a:cubicBezTo>
                      <a:pt x="15" y="42"/>
                      <a:pt x="15" y="42"/>
                      <a:pt x="15" y="42"/>
                    </a:cubicBezTo>
                    <a:cubicBezTo>
                      <a:pt x="20" y="47"/>
                      <a:pt x="23" y="53"/>
                      <a:pt x="30" y="56"/>
                    </a:cubicBezTo>
                    <a:cubicBezTo>
                      <a:pt x="31" y="56"/>
                      <a:pt x="31" y="56"/>
                      <a:pt x="31" y="56"/>
                    </a:cubicBezTo>
                    <a:cubicBezTo>
                      <a:pt x="50" y="56"/>
                      <a:pt x="42" y="84"/>
                      <a:pt x="38" y="94"/>
                    </a:cubicBezTo>
                    <a:cubicBezTo>
                      <a:pt x="38" y="94"/>
                      <a:pt x="38" y="94"/>
                      <a:pt x="38" y="94"/>
                    </a:cubicBezTo>
                    <a:cubicBezTo>
                      <a:pt x="38" y="95"/>
                      <a:pt x="38" y="95"/>
                      <a:pt x="38" y="95"/>
                    </a:cubicBezTo>
                    <a:cubicBezTo>
                      <a:pt x="38" y="95"/>
                      <a:pt x="38" y="95"/>
                      <a:pt x="38" y="95"/>
                    </a:cubicBezTo>
                    <a:cubicBezTo>
                      <a:pt x="37" y="96"/>
                      <a:pt x="37" y="96"/>
                      <a:pt x="37" y="97"/>
                    </a:cubicBezTo>
                    <a:cubicBezTo>
                      <a:pt x="33" y="98"/>
                      <a:pt x="30" y="100"/>
                      <a:pt x="26" y="101"/>
                    </a:cubicBezTo>
                    <a:cubicBezTo>
                      <a:pt x="25" y="96"/>
                      <a:pt x="31" y="92"/>
                      <a:pt x="29" y="89"/>
                    </a:cubicBezTo>
                    <a:cubicBezTo>
                      <a:pt x="29" y="90"/>
                      <a:pt x="29" y="90"/>
                      <a:pt x="28" y="90"/>
                    </a:cubicBezTo>
                    <a:cubicBezTo>
                      <a:pt x="27" y="90"/>
                      <a:pt x="25" y="89"/>
                      <a:pt x="26" y="87"/>
                    </a:cubicBezTo>
                    <a:cubicBezTo>
                      <a:pt x="30" y="84"/>
                      <a:pt x="35" y="83"/>
                      <a:pt x="37" y="77"/>
                    </a:cubicBezTo>
                    <a:cubicBezTo>
                      <a:pt x="35" y="78"/>
                      <a:pt x="34" y="78"/>
                      <a:pt x="34" y="78"/>
                    </a:cubicBezTo>
                    <a:cubicBezTo>
                      <a:pt x="33" y="78"/>
                      <a:pt x="33" y="77"/>
                      <a:pt x="30" y="76"/>
                    </a:cubicBezTo>
                    <a:cubicBezTo>
                      <a:pt x="30" y="80"/>
                      <a:pt x="27" y="81"/>
                      <a:pt x="26" y="84"/>
                    </a:cubicBezTo>
                    <a:cubicBezTo>
                      <a:pt x="25" y="75"/>
                      <a:pt x="33" y="74"/>
                      <a:pt x="29" y="67"/>
                    </a:cubicBezTo>
                    <a:cubicBezTo>
                      <a:pt x="28" y="68"/>
                      <a:pt x="27" y="70"/>
                      <a:pt x="25" y="70"/>
                    </a:cubicBezTo>
                    <a:cubicBezTo>
                      <a:pt x="25" y="70"/>
                      <a:pt x="24" y="70"/>
                      <a:pt x="24" y="70"/>
                    </a:cubicBezTo>
                    <a:cubicBezTo>
                      <a:pt x="23" y="72"/>
                      <a:pt x="25" y="75"/>
                      <a:pt x="23" y="75"/>
                    </a:cubicBezTo>
                    <a:cubicBezTo>
                      <a:pt x="23" y="75"/>
                      <a:pt x="23" y="75"/>
                      <a:pt x="23" y="75"/>
                    </a:cubicBezTo>
                    <a:cubicBezTo>
                      <a:pt x="19" y="71"/>
                      <a:pt x="20" y="67"/>
                      <a:pt x="15" y="62"/>
                    </a:cubicBezTo>
                    <a:cubicBezTo>
                      <a:pt x="13" y="64"/>
                      <a:pt x="9" y="63"/>
                      <a:pt x="8" y="65"/>
                    </a:cubicBezTo>
                    <a:cubicBezTo>
                      <a:pt x="12" y="67"/>
                      <a:pt x="9" y="69"/>
                      <a:pt x="10" y="72"/>
                    </a:cubicBezTo>
                    <a:cubicBezTo>
                      <a:pt x="11" y="72"/>
                      <a:pt x="12" y="72"/>
                      <a:pt x="13" y="72"/>
                    </a:cubicBezTo>
                    <a:cubicBezTo>
                      <a:pt x="19" y="72"/>
                      <a:pt x="20" y="74"/>
                      <a:pt x="23" y="79"/>
                    </a:cubicBezTo>
                    <a:cubicBezTo>
                      <a:pt x="21" y="77"/>
                      <a:pt x="19" y="76"/>
                      <a:pt x="16" y="76"/>
                    </a:cubicBezTo>
                    <a:cubicBezTo>
                      <a:pt x="16" y="76"/>
                      <a:pt x="15" y="76"/>
                      <a:pt x="14" y="76"/>
                    </a:cubicBezTo>
                    <a:cubicBezTo>
                      <a:pt x="14" y="81"/>
                      <a:pt x="16" y="81"/>
                      <a:pt x="18" y="81"/>
                    </a:cubicBezTo>
                    <a:cubicBezTo>
                      <a:pt x="18" y="81"/>
                      <a:pt x="19" y="81"/>
                      <a:pt x="19" y="81"/>
                    </a:cubicBezTo>
                    <a:cubicBezTo>
                      <a:pt x="20" y="81"/>
                      <a:pt x="20" y="81"/>
                      <a:pt x="20" y="81"/>
                    </a:cubicBezTo>
                    <a:cubicBezTo>
                      <a:pt x="22" y="81"/>
                      <a:pt x="24" y="82"/>
                      <a:pt x="25" y="84"/>
                    </a:cubicBezTo>
                    <a:cubicBezTo>
                      <a:pt x="21" y="88"/>
                      <a:pt x="28" y="103"/>
                      <a:pt x="20" y="105"/>
                    </a:cubicBezTo>
                    <a:cubicBezTo>
                      <a:pt x="21" y="101"/>
                      <a:pt x="22" y="96"/>
                      <a:pt x="23" y="91"/>
                    </a:cubicBezTo>
                    <a:cubicBezTo>
                      <a:pt x="22" y="92"/>
                      <a:pt x="22" y="92"/>
                      <a:pt x="21" y="92"/>
                    </a:cubicBezTo>
                    <a:cubicBezTo>
                      <a:pt x="19" y="92"/>
                      <a:pt x="19" y="89"/>
                      <a:pt x="16" y="88"/>
                    </a:cubicBezTo>
                    <a:cubicBezTo>
                      <a:pt x="16" y="91"/>
                      <a:pt x="17" y="94"/>
                      <a:pt x="15" y="94"/>
                    </a:cubicBezTo>
                    <a:cubicBezTo>
                      <a:pt x="14" y="94"/>
                      <a:pt x="14" y="94"/>
                      <a:pt x="13" y="94"/>
                    </a:cubicBezTo>
                    <a:cubicBezTo>
                      <a:pt x="15" y="98"/>
                      <a:pt x="21" y="109"/>
                      <a:pt x="13" y="112"/>
                    </a:cubicBezTo>
                    <a:cubicBezTo>
                      <a:pt x="18" y="100"/>
                      <a:pt x="8" y="97"/>
                      <a:pt x="2" y="95"/>
                    </a:cubicBezTo>
                    <a:cubicBezTo>
                      <a:pt x="4" y="97"/>
                      <a:pt x="5" y="101"/>
                      <a:pt x="7" y="103"/>
                    </a:cubicBezTo>
                    <a:cubicBezTo>
                      <a:pt x="5" y="103"/>
                      <a:pt x="5" y="102"/>
                      <a:pt x="4" y="102"/>
                    </a:cubicBezTo>
                    <a:cubicBezTo>
                      <a:pt x="4" y="102"/>
                      <a:pt x="4" y="102"/>
                      <a:pt x="3" y="102"/>
                    </a:cubicBezTo>
                    <a:cubicBezTo>
                      <a:pt x="3" y="108"/>
                      <a:pt x="9" y="108"/>
                      <a:pt x="12" y="111"/>
                    </a:cubicBezTo>
                    <a:cubicBezTo>
                      <a:pt x="13" y="119"/>
                      <a:pt x="8" y="123"/>
                      <a:pt x="6" y="129"/>
                    </a:cubicBezTo>
                    <a:cubicBezTo>
                      <a:pt x="4" y="125"/>
                      <a:pt x="2" y="121"/>
                      <a:pt x="0" y="118"/>
                    </a:cubicBezTo>
                    <a:cubicBezTo>
                      <a:pt x="0" y="125"/>
                      <a:pt x="0" y="125"/>
                      <a:pt x="0" y="125"/>
                    </a:cubicBezTo>
                    <a:cubicBezTo>
                      <a:pt x="0" y="125"/>
                      <a:pt x="0" y="125"/>
                      <a:pt x="0" y="125"/>
                    </a:cubicBezTo>
                    <a:cubicBezTo>
                      <a:pt x="0" y="125"/>
                      <a:pt x="0" y="125"/>
                      <a:pt x="0" y="125"/>
                    </a:cubicBezTo>
                    <a:cubicBezTo>
                      <a:pt x="0" y="129"/>
                      <a:pt x="0" y="129"/>
                      <a:pt x="0" y="129"/>
                    </a:cubicBezTo>
                    <a:cubicBezTo>
                      <a:pt x="1" y="129"/>
                      <a:pt x="1" y="128"/>
                      <a:pt x="1" y="128"/>
                    </a:cubicBezTo>
                    <a:cubicBezTo>
                      <a:pt x="4" y="132"/>
                      <a:pt x="3" y="140"/>
                      <a:pt x="4" y="146"/>
                    </a:cubicBezTo>
                    <a:cubicBezTo>
                      <a:pt x="3" y="146"/>
                      <a:pt x="1" y="147"/>
                      <a:pt x="0" y="148"/>
                    </a:cubicBezTo>
                    <a:cubicBezTo>
                      <a:pt x="0" y="156"/>
                      <a:pt x="0" y="156"/>
                      <a:pt x="0" y="156"/>
                    </a:cubicBezTo>
                    <a:cubicBezTo>
                      <a:pt x="1" y="155"/>
                      <a:pt x="4" y="156"/>
                      <a:pt x="3" y="154"/>
                    </a:cubicBezTo>
                    <a:cubicBezTo>
                      <a:pt x="5" y="154"/>
                      <a:pt x="4" y="156"/>
                      <a:pt x="4" y="158"/>
                    </a:cubicBezTo>
                    <a:cubicBezTo>
                      <a:pt x="3" y="158"/>
                      <a:pt x="2" y="158"/>
                      <a:pt x="0" y="158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1" y="163"/>
                      <a:pt x="3" y="163"/>
                      <a:pt x="4" y="163"/>
                    </a:cubicBezTo>
                    <a:cubicBezTo>
                      <a:pt x="6" y="163"/>
                      <a:pt x="7" y="163"/>
                      <a:pt x="8" y="163"/>
                    </a:cubicBezTo>
                    <a:cubicBezTo>
                      <a:pt x="9" y="162"/>
                      <a:pt x="11" y="162"/>
                      <a:pt x="12" y="162"/>
                    </a:cubicBezTo>
                    <a:cubicBezTo>
                      <a:pt x="13" y="162"/>
                      <a:pt x="14" y="162"/>
                      <a:pt x="15" y="163"/>
                    </a:cubicBezTo>
                    <a:cubicBezTo>
                      <a:pt x="17" y="159"/>
                      <a:pt x="14" y="156"/>
                      <a:pt x="9" y="156"/>
                    </a:cubicBezTo>
                    <a:cubicBezTo>
                      <a:pt x="8" y="156"/>
                      <a:pt x="7" y="156"/>
                      <a:pt x="7" y="156"/>
                    </a:cubicBezTo>
                    <a:cubicBezTo>
                      <a:pt x="8" y="153"/>
                      <a:pt x="10" y="153"/>
                      <a:pt x="10" y="149"/>
                    </a:cubicBezTo>
                    <a:cubicBezTo>
                      <a:pt x="3" y="141"/>
                      <a:pt x="15" y="128"/>
                      <a:pt x="24" y="128"/>
                    </a:cubicBezTo>
                    <a:cubicBezTo>
                      <a:pt x="29" y="128"/>
                      <a:pt x="32" y="131"/>
                      <a:pt x="32" y="140"/>
                    </a:cubicBezTo>
                    <a:cubicBezTo>
                      <a:pt x="32" y="140"/>
                      <a:pt x="32" y="140"/>
                      <a:pt x="32" y="140"/>
                    </a:cubicBezTo>
                    <a:cubicBezTo>
                      <a:pt x="31" y="140"/>
                      <a:pt x="31" y="140"/>
                      <a:pt x="30" y="140"/>
                    </a:cubicBezTo>
                    <a:cubicBezTo>
                      <a:pt x="30" y="140"/>
                      <a:pt x="29" y="141"/>
                      <a:pt x="28" y="141"/>
                    </a:cubicBezTo>
                    <a:cubicBezTo>
                      <a:pt x="28" y="141"/>
                      <a:pt x="28" y="141"/>
                      <a:pt x="28" y="141"/>
                    </a:cubicBezTo>
                    <a:cubicBezTo>
                      <a:pt x="28" y="140"/>
                      <a:pt x="27" y="139"/>
                      <a:pt x="27" y="139"/>
                    </a:cubicBezTo>
                    <a:cubicBezTo>
                      <a:pt x="27" y="137"/>
                      <a:pt x="29" y="138"/>
                      <a:pt x="29" y="136"/>
                    </a:cubicBezTo>
                    <a:cubicBezTo>
                      <a:pt x="28" y="136"/>
                      <a:pt x="27" y="135"/>
                      <a:pt x="26" y="135"/>
                    </a:cubicBezTo>
                    <a:cubicBezTo>
                      <a:pt x="20" y="135"/>
                      <a:pt x="20" y="147"/>
                      <a:pt x="26" y="148"/>
                    </a:cubicBezTo>
                    <a:cubicBezTo>
                      <a:pt x="33" y="148"/>
                      <a:pt x="38" y="146"/>
                      <a:pt x="39" y="140"/>
                    </a:cubicBezTo>
                    <a:cubicBezTo>
                      <a:pt x="40" y="140"/>
                      <a:pt x="41" y="140"/>
                      <a:pt x="42" y="140"/>
                    </a:cubicBezTo>
                    <a:cubicBezTo>
                      <a:pt x="42" y="133"/>
                      <a:pt x="38" y="132"/>
                      <a:pt x="39" y="127"/>
                    </a:cubicBezTo>
                    <a:cubicBezTo>
                      <a:pt x="36" y="125"/>
                      <a:pt x="32" y="125"/>
                      <a:pt x="31" y="120"/>
                    </a:cubicBezTo>
                    <a:cubicBezTo>
                      <a:pt x="26" y="120"/>
                      <a:pt x="24" y="122"/>
                      <a:pt x="22" y="122"/>
                    </a:cubicBezTo>
                    <a:cubicBezTo>
                      <a:pt x="21" y="122"/>
                      <a:pt x="19" y="121"/>
                      <a:pt x="17" y="120"/>
                    </a:cubicBezTo>
                    <a:cubicBezTo>
                      <a:pt x="15" y="122"/>
                      <a:pt x="12" y="128"/>
                      <a:pt x="9" y="128"/>
                    </a:cubicBezTo>
                    <a:cubicBezTo>
                      <a:pt x="9" y="128"/>
                      <a:pt x="9" y="128"/>
                      <a:pt x="9" y="128"/>
                    </a:cubicBezTo>
                    <a:cubicBezTo>
                      <a:pt x="14" y="115"/>
                      <a:pt x="27" y="109"/>
                      <a:pt x="37" y="101"/>
                    </a:cubicBezTo>
                    <a:cubicBezTo>
                      <a:pt x="37" y="101"/>
                      <a:pt x="37" y="101"/>
                      <a:pt x="37" y="101"/>
                    </a:cubicBezTo>
                    <a:cubicBezTo>
                      <a:pt x="37" y="101"/>
                      <a:pt x="37" y="101"/>
                      <a:pt x="37" y="101"/>
                    </a:cubicBezTo>
                    <a:cubicBezTo>
                      <a:pt x="37" y="101"/>
                      <a:pt x="37" y="100"/>
                      <a:pt x="38" y="100"/>
                    </a:cubicBezTo>
                    <a:cubicBezTo>
                      <a:pt x="38" y="100"/>
                      <a:pt x="38" y="100"/>
                      <a:pt x="38" y="100"/>
                    </a:cubicBezTo>
                    <a:cubicBezTo>
                      <a:pt x="38" y="100"/>
                      <a:pt x="38" y="100"/>
                      <a:pt x="38" y="100"/>
                    </a:cubicBezTo>
                    <a:cubicBezTo>
                      <a:pt x="38" y="100"/>
                      <a:pt x="38" y="100"/>
                      <a:pt x="38" y="100"/>
                    </a:cubicBezTo>
                    <a:cubicBezTo>
                      <a:pt x="40" y="99"/>
                      <a:pt x="42" y="97"/>
                      <a:pt x="43" y="96"/>
                    </a:cubicBezTo>
                    <a:cubicBezTo>
                      <a:pt x="44" y="92"/>
                      <a:pt x="41" y="92"/>
                      <a:pt x="41" y="90"/>
                    </a:cubicBezTo>
                    <a:cubicBezTo>
                      <a:pt x="48" y="84"/>
                      <a:pt x="43" y="67"/>
                      <a:pt x="55" y="66"/>
                    </a:cubicBezTo>
                    <a:cubicBezTo>
                      <a:pt x="56" y="64"/>
                      <a:pt x="58" y="60"/>
                      <a:pt x="60" y="60"/>
                    </a:cubicBezTo>
                    <a:cubicBezTo>
                      <a:pt x="61" y="60"/>
                      <a:pt x="62" y="61"/>
                      <a:pt x="62" y="62"/>
                    </a:cubicBezTo>
                    <a:cubicBezTo>
                      <a:pt x="62" y="63"/>
                      <a:pt x="62" y="63"/>
                      <a:pt x="62" y="63"/>
                    </a:cubicBezTo>
                    <a:cubicBezTo>
                      <a:pt x="62" y="63"/>
                      <a:pt x="61" y="63"/>
                      <a:pt x="61" y="63"/>
                    </a:cubicBezTo>
                    <a:cubicBezTo>
                      <a:pt x="60" y="63"/>
                      <a:pt x="60" y="62"/>
                      <a:pt x="59" y="62"/>
                    </a:cubicBezTo>
                    <a:cubicBezTo>
                      <a:pt x="59" y="62"/>
                      <a:pt x="59" y="62"/>
                      <a:pt x="59" y="62"/>
                    </a:cubicBezTo>
                    <a:cubicBezTo>
                      <a:pt x="60" y="65"/>
                      <a:pt x="61" y="66"/>
                      <a:pt x="62" y="66"/>
                    </a:cubicBezTo>
                    <a:cubicBezTo>
                      <a:pt x="66" y="66"/>
                      <a:pt x="69" y="55"/>
                      <a:pt x="63" y="53"/>
                    </a:cubicBezTo>
                    <a:cubicBezTo>
                      <a:pt x="63" y="53"/>
                      <a:pt x="62" y="53"/>
                      <a:pt x="62" y="53"/>
                    </a:cubicBezTo>
                    <a:cubicBezTo>
                      <a:pt x="60" y="53"/>
                      <a:pt x="59" y="53"/>
                      <a:pt x="57" y="54"/>
                    </a:cubicBezTo>
                    <a:cubicBezTo>
                      <a:pt x="56" y="54"/>
                      <a:pt x="55" y="55"/>
                      <a:pt x="54" y="55"/>
                    </a:cubicBezTo>
                    <a:cubicBezTo>
                      <a:pt x="53" y="55"/>
                      <a:pt x="52" y="54"/>
                      <a:pt x="51" y="54"/>
                    </a:cubicBezTo>
                    <a:cubicBezTo>
                      <a:pt x="49" y="55"/>
                      <a:pt x="49" y="59"/>
                      <a:pt x="45" y="59"/>
                    </a:cubicBezTo>
                    <a:cubicBezTo>
                      <a:pt x="45" y="59"/>
                      <a:pt x="45" y="59"/>
                      <a:pt x="45" y="59"/>
                    </a:cubicBezTo>
                    <a:cubicBezTo>
                      <a:pt x="45" y="47"/>
                      <a:pt x="63" y="41"/>
                      <a:pt x="60" y="28"/>
                    </a:cubicBezTo>
                    <a:cubicBezTo>
                      <a:pt x="60" y="25"/>
                      <a:pt x="56" y="22"/>
                      <a:pt x="52" y="20"/>
                    </a:cubicBezTo>
                    <a:cubicBezTo>
                      <a:pt x="50" y="24"/>
                      <a:pt x="49" y="29"/>
                      <a:pt x="45" y="31"/>
                    </a:cubicBezTo>
                    <a:cubicBezTo>
                      <a:pt x="43" y="36"/>
                      <a:pt x="45" y="45"/>
                      <a:pt x="41" y="49"/>
                    </a:cubicBezTo>
                    <a:cubicBezTo>
                      <a:pt x="41" y="40"/>
                      <a:pt x="48" y="29"/>
                      <a:pt x="44" y="24"/>
                    </a:cubicBezTo>
                    <a:cubicBezTo>
                      <a:pt x="42" y="26"/>
                      <a:pt x="42" y="31"/>
                      <a:pt x="40" y="34"/>
                    </a:cubicBezTo>
                    <a:cubicBezTo>
                      <a:pt x="43" y="22"/>
                      <a:pt x="43" y="14"/>
                      <a:pt x="39" y="4"/>
                    </a:cubicBezTo>
                    <a:cubicBezTo>
                      <a:pt x="36" y="5"/>
                      <a:pt x="40" y="9"/>
                      <a:pt x="38" y="9"/>
                    </a:cubicBezTo>
                    <a:cubicBezTo>
                      <a:pt x="32" y="6"/>
                      <a:pt x="37" y="4"/>
                      <a:pt x="33" y="0"/>
                    </a:cubicBezTo>
                    <a:cubicBezTo>
                      <a:pt x="33" y="0"/>
                      <a:pt x="33" y="0"/>
                      <a:pt x="33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3" name="Freeform 349"/>
              <p:cNvSpPr>
                <a:spLocks/>
              </p:cNvSpPr>
              <p:nvPr/>
            </p:nvSpPr>
            <p:spPr bwMode="auto">
              <a:xfrm>
                <a:off x="212" y="9036"/>
                <a:ext cx="47" cy="72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7" y="14"/>
                  </a:cxn>
                  <a:cxn ang="0">
                    <a:pos x="7" y="14"/>
                  </a:cxn>
                  <a:cxn ang="0">
                    <a:pos x="9" y="10"/>
                  </a:cxn>
                  <a:cxn ang="0">
                    <a:pos x="7" y="3"/>
                  </a:cxn>
                  <a:cxn ang="0">
                    <a:pos x="4" y="0"/>
                  </a:cxn>
                </a:cxnLst>
                <a:rect l="0" t="0" r="r" b="b"/>
                <a:pathLst>
                  <a:path w="9" h="14">
                    <a:moveTo>
                      <a:pt x="4" y="0"/>
                    </a:moveTo>
                    <a:cubicBezTo>
                      <a:pt x="2" y="4"/>
                      <a:pt x="0" y="14"/>
                      <a:pt x="7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8" y="13"/>
                      <a:pt x="9" y="12"/>
                      <a:pt x="9" y="10"/>
                    </a:cubicBezTo>
                    <a:cubicBezTo>
                      <a:pt x="4" y="8"/>
                      <a:pt x="7" y="8"/>
                      <a:pt x="7" y="3"/>
                    </a:cubicBezTo>
                    <a:cubicBezTo>
                      <a:pt x="6" y="2"/>
                      <a:pt x="6" y="1"/>
                      <a:pt x="4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4" name="Freeform 350"/>
              <p:cNvSpPr>
                <a:spLocks/>
              </p:cNvSpPr>
              <p:nvPr/>
            </p:nvSpPr>
            <p:spPr bwMode="auto">
              <a:xfrm>
                <a:off x="218" y="8635"/>
                <a:ext cx="31" cy="51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2" y="10"/>
                  </a:cxn>
                  <a:cxn ang="0">
                    <a:pos x="3" y="10"/>
                  </a:cxn>
                  <a:cxn ang="0">
                    <a:pos x="6" y="8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0">
                    <a:moveTo>
                      <a:pt x="6" y="0"/>
                    </a:moveTo>
                    <a:cubicBezTo>
                      <a:pt x="2" y="0"/>
                      <a:pt x="0" y="7"/>
                      <a:pt x="2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5" y="10"/>
                      <a:pt x="5" y="8"/>
                      <a:pt x="6" y="8"/>
                    </a:cubicBezTo>
                    <a:cubicBezTo>
                      <a:pt x="4" y="3"/>
                      <a:pt x="5" y="5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5" name="Freeform 351"/>
              <p:cNvSpPr>
                <a:spLocks/>
              </p:cNvSpPr>
              <p:nvPr/>
            </p:nvSpPr>
            <p:spPr bwMode="auto">
              <a:xfrm>
                <a:off x="207" y="8599"/>
                <a:ext cx="26" cy="46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0"/>
                  </a:cxn>
                  <a:cxn ang="0">
                    <a:pos x="4" y="9"/>
                  </a:cxn>
                  <a:cxn ang="0">
                    <a:pos x="3" y="0"/>
                  </a:cxn>
                </a:cxnLst>
                <a:rect l="0" t="0" r="r" b="b"/>
                <a:pathLst>
                  <a:path w="5" h="9">
                    <a:moveTo>
                      <a:pt x="3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1" y="3"/>
                      <a:pt x="2" y="7"/>
                      <a:pt x="4" y="9"/>
                    </a:cubicBezTo>
                    <a:cubicBezTo>
                      <a:pt x="5" y="5"/>
                      <a:pt x="4" y="2"/>
                      <a:pt x="3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6" name="Freeform 352"/>
              <p:cNvSpPr>
                <a:spLocks/>
              </p:cNvSpPr>
              <p:nvPr/>
            </p:nvSpPr>
            <p:spPr bwMode="auto">
              <a:xfrm>
                <a:off x="181" y="9077"/>
                <a:ext cx="26" cy="31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6"/>
                  </a:cxn>
                  <a:cxn ang="0">
                    <a:pos x="3" y="6"/>
                  </a:cxn>
                  <a:cxn ang="0">
                    <a:pos x="5" y="0"/>
                  </a:cxn>
                </a:cxnLst>
                <a:rect l="0" t="0" r="r" b="b"/>
                <a:pathLst>
                  <a:path w="5" h="6">
                    <a:moveTo>
                      <a:pt x="5" y="0"/>
                    </a:moveTo>
                    <a:cubicBezTo>
                      <a:pt x="4" y="0"/>
                      <a:pt x="3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3"/>
                      <a:pt x="1" y="5"/>
                      <a:pt x="2" y="6"/>
                    </a:cubicBezTo>
                    <a:cubicBezTo>
                      <a:pt x="2" y="6"/>
                      <a:pt x="2" y="6"/>
                      <a:pt x="3" y="6"/>
                    </a:cubicBezTo>
                    <a:cubicBezTo>
                      <a:pt x="5" y="6"/>
                      <a:pt x="5" y="3"/>
                      <a:pt x="5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7" name="Freeform 353"/>
              <p:cNvSpPr>
                <a:spLocks noEditPoints="1"/>
              </p:cNvSpPr>
              <p:nvPr/>
            </p:nvSpPr>
            <p:spPr bwMode="auto">
              <a:xfrm>
                <a:off x="124" y="8491"/>
                <a:ext cx="78" cy="98"/>
              </a:xfrm>
              <a:custGeom>
                <a:avLst/>
                <a:gdLst/>
                <a:ahLst/>
                <a:cxnLst>
                  <a:cxn ang="0">
                    <a:pos x="8" y="8"/>
                  </a:cxn>
                  <a:cxn ang="0">
                    <a:pos x="7" y="6"/>
                  </a:cxn>
                  <a:cxn ang="0">
                    <a:pos x="8" y="8"/>
                  </a:cxn>
                  <a:cxn ang="0">
                    <a:pos x="11" y="0"/>
                  </a:cxn>
                  <a:cxn ang="0">
                    <a:pos x="6" y="5"/>
                  </a:cxn>
                  <a:cxn ang="0">
                    <a:pos x="5" y="3"/>
                  </a:cxn>
                  <a:cxn ang="0">
                    <a:pos x="4" y="3"/>
                  </a:cxn>
                  <a:cxn ang="0">
                    <a:pos x="3" y="3"/>
                  </a:cxn>
                  <a:cxn ang="0">
                    <a:pos x="2" y="3"/>
                  </a:cxn>
                  <a:cxn ang="0">
                    <a:pos x="1" y="10"/>
                  </a:cxn>
                  <a:cxn ang="0">
                    <a:pos x="0" y="9"/>
                  </a:cxn>
                  <a:cxn ang="0">
                    <a:pos x="0" y="10"/>
                  </a:cxn>
                  <a:cxn ang="0">
                    <a:pos x="2" y="13"/>
                  </a:cxn>
                  <a:cxn ang="0">
                    <a:pos x="5" y="13"/>
                  </a:cxn>
                  <a:cxn ang="0">
                    <a:pos x="13" y="19"/>
                  </a:cxn>
                  <a:cxn ang="0">
                    <a:pos x="11" y="13"/>
                  </a:cxn>
                  <a:cxn ang="0">
                    <a:pos x="13" y="14"/>
                  </a:cxn>
                  <a:cxn ang="0">
                    <a:pos x="15" y="13"/>
                  </a:cxn>
                  <a:cxn ang="0">
                    <a:pos x="15" y="9"/>
                  </a:cxn>
                  <a:cxn ang="0">
                    <a:pos x="13" y="9"/>
                  </a:cxn>
                  <a:cxn ang="0">
                    <a:pos x="9" y="11"/>
                  </a:cxn>
                  <a:cxn ang="0">
                    <a:pos x="13" y="6"/>
                  </a:cxn>
                  <a:cxn ang="0">
                    <a:pos x="12" y="0"/>
                  </a:cxn>
                  <a:cxn ang="0">
                    <a:pos x="11" y="0"/>
                  </a:cxn>
                </a:cxnLst>
                <a:rect l="0" t="0" r="r" b="b"/>
                <a:pathLst>
                  <a:path w="15" h="19">
                    <a:moveTo>
                      <a:pt x="8" y="8"/>
                    </a:moveTo>
                    <a:cubicBezTo>
                      <a:pt x="7" y="8"/>
                      <a:pt x="6" y="8"/>
                      <a:pt x="7" y="6"/>
                    </a:cubicBezTo>
                    <a:cubicBezTo>
                      <a:pt x="9" y="7"/>
                      <a:pt x="8" y="8"/>
                      <a:pt x="8" y="8"/>
                    </a:cubicBezTo>
                    <a:moveTo>
                      <a:pt x="11" y="0"/>
                    </a:moveTo>
                    <a:cubicBezTo>
                      <a:pt x="8" y="0"/>
                      <a:pt x="8" y="3"/>
                      <a:pt x="6" y="5"/>
                    </a:cubicBezTo>
                    <a:cubicBezTo>
                      <a:pt x="6" y="3"/>
                      <a:pt x="5" y="3"/>
                      <a:pt x="5" y="3"/>
                    </a:cubicBezTo>
                    <a:cubicBezTo>
                      <a:pt x="5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3" y="3"/>
                    </a:cubicBezTo>
                    <a:cubicBezTo>
                      <a:pt x="3" y="3"/>
                      <a:pt x="2" y="3"/>
                      <a:pt x="2" y="3"/>
                    </a:cubicBezTo>
                    <a:cubicBezTo>
                      <a:pt x="1" y="7"/>
                      <a:pt x="5" y="9"/>
                      <a:pt x="1" y="10"/>
                    </a:cubicBezTo>
                    <a:cubicBezTo>
                      <a:pt x="1" y="10"/>
                      <a:pt x="1" y="9"/>
                      <a:pt x="0" y="9"/>
                    </a:cubicBezTo>
                    <a:cubicBezTo>
                      <a:pt x="0" y="9"/>
                      <a:pt x="0" y="10"/>
                      <a:pt x="0" y="10"/>
                    </a:cubicBezTo>
                    <a:cubicBezTo>
                      <a:pt x="1" y="10"/>
                      <a:pt x="1" y="12"/>
                      <a:pt x="2" y="13"/>
                    </a:cubicBezTo>
                    <a:cubicBezTo>
                      <a:pt x="3" y="13"/>
                      <a:pt x="4" y="13"/>
                      <a:pt x="5" y="13"/>
                    </a:cubicBezTo>
                    <a:cubicBezTo>
                      <a:pt x="10" y="13"/>
                      <a:pt x="10" y="18"/>
                      <a:pt x="13" y="19"/>
                    </a:cubicBezTo>
                    <a:cubicBezTo>
                      <a:pt x="14" y="15"/>
                      <a:pt x="10" y="17"/>
                      <a:pt x="11" y="13"/>
                    </a:cubicBezTo>
                    <a:cubicBezTo>
                      <a:pt x="11" y="14"/>
                      <a:pt x="12" y="14"/>
                      <a:pt x="13" y="14"/>
                    </a:cubicBezTo>
                    <a:cubicBezTo>
                      <a:pt x="13" y="14"/>
                      <a:pt x="14" y="14"/>
                      <a:pt x="15" y="13"/>
                    </a:cubicBezTo>
                    <a:cubicBezTo>
                      <a:pt x="15" y="12"/>
                      <a:pt x="15" y="10"/>
                      <a:pt x="15" y="9"/>
                    </a:cubicBezTo>
                    <a:cubicBezTo>
                      <a:pt x="14" y="9"/>
                      <a:pt x="14" y="9"/>
                      <a:pt x="13" y="9"/>
                    </a:cubicBezTo>
                    <a:cubicBezTo>
                      <a:pt x="11" y="9"/>
                      <a:pt x="11" y="10"/>
                      <a:pt x="9" y="11"/>
                    </a:cubicBezTo>
                    <a:cubicBezTo>
                      <a:pt x="9" y="7"/>
                      <a:pt x="10" y="6"/>
                      <a:pt x="13" y="6"/>
                    </a:cubicBezTo>
                    <a:cubicBezTo>
                      <a:pt x="14" y="3"/>
                      <a:pt x="11" y="3"/>
                      <a:pt x="12" y="0"/>
                    </a:cubicBezTo>
                    <a:cubicBezTo>
                      <a:pt x="11" y="0"/>
                      <a:pt x="11" y="0"/>
                      <a:pt x="11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8" name="Freeform 354"/>
              <p:cNvSpPr>
                <a:spLocks/>
              </p:cNvSpPr>
              <p:nvPr/>
            </p:nvSpPr>
            <p:spPr bwMode="auto">
              <a:xfrm>
                <a:off x="161" y="9026"/>
                <a:ext cx="31" cy="31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1" y="0"/>
                  </a:cxn>
                  <a:cxn ang="0">
                    <a:pos x="0" y="5"/>
                  </a:cxn>
                  <a:cxn ang="0">
                    <a:pos x="3" y="6"/>
                  </a:cxn>
                  <a:cxn ang="0">
                    <a:pos x="6" y="5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3" y="0"/>
                  </a:cxn>
                </a:cxnLst>
                <a:rect l="0" t="0" r="r" b="b"/>
                <a:pathLst>
                  <a:path w="6" h="6">
                    <a:moveTo>
                      <a:pt x="3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2"/>
                      <a:pt x="0" y="2"/>
                      <a:pt x="0" y="5"/>
                    </a:cubicBezTo>
                    <a:cubicBezTo>
                      <a:pt x="1" y="5"/>
                      <a:pt x="2" y="6"/>
                      <a:pt x="3" y="6"/>
                    </a:cubicBezTo>
                    <a:cubicBezTo>
                      <a:pt x="4" y="6"/>
                      <a:pt x="5" y="5"/>
                      <a:pt x="6" y="5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2"/>
                      <a:pt x="5" y="0"/>
                      <a:pt x="3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9" name="Freeform 355"/>
              <p:cNvSpPr>
                <a:spLocks/>
              </p:cNvSpPr>
              <p:nvPr/>
            </p:nvSpPr>
            <p:spPr bwMode="auto">
              <a:xfrm>
                <a:off x="166" y="8018"/>
                <a:ext cx="26" cy="20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2" y="4"/>
                  </a:cxn>
                  <a:cxn ang="0">
                    <a:pos x="5" y="1"/>
                  </a:cxn>
                  <a:cxn ang="0">
                    <a:pos x="1" y="0"/>
                  </a:cxn>
                </a:cxnLst>
                <a:rect l="0" t="0" r="r" b="b"/>
                <a:pathLst>
                  <a:path w="5" h="4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2"/>
                      <a:pt x="0" y="3"/>
                    </a:cubicBezTo>
                    <a:cubicBezTo>
                      <a:pt x="1" y="3"/>
                      <a:pt x="1" y="4"/>
                      <a:pt x="2" y="4"/>
                    </a:cubicBezTo>
                    <a:cubicBezTo>
                      <a:pt x="3" y="4"/>
                      <a:pt x="4" y="3"/>
                      <a:pt x="5" y="1"/>
                    </a:cubicBezTo>
                    <a:cubicBezTo>
                      <a:pt x="3" y="1"/>
                      <a:pt x="3" y="0"/>
                      <a:pt x="1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0" name="Freeform 356"/>
              <p:cNvSpPr>
                <a:spLocks/>
              </p:cNvSpPr>
              <p:nvPr/>
            </p:nvSpPr>
            <p:spPr bwMode="auto">
              <a:xfrm>
                <a:off x="140" y="8028"/>
                <a:ext cx="26" cy="26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2" y="0"/>
                  </a:cxn>
                  <a:cxn ang="0">
                    <a:pos x="3" y="5"/>
                  </a:cxn>
                  <a:cxn ang="0">
                    <a:pos x="5" y="5"/>
                  </a:cxn>
                  <a:cxn ang="0">
                    <a:pos x="3" y="0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cubicBezTo>
                      <a:pt x="3" y="0"/>
                      <a:pt x="2" y="0"/>
                      <a:pt x="2" y="0"/>
                    </a:cubicBezTo>
                    <a:cubicBezTo>
                      <a:pt x="0" y="3"/>
                      <a:pt x="1" y="5"/>
                      <a:pt x="3" y="5"/>
                    </a:cubicBezTo>
                    <a:cubicBezTo>
                      <a:pt x="4" y="5"/>
                      <a:pt x="5" y="5"/>
                      <a:pt x="5" y="5"/>
                    </a:cubicBezTo>
                    <a:cubicBezTo>
                      <a:pt x="5" y="3"/>
                      <a:pt x="5" y="0"/>
                      <a:pt x="3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1" name="Freeform 357"/>
              <p:cNvSpPr>
                <a:spLocks noEditPoints="1"/>
              </p:cNvSpPr>
              <p:nvPr/>
            </p:nvSpPr>
            <p:spPr bwMode="auto">
              <a:xfrm>
                <a:off x="21" y="8578"/>
                <a:ext cx="150" cy="165"/>
              </a:xfrm>
              <a:custGeom>
                <a:avLst/>
                <a:gdLst/>
                <a:ahLst/>
                <a:cxnLst>
                  <a:cxn ang="0">
                    <a:pos x="15" y="24"/>
                  </a:cxn>
                  <a:cxn ang="0">
                    <a:pos x="6" y="19"/>
                  </a:cxn>
                  <a:cxn ang="0">
                    <a:pos x="8" y="18"/>
                  </a:cxn>
                  <a:cxn ang="0">
                    <a:pos x="15" y="24"/>
                  </a:cxn>
                  <a:cxn ang="0">
                    <a:pos x="11" y="0"/>
                  </a:cxn>
                  <a:cxn ang="0">
                    <a:pos x="9" y="1"/>
                  </a:cxn>
                  <a:cxn ang="0">
                    <a:pos x="2" y="10"/>
                  </a:cxn>
                  <a:cxn ang="0">
                    <a:pos x="7" y="16"/>
                  </a:cxn>
                  <a:cxn ang="0">
                    <a:pos x="1" y="25"/>
                  </a:cxn>
                  <a:cxn ang="0">
                    <a:pos x="6" y="27"/>
                  </a:cxn>
                  <a:cxn ang="0">
                    <a:pos x="6" y="27"/>
                  </a:cxn>
                  <a:cxn ang="0">
                    <a:pos x="7" y="23"/>
                  </a:cxn>
                  <a:cxn ang="0">
                    <a:pos x="11" y="29"/>
                  </a:cxn>
                  <a:cxn ang="0">
                    <a:pos x="13" y="29"/>
                  </a:cxn>
                  <a:cxn ang="0">
                    <a:pos x="18" y="30"/>
                  </a:cxn>
                  <a:cxn ang="0">
                    <a:pos x="22" y="31"/>
                  </a:cxn>
                  <a:cxn ang="0">
                    <a:pos x="25" y="31"/>
                  </a:cxn>
                  <a:cxn ang="0">
                    <a:pos x="17" y="21"/>
                  </a:cxn>
                  <a:cxn ang="0">
                    <a:pos x="7" y="9"/>
                  </a:cxn>
                  <a:cxn ang="0">
                    <a:pos x="10" y="5"/>
                  </a:cxn>
                  <a:cxn ang="0">
                    <a:pos x="11" y="5"/>
                  </a:cxn>
                  <a:cxn ang="0">
                    <a:pos x="18" y="8"/>
                  </a:cxn>
                  <a:cxn ang="0">
                    <a:pos x="13" y="7"/>
                  </a:cxn>
                  <a:cxn ang="0">
                    <a:pos x="11" y="8"/>
                  </a:cxn>
                  <a:cxn ang="0">
                    <a:pos x="18" y="13"/>
                  </a:cxn>
                  <a:cxn ang="0">
                    <a:pos x="15" y="12"/>
                  </a:cxn>
                  <a:cxn ang="0">
                    <a:pos x="15" y="12"/>
                  </a:cxn>
                  <a:cxn ang="0">
                    <a:pos x="22" y="20"/>
                  </a:cxn>
                  <a:cxn ang="0">
                    <a:pos x="17" y="18"/>
                  </a:cxn>
                  <a:cxn ang="0">
                    <a:pos x="16" y="19"/>
                  </a:cxn>
                  <a:cxn ang="0">
                    <a:pos x="23" y="25"/>
                  </a:cxn>
                  <a:cxn ang="0">
                    <a:pos x="21" y="25"/>
                  </a:cxn>
                  <a:cxn ang="0">
                    <a:pos x="21" y="26"/>
                  </a:cxn>
                  <a:cxn ang="0">
                    <a:pos x="29" y="32"/>
                  </a:cxn>
                  <a:cxn ang="0">
                    <a:pos x="11" y="0"/>
                  </a:cxn>
                </a:cxnLst>
                <a:rect l="0" t="0" r="r" b="b"/>
                <a:pathLst>
                  <a:path w="29" h="32">
                    <a:moveTo>
                      <a:pt x="15" y="24"/>
                    </a:moveTo>
                    <a:cubicBezTo>
                      <a:pt x="11" y="23"/>
                      <a:pt x="9" y="20"/>
                      <a:pt x="6" y="19"/>
                    </a:cubicBezTo>
                    <a:cubicBezTo>
                      <a:pt x="7" y="18"/>
                      <a:pt x="7" y="18"/>
                      <a:pt x="8" y="18"/>
                    </a:cubicBezTo>
                    <a:cubicBezTo>
                      <a:pt x="11" y="18"/>
                      <a:pt x="15" y="21"/>
                      <a:pt x="15" y="24"/>
                    </a:cubicBezTo>
                    <a:moveTo>
                      <a:pt x="11" y="0"/>
                    </a:moveTo>
                    <a:cubicBezTo>
                      <a:pt x="10" y="0"/>
                      <a:pt x="10" y="0"/>
                      <a:pt x="9" y="1"/>
                    </a:cubicBezTo>
                    <a:cubicBezTo>
                      <a:pt x="5" y="1"/>
                      <a:pt x="2" y="4"/>
                      <a:pt x="2" y="10"/>
                    </a:cubicBezTo>
                    <a:cubicBezTo>
                      <a:pt x="3" y="13"/>
                      <a:pt x="5" y="14"/>
                      <a:pt x="7" y="16"/>
                    </a:cubicBezTo>
                    <a:cubicBezTo>
                      <a:pt x="3" y="17"/>
                      <a:pt x="0" y="19"/>
                      <a:pt x="1" y="25"/>
                    </a:cubicBezTo>
                    <a:cubicBezTo>
                      <a:pt x="3" y="26"/>
                      <a:pt x="3" y="27"/>
                      <a:pt x="6" y="27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5"/>
                      <a:pt x="4" y="24"/>
                      <a:pt x="7" y="23"/>
                    </a:cubicBezTo>
                    <a:cubicBezTo>
                      <a:pt x="10" y="24"/>
                      <a:pt x="10" y="27"/>
                      <a:pt x="11" y="29"/>
                    </a:cubicBezTo>
                    <a:cubicBezTo>
                      <a:pt x="12" y="29"/>
                      <a:pt x="13" y="29"/>
                      <a:pt x="13" y="29"/>
                    </a:cubicBezTo>
                    <a:cubicBezTo>
                      <a:pt x="15" y="29"/>
                      <a:pt x="16" y="30"/>
                      <a:pt x="18" y="30"/>
                    </a:cubicBezTo>
                    <a:cubicBezTo>
                      <a:pt x="19" y="31"/>
                      <a:pt x="20" y="31"/>
                      <a:pt x="22" y="31"/>
                    </a:cubicBezTo>
                    <a:cubicBezTo>
                      <a:pt x="23" y="31"/>
                      <a:pt x="24" y="31"/>
                      <a:pt x="25" y="31"/>
                    </a:cubicBezTo>
                    <a:cubicBezTo>
                      <a:pt x="20" y="29"/>
                      <a:pt x="17" y="27"/>
                      <a:pt x="17" y="21"/>
                    </a:cubicBezTo>
                    <a:cubicBezTo>
                      <a:pt x="11" y="17"/>
                      <a:pt x="9" y="16"/>
                      <a:pt x="7" y="9"/>
                    </a:cubicBezTo>
                    <a:cubicBezTo>
                      <a:pt x="8" y="8"/>
                      <a:pt x="8" y="5"/>
                      <a:pt x="10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5" y="5"/>
                      <a:pt x="17" y="6"/>
                      <a:pt x="18" y="8"/>
                    </a:cubicBezTo>
                    <a:cubicBezTo>
                      <a:pt x="17" y="8"/>
                      <a:pt x="15" y="7"/>
                      <a:pt x="13" y="7"/>
                    </a:cubicBezTo>
                    <a:cubicBezTo>
                      <a:pt x="12" y="7"/>
                      <a:pt x="11" y="7"/>
                      <a:pt x="11" y="8"/>
                    </a:cubicBezTo>
                    <a:cubicBezTo>
                      <a:pt x="13" y="11"/>
                      <a:pt x="17" y="10"/>
                      <a:pt x="18" y="13"/>
                    </a:cubicBezTo>
                    <a:cubicBezTo>
                      <a:pt x="16" y="13"/>
                      <a:pt x="16" y="12"/>
                      <a:pt x="15" y="12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5" y="16"/>
                      <a:pt x="20" y="16"/>
                      <a:pt x="22" y="20"/>
                    </a:cubicBezTo>
                    <a:cubicBezTo>
                      <a:pt x="21" y="20"/>
                      <a:pt x="19" y="18"/>
                      <a:pt x="17" y="18"/>
                    </a:cubicBezTo>
                    <a:cubicBezTo>
                      <a:pt x="17" y="18"/>
                      <a:pt x="16" y="18"/>
                      <a:pt x="16" y="19"/>
                    </a:cubicBezTo>
                    <a:cubicBezTo>
                      <a:pt x="17" y="22"/>
                      <a:pt x="22" y="22"/>
                      <a:pt x="23" y="25"/>
                    </a:cubicBezTo>
                    <a:cubicBezTo>
                      <a:pt x="22" y="25"/>
                      <a:pt x="22" y="25"/>
                      <a:pt x="21" y="25"/>
                    </a:cubicBezTo>
                    <a:cubicBezTo>
                      <a:pt x="21" y="25"/>
                      <a:pt x="21" y="25"/>
                      <a:pt x="21" y="26"/>
                    </a:cubicBezTo>
                    <a:cubicBezTo>
                      <a:pt x="22" y="30"/>
                      <a:pt x="27" y="30"/>
                      <a:pt x="29" y="32"/>
                    </a:cubicBezTo>
                    <a:cubicBezTo>
                      <a:pt x="24" y="23"/>
                      <a:pt x="23" y="0"/>
                      <a:pt x="11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2" name="Freeform 358"/>
              <p:cNvSpPr>
                <a:spLocks/>
              </p:cNvSpPr>
              <p:nvPr/>
            </p:nvSpPr>
            <p:spPr bwMode="auto">
              <a:xfrm>
                <a:off x="119" y="8054"/>
                <a:ext cx="21" cy="2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3"/>
                  </a:cxn>
                  <a:cxn ang="0">
                    <a:pos x="3" y="4"/>
                  </a:cxn>
                  <a:cxn ang="0">
                    <a:pos x="4" y="4"/>
                  </a:cxn>
                  <a:cxn ang="0">
                    <a:pos x="2" y="0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cubicBezTo>
                      <a:pt x="2" y="1"/>
                      <a:pt x="0" y="1"/>
                      <a:pt x="0" y="3"/>
                    </a:cubicBezTo>
                    <a:cubicBezTo>
                      <a:pt x="1" y="3"/>
                      <a:pt x="2" y="4"/>
                      <a:pt x="3" y="4"/>
                    </a:cubicBezTo>
                    <a:cubicBezTo>
                      <a:pt x="3" y="4"/>
                      <a:pt x="4" y="4"/>
                      <a:pt x="4" y="4"/>
                    </a:cubicBezTo>
                    <a:cubicBezTo>
                      <a:pt x="4" y="2"/>
                      <a:pt x="4" y="0"/>
                      <a:pt x="2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3" name="Freeform 359"/>
              <p:cNvSpPr>
                <a:spLocks noEditPoints="1"/>
              </p:cNvSpPr>
              <p:nvPr/>
            </p:nvSpPr>
            <p:spPr bwMode="auto">
              <a:xfrm>
                <a:off x="2001" y="6197"/>
                <a:ext cx="332" cy="1415"/>
              </a:xfrm>
              <a:custGeom>
                <a:avLst/>
                <a:gdLst/>
                <a:ahLst/>
                <a:cxnLst>
                  <a:cxn ang="0">
                    <a:pos x="64" y="247"/>
                  </a:cxn>
                  <a:cxn ang="0">
                    <a:pos x="56" y="257"/>
                  </a:cxn>
                  <a:cxn ang="0">
                    <a:pos x="55" y="252"/>
                  </a:cxn>
                  <a:cxn ang="0">
                    <a:pos x="46" y="233"/>
                  </a:cxn>
                  <a:cxn ang="0">
                    <a:pos x="34" y="246"/>
                  </a:cxn>
                  <a:cxn ang="0">
                    <a:pos x="45" y="251"/>
                  </a:cxn>
                  <a:cxn ang="0">
                    <a:pos x="45" y="258"/>
                  </a:cxn>
                  <a:cxn ang="0">
                    <a:pos x="47" y="256"/>
                  </a:cxn>
                  <a:cxn ang="0">
                    <a:pos x="50" y="269"/>
                  </a:cxn>
                  <a:cxn ang="0">
                    <a:pos x="53" y="263"/>
                  </a:cxn>
                  <a:cxn ang="0">
                    <a:pos x="58" y="265"/>
                  </a:cxn>
                  <a:cxn ang="0">
                    <a:pos x="64" y="260"/>
                  </a:cxn>
                  <a:cxn ang="0">
                    <a:pos x="64" y="243"/>
                  </a:cxn>
                  <a:cxn ang="0">
                    <a:pos x="46" y="236"/>
                  </a:cxn>
                  <a:cxn ang="0">
                    <a:pos x="46" y="233"/>
                  </a:cxn>
                  <a:cxn ang="0">
                    <a:pos x="64" y="230"/>
                  </a:cxn>
                  <a:cxn ang="0">
                    <a:pos x="58" y="203"/>
                  </a:cxn>
                  <a:cxn ang="0">
                    <a:pos x="64" y="208"/>
                  </a:cxn>
                  <a:cxn ang="0">
                    <a:pos x="59" y="114"/>
                  </a:cxn>
                  <a:cxn ang="0">
                    <a:pos x="60" y="106"/>
                  </a:cxn>
                  <a:cxn ang="0">
                    <a:pos x="59" y="90"/>
                  </a:cxn>
                  <a:cxn ang="0">
                    <a:pos x="47" y="87"/>
                  </a:cxn>
                  <a:cxn ang="0">
                    <a:pos x="25" y="61"/>
                  </a:cxn>
                  <a:cxn ang="0">
                    <a:pos x="26" y="71"/>
                  </a:cxn>
                  <a:cxn ang="0">
                    <a:pos x="14" y="62"/>
                  </a:cxn>
                  <a:cxn ang="0">
                    <a:pos x="19" y="73"/>
                  </a:cxn>
                  <a:cxn ang="0">
                    <a:pos x="8" y="75"/>
                  </a:cxn>
                  <a:cxn ang="0">
                    <a:pos x="14" y="74"/>
                  </a:cxn>
                  <a:cxn ang="0">
                    <a:pos x="5" y="95"/>
                  </a:cxn>
                  <a:cxn ang="0">
                    <a:pos x="14" y="80"/>
                  </a:cxn>
                  <a:cxn ang="0">
                    <a:pos x="18" y="82"/>
                  </a:cxn>
                  <a:cxn ang="0">
                    <a:pos x="36" y="73"/>
                  </a:cxn>
                  <a:cxn ang="0">
                    <a:pos x="29" y="82"/>
                  </a:cxn>
                  <a:cxn ang="0">
                    <a:pos x="58" y="80"/>
                  </a:cxn>
                  <a:cxn ang="0">
                    <a:pos x="44" y="87"/>
                  </a:cxn>
                  <a:cxn ang="0">
                    <a:pos x="28" y="100"/>
                  </a:cxn>
                  <a:cxn ang="0">
                    <a:pos x="39" y="97"/>
                  </a:cxn>
                  <a:cxn ang="0">
                    <a:pos x="54" y="89"/>
                  </a:cxn>
                  <a:cxn ang="0">
                    <a:pos x="64" y="85"/>
                  </a:cxn>
                  <a:cxn ang="0">
                    <a:pos x="61" y="74"/>
                  </a:cxn>
                  <a:cxn ang="0">
                    <a:pos x="58" y="71"/>
                  </a:cxn>
                  <a:cxn ang="0">
                    <a:pos x="48" y="62"/>
                  </a:cxn>
                  <a:cxn ang="0">
                    <a:pos x="35" y="71"/>
                  </a:cxn>
                  <a:cxn ang="0">
                    <a:pos x="49" y="58"/>
                  </a:cxn>
                  <a:cxn ang="0">
                    <a:pos x="56" y="53"/>
                  </a:cxn>
                  <a:cxn ang="0">
                    <a:pos x="64" y="26"/>
                  </a:cxn>
                  <a:cxn ang="0">
                    <a:pos x="63" y="0"/>
                  </a:cxn>
                  <a:cxn ang="0">
                    <a:pos x="63" y="0"/>
                  </a:cxn>
                </a:cxnLst>
                <a:rect l="0" t="0" r="r" b="b"/>
                <a:pathLst>
                  <a:path w="64" h="275">
                    <a:moveTo>
                      <a:pt x="64" y="247"/>
                    </a:moveTo>
                    <a:cubicBezTo>
                      <a:pt x="63" y="249"/>
                      <a:pt x="62" y="252"/>
                      <a:pt x="62" y="254"/>
                    </a:cubicBezTo>
                    <a:cubicBezTo>
                      <a:pt x="62" y="256"/>
                      <a:pt x="63" y="257"/>
                      <a:pt x="64" y="258"/>
                    </a:cubicBezTo>
                    <a:cubicBezTo>
                      <a:pt x="64" y="247"/>
                      <a:pt x="64" y="247"/>
                      <a:pt x="64" y="247"/>
                    </a:cubicBezTo>
                    <a:moveTo>
                      <a:pt x="55" y="259"/>
                    </a:moveTo>
                    <a:cubicBezTo>
                      <a:pt x="55" y="258"/>
                      <a:pt x="56" y="257"/>
                      <a:pt x="56" y="257"/>
                    </a:cubicBezTo>
                    <a:cubicBezTo>
                      <a:pt x="56" y="257"/>
                      <a:pt x="56" y="257"/>
                      <a:pt x="56" y="257"/>
                    </a:cubicBezTo>
                    <a:cubicBezTo>
                      <a:pt x="56" y="257"/>
                      <a:pt x="56" y="257"/>
                      <a:pt x="56" y="257"/>
                    </a:cubicBezTo>
                    <a:cubicBezTo>
                      <a:pt x="56" y="257"/>
                      <a:pt x="55" y="258"/>
                      <a:pt x="55" y="259"/>
                    </a:cubicBezTo>
                    <a:moveTo>
                      <a:pt x="54" y="247"/>
                    </a:moveTo>
                    <a:cubicBezTo>
                      <a:pt x="57" y="247"/>
                      <a:pt x="58" y="246"/>
                      <a:pt x="59" y="245"/>
                    </a:cubicBezTo>
                    <a:cubicBezTo>
                      <a:pt x="60" y="245"/>
                      <a:pt x="58" y="252"/>
                      <a:pt x="55" y="252"/>
                    </a:cubicBezTo>
                    <a:cubicBezTo>
                      <a:pt x="55" y="252"/>
                      <a:pt x="55" y="252"/>
                      <a:pt x="55" y="252"/>
                    </a:cubicBezTo>
                    <a:cubicBezTo>
                      <a:pt x="56" y="249"/>
                      <a:pt x="53" y="249"/>
                      <a:pt x="54" y="247"/>
                    </a:cubicBezTo>
                    <a:cubicBezTo>
                      <a:pt x="54" y="247"/>
                      <a:pt x="54" y="247"/>
                      <a:pt x="54" y="247"/>
                    </a:cubicBezTo>
                    <a:moveTo>
                      <a:pt x="46" y="233"/>
                    </a:moveTo>
                    <a:cubicBezTo>
                      <a:pt x="44" y="233"/>
                      <a:pt x="42" y="234"/>
                      <a:pt x="41" y="235"/>
                    </a:cubicBezTo>
                    <a:cubicBezTo>
                      <a:pt x="38" y="244"/>
                      <a:pt x="48" y="241"/>
                      <a:pt x="49" y="246"/>
                    </a:cubicBezTo>
                    <a:cubicBezTo>
                      <a:pt x="47" y="244"/>
                      <a:pt x="44" y="244"/>
                      <a:pt x="41" y="244"/>
                    </a:cubicBezTo>
                    <a:cubicBezTo>
                      <a:pt x="39" y="244"/>
                      <a:pt x="36" y="244"/>
                      <a:pt x="34" y="246"/>
                    </a:cubicBezTo>
                    <a:cubicBezTo>
                      <a:pt x="36" y="249"/>
                      <a:pt x="38" y="249"/>
                      <a:pt x="41" y="249"/>
                    </a:cubicBezTo>
                    <a:cubicBezTo>
                      <a:pt x="43" y="249"/>
                      <a:pt x="46" y="249"/>
                      <a:pt x="49" y="248"/>
                    </a:cubicBezTo>
                    <a:cubicBezTo>
                      <a:pt x="49" y="250"/>
                      <a:pt x="48" y="251"/>
                      <a:pt x="47" y="251"/>
                    </a:cubicBezTo>
                    <a:cubicBezTo>
                      <a:pt x="46" y="251"/>
                      <a:pt x="46" y="251"/>
                      <a:pt x="45" y="251"/>
                    </a:cubicBezTo>
                    <a:cubicBezTo>
                      <a:pt x="45" y="251"/>
                      <a:pt x="44" y="251"/>
                      <a:pt x="44" y="251"/>
                    </a:cubicBezTo>
                    <a:cubicBezTo>
                      <a:pt x="43" y="251"/>
                      <a:pt x="41" y="251"/>
                      <a:pt x="41" y="253"/>
                    </a:cubicBezTo>
                    <a:cubicBezTo>
                      <a:pt x="40" y="256"/>
                      <a:pt x="41" y="258"/>
                      <a:pt x="44" y="258"/>
                    </a:cubicBezTo>
                    <a:cubicBezTo>
                      <a:pt x="44" y="258"/>
                      <a:pt x="45" y="258"/>
                      <a:pt x="45" y="258"/>
                    </a:cubicBezTo>
                    <a:cubicBezTo>
                      <a:pt x="43" y="254"/>
                      <a:pt x="51" y="255"/>
                      <a:pt x="53" y="252"/>
                    </a:cubicBezTo>
                    <a:cubicBezTo>
                      <a:pt x="55" y="253"/>
                      <a:pt x="52" y="257"/>
                      <a:pt x="52" y="259"/>
                    </a:cubicBezTo>
                    <a:cubicBezTo>
                      <a:pt x="51" y="259"/>
                      <a:pt x="51" y="259"/>
                      <a:pt x="51" y="259"/>
                    </a:cubicBezTo>
                    <a:cubicBezTo>
                      <a:pt x="49" y="259"/>
                      <a:pt x="49" y="256"/>
                      <a:pt x="47" y="256"/>
                    </a:cubicBezTo>
                    <a:cubicBezTo>
                      <a:pt x="47" y="265"/>
                      <a:pt x="40" y="266"/>
                      <a:pt x="44" y="274"/>
                    </a:cubicBezTo>
                    <a:cubicBezTo>
                      <a:pt x="44" y="274"/>
                      <a:pt x="45" y="274"/>
                      <a:pt x="45" y="274"/>
                    </a:cubicBezTo>
                    <a:cubicBezTo>
                      <a:pt x="46" y="274"/>
                      <a:pt x="47" y="273"/>
                      <a:pt x="47" y="272"/>
                    </a:cubicBezTo>
                    <a:cubicBezTo>
                      <a:pt x="48" y="270"/>
                      <a:pt x="49" y="269"/>
                      <a:pt x="50" y="269"/>
                    </a:cubicBezTo>
                    <a:cubicBezTo>
                      <a:pt x="50" y="269"/>
                      <a:pt x="50" y="269"/>
                      <a:pt x="50" y="269"/>
                    </a:cubicBezTo>
                    <a:cubicBezTo>
                      <a:pt x="51" y="265"/>
                      <a:pt x="52" y="266"/>
                      <a:pt x="50" y="263"/>
                    </a:cubicBezTo>
                    <a:cubicBezTo>
                      <a:pt x="51" y="262"/>
                      <a:pt x="53" y="260"/>
                      <a:pt x="55" y="259"/>
                    </a:cubicBezTo>
                    <a:cubicBezTo>
                      <a:pt x="55" y="261"/>
                      <a:pt x="54" y="262"/>
                      <a:pt x="53" y="263"/>
                    </a:cubicBezTo>
                    <a:cubicBezTo>
                      <a:pt x="53" y="265"/>
                      <a:pt x="53" y="267"/>
                      <a:pt x="53" y="269"/>
                    </a:cubicBezTo>
                    <a:cubicBezTo>
                      <a:pt x="53" y="273"/>
                      <a:pt x="50" y="272"/>
                      <a:pt x="48" y="274"/>
                    </a:cubicBezTo>
                    <a:cubicBezTo>
                      <a:pt x="50" y="274"/>
                      <a:pt x="51" y="275"/>
                      <a:pt x="52" y="275"/>
                    </a:cubicBezTo>
                    <a:cubicBezTo>
                      <a:pt x="56" y="275"/>
                      <a:pt x="59" y="271"/>
                      <a:pt x="58" y="265"/>
                    </a:cubicBezTo>
                    <a:cubicBezTo>
                      <a:pt x="59" y="266"/>
                      <a:pt x="60" y="267"/>
                      <a:pt x="62" y="267"/>
                    </a:cubicBezTo>
                    <a:cubicBezTo>
                      <a:pt x="62" y="267"/>
                      <a:pt x="63" y="267"/>
                      <a:pt x="63" y="267"/>
                    </a:cubicBezTo>
                    <a:cubicBezTo>
                      <a:pt x="64" y="267"/>
                      <a:pt x="64" y="267"/>
                      <a:pt x="64" y="267"/>
                    </a:cubicBezTo>
                    <a:cubicBezTo>
                      <a:pt x="64" y="260"/>
                      <a:pt x="64" y="260"/>
                      <a:pt x="64" y="260"/>
                    </a:cubicBezTo>
                    <a:cubicBezTo>
                      <a:pt x="63" y="261"/>
                      <a:pt x="63" y="262"/>
                      <a:pt x="62" y="262"/>
                    </a:cubicBezTo>
                    <a:cubicBezTo>
                      <a:pt x="61" y="262"/>
                      <a:pt x="61" y="262"/>
                      <a:pt x="61" y="262"/>
                    </a:cubicBezTo>
                    <a:cubicBezTo>
                      <a:pt x="63" y="257"/>
                      <a:pt x="62" y="254"/>
                      <a:pt x="59" y="251"/>
                    </a:cubicBezTo>
                    <a:cubicBezTo>
                      <a:pt x="59" y="247"/>
                      <a:pt x="62" y="246"/>
                      <a:pt x="64" y="243"/>
                    </a:cubicBezTo>
                    <a:cubicBezTo>
                      <a:pt x="64" y="240"/>
                      <a:pt x="64" y="240"/>
                      <a:pt x="64" y="240"/>
                    </a:cubicBezTo>
                    <a:cubicBezTo>
                      <a:pt x="61" y="241"/>
                      <a:pt x="59" y="243"/>
                      <a:pt x="56" y="245"/>
                    </a:cubicBezTo>
                    <a:cubicBezTo>
                      <a:pt x="52" y="242"/>
                      <a:pt x="50" y="239"/>
                      <a:pt x="45" y="238"/>
                    </a:cubicBezTo>
                    <a:cubicBezTo>
                      <a:pt x="45" y="237"/>
                      <a:pt x="46" y="236"/>
                      <a:pt x="46" y="236"/>
                    </a:cubicBezTo>
                    <a:cubicBezTo>
                      <a:pt x="47" y="236"/>
                      <a:pt x="47" y="237"/>
                      <a:pt x="48" y="237"/>
                    </a:cubicBezTo>
                    <a:cubicBezTo>
                      <a:pt x="48" y="237"/>
                      <a:pt x="49" y="237"/>
                      <a:pt x="50" y="237"/>
                    </a:cubicBezTo>
                    <a:cubicBezTo>
                      <a:pt x="50" y="237"/>
                      <a:pt x="50" y="237"/>
                      <a:pt x="50" y="237"/>
                    </a:cubicBezTo>
                    <a:cubicBezTo>
                      <a:pt x="50" y="234"/>
                      <a:pt x="48" y="233"/>
                      <a:pt x="46" y="233"/>
                    </a:cubicBezTo>
                    <a:moveTo>
                      <a:pt x="60" y="196"/>
                    </a:moveTo>
                    <a:cubicBezTo>
                      <a:pt x="48" y="197"/>
                      <a:pt x="48" y="219"/>
                      <a:pt x="57" y="223"/>
                    </a:cubicBezTo>
                    <a:cubicBezTo>
                      <a:pt x="52" y="228"/>
                      <a:pt x="58" y="235"/>
                      <a:pt x="64" y="237"/>
                    </a:cubicBezTo>
                    <a:cubicBezTo>
                      <a:pt x="64" y="230"/>
                      <a:pt x="64" y="230"/>
                      <a:pt x="64" y="230"/>
                    </a:cubicBezTo>
                    <a:cubicBezTo>
                      <a:pt x="63" y="229"/>
                      <a:pt x="62" y="228"/>
                      <a:pt x="62" y="226"/>
                    </a:cubicBezTo>
                    <a:cubicBezTo>
                      <a:pt x="63" y="227"/>
                      <a:pt x="63" y="228"/>
                      <a:pt x="64" y="229"/>
                    </a:cubicBezTo>
                    <a:cubicBezTo>
                      <a:pt x="64" y="224"/>
                      <a:pt x="64" y="224"/>
                      <a:pt x="64" y="224"/>
                    </a:cubicBezTo>
                    <a:cubicBezTo>
                      <a:pt x="59" y="219"/>
                      <a:pt x="57" y="212"/>
                      <a:pt x="58" y="203"/>
                    </a:cubicBezTo>
                    <a:cubicBezTo>
                      <a:pt x="59" y="203"/>
                      <a:pt x="59" y="203"/>
                      <a:pt x="60" y="203"/>
                    </a:cubicBezTo>
                    <a:cubicBezTo>
                      <a:pt x="63" y="203"/>
                      <a:pt x="64" y="205"/>
                      <a:pt x="62" y="208"/>
                    </a:cubicBezTo>
                    <a:cubicBezTo>
                      <a:pt x="63" y="208"/>
                      <a:pt x="63" y="208"/>
                      <a:pt x="64" y="208"/>
                    </a:cubicBezTo>
                    <a:cubicBezTo>
                      <a:pt x="64" y="208"/>
                      <a:pt x="64" y="208"/>
                      <a:pt x="64" y="208"/>
                    </a:cubicBezTo>
                    <a:cubicBezTo>
                      <a:pt x="64" y="199"/>
                      <a:pt x="64" y="199"/>
                      <a:pt x="64" y="199"/>
                    </a:cubicBezTo>
                    <a:cubicBezTo>
                      <a:pt x="63" y="198"/>
                      <a:pt x="62" y="197"/>
                      <a:pt x="60" y="196"/>
                    </a:cubicBezTo>
                    <a:moveTo>
                      <a:pt x="57" y="103"/>
                    </a:moveTo>
                    <a:cubicBezTo>
                      <a:pt x="52" y="106"/>
                      <a:pt x="58" y="111"/>
                      <a:pt x="59" y="114"/>
                    </a:cubicBezTo>
                    <a:cubicBezTo>
                      <a:pt x="60" y="114"/>
                      <a:pt x="61" y="114"/>
                      <a:pt x="62" y="114"/>
                    </a:cubicBezTo>
                    <a:cubicBezTo>
                      <a:pt x="62" y="114"/>
                      <a:pt x="63" y="114"/>
                      <a:pt x="64" y="114"/>
                    </a:cubicBezTo>
                    <a:cubicBezTo>
                      <a:pt x="64" y="103"/>
                      <a:pt x="64" y="103"/>
                      <a:pt x="64" y="103"/>
                    </a:cubicBezTo>
                    <a:cubicBezTo>
                      <a:pt x="63" y="105"/>
                      <a:pt x="62" y="106"/>
                      <a:pt x="60" y="106"/>
                    </a:cubicBezTo>
                    <a:cubicBezTo>
                      <a:pt x="60" y="106"/>
                      <a:pt x="60" y="106"/>
                      <a:pt x="59" y="106"/>
                    </a:cubicBezTo>
                    <a:cubicBezTo>
                      <a:pt x="56" y="106"/>
                      <a:pt x="61" y="104"/>
                      <a:pt x="57" y="103"/>
                    </a:cubicBezTo>
                    <a:moveTo>
                      <a:pt x="64" y="87"/>
                    </a:moveTo>
                    <a:cubicBezTo>
                      <a:pt x="63" y="88"/>
                      <a:pt x="63" y="90"/>
                      <a:pt x="59" y="90"/>
                    </a:cubicBezTo>
                    <a:cubicBezTo>
                      <a:pt x="59" y="93"/>
                      <a:pt x="62" y="94"/>
                      <a:pt x="64" y="95"/>
                    </a:cubicBezTo>
                    <a:cubicBezTo>
                      <a:pt x="64" y="87"/>
                      <a:pt x="64" y="87"/>
                      <a:pt x="64" y="87"/>
                    </a:cubicBezTo>
                    <a:moveTo>
                      <a:pt x="47" y="94"/>
                    </a:moveTo>
                    <a:cubicBezTo>
                      <a:pt x="43" y="94"/>
                      <a:pt x="46" y="88"/>
                      <a:pt x="47" y="87"/>
                    </a:cubicBezTo>
                    <a:cubicBezTo>
                      <a:pt x="49" y="88"/>
                      <a:pt x="47" y="89"/>
                      <a:pt x="46" y="89"/>
                    </a:cubicBezTo>
                    <a:cubicBezTo>
                      <a:pt x="46" y="91"/>
                      <a:pt x="47" y="92"/>
                      <a:pt x="47" y="94"/>
                    </a:cubicBezTo>
                    <a:cubicBezTo>
                      <a:pt x="47" y="94"/>
                      <a:pt x="47" y="94"/>
                      <a:pt x="47" y="94"/>
                    </a:cubicBezTo>
                    <a:moveTo>
                      <a:pt x="25" y="61"/>
                    </a:moveTo>
                    <a:cubicBezTo>
                      <a:pt x="21" y="62"/>
                      <a:pt x="27" y="66"/>
                      <a:pt x="24" y="66"/>
                    </a:cubicBezTo>
                    <a:cubicBezTo>
                      <a:pt x="23" y="66"/>
                      <a:pt x="23" y="66"/>
                      <a:pt x="23" y="66"/>
                    </a:cubicBezTo>
                    <a:cubicBezTo>
                      <a:pt x="23" y="68"/>
                      <a:pt x="25" y="70"/>
                      <a:pt x="28" y="70"/>
                    </a:cubicBezTo>
                    <a:cubicBezTo>
                      <a:pt x="28" y="71"/>
                      <a:pt x="27" y="71"/>
                      <a:pt x="26" y="71"/>
                    </a:cubicBezTo>
                    <a:cubicBezTo>
                      <a:pt x="26" y="71"/>
                      <a:pt x="25" y="71"/>
                      <a:pt x="25" y="71"/>
                    </a:cubicBezTo>
                    <a:cubicBezTo>
                      <a:pt x="24" y="71"/>
                      <a:pt x="24" y="71"/>
                      <a:pt x="23" y="71"/>
                    </a:cubicBezTo>
                    <a:cubicBezTo>
                      <a:pt x="23" y="71"/>
                      <a:pt x="23" y="71"/>
                      <a:pt x="23" y="71"/>
                    </a:cubicBezTo>
                    <a:cubicBezTo>
                      <a:pt x="23" y="65"/>
                      <a:pt x="19" y="63"/>
                      <a:pt x="14" y="62"/>
                    </a:cubicBezTo>
                    <a:cubicBezTo>
                      <a:pt x="13" y="67"/>
                      <a:pt x="18" y="66"/>
                      <a:pt x="15" y="69"/>
                    </a:cubicBezTo>
                    <a:cubicBezTo>
                      <a:pt x="16" y="71"/>
                      <a:pt x="18" y="71"/>
                      <a:pt x="20" y="71"/>
                    </a:cubicBezTo>
                    <a:cubicBezTo>
                      <a:pt x="21" y="71"/>
                      <a:pt x="21" y="71"/>
                      <a:pt x="22" y="71"/>
                    </a:cubicBezTo>
                    <a:cubicBezTo>
                      <a:pt x="21" y="73"/>
                      <a:pt x="20" y="73"/>
                      <a:pt x="19" y="73"/>
                    </a:cubicBezTo>
                    <a:cubicBezTo>
                      <a:pt x="16" y="73"/>
                      <a:pt x="14" y="69"/>
                      <a:pt x="12" y="68"/>
                    </a:cubicBezTo>
                    <a:cubicBezTo>
                      <a:pt x="11" y="69"/>
                      <a:pt x="10" y="70"/>
                      <a:pt x="7" y="70"/>
                    </a:cubicBezTo>
                    <a:cubicBezTo>
                      <a:pt x="7" y="70"/>
                      <a:pt x="6" y="70"/>
                      <a:pt x="5" y="70"/>
                    </a:cubicBezTo>
                    <a:cubicBezTo>
                      <a:pt x="6" y="72"/>
                      <a:pt x="11" y="72"/>
                      <a:pt x="8" y="75"/>
                    </a:cubicBezTo>
                    <a:cubicBezTo>
                      <a:pt x="8" y="75"/>
                      <a:pt x="8" y="75"/>
                      <a:pt x="8" y="75"/>
                    </a:cubicBezTo>
                    <a:cubicBezTo>
                      <a:pt x="9" y="75"/>
                      <a:pt x="9" y="75"/>
                      <a:pt x="10" y="75"/>
                    </a:cubicBezTo>
                    <a:cubicBezTo>
                      <a:pt x="11" y="74"/>
                      <a:pt x="12" y="74"/>
                      <a:pt x="13" y="74"/>
                    </a:cubicBezTo>
                    <a:cubicBezTo>
                      <a:pt x="13" y="74"/>
                      <a:pt x="13" y="74"/>
                      <a:pt x="14" y="74"/>
                    </a:cubicBezTo>
                    <a:cubicBezTo>
                      <a:pt x="13" y="79"/>
                      <a:pt x="5" y="76"/>
                      <a:pt x="2" y="80"/>
                    </a:cubicBezTo>
                    <a:cubicBezTo>
                      <a:pt x="4" y="84"/>
                      <a:pt x="0" y="85"/>
                      <a:pt x="1" y="91"/>
                    </a:cubicBezTo>
                    <a:cubicBezTo>
                      <a:pt x="2" y="93"/>
                      <a:pt x="3" y="95"/>
                      <a:pt x="5" y="95"/>
                    </a:cubicBezTo>
                    <a:cubicBezTo>
                      <a:pt x="5" y="95"/>
                      <a:pt x="5" y="95"/>
                      <a:pt x="5" y="95"/>
                    </a:cubicBezTo>
                    <a:cubicBezTo>
                      <a:pt x="7" y="94"/>
                      <a:pt x="3" y="89"/>
                      <a:pt x="4" y="85"/>
                    </a:cubicBezTo>
                    <a:cubicBezTo>
                      <a:pt x="5" y="86"/>
                      <a:pt x="6" y="86"/>
                      <a:pt x="6" y="86"/>
                    </a:cubicBezTo>
                    <a:cubicBezTo>
                      <a:pt x="7" y="86"/>
                      <a:pt x="8" y="85"/>
                      <a:pt x="9" y="83"/>
                    </a:cubicBezTo>
                    <a:cubicBezTo>
                      <a:pt x="10" y="81"/>
                      <a:pt x="12" y="80"/>
                      <a:pt x="14" y="80"/>
                    </a:cubicBezTo>
                    <a:cubicBezTo>
                      <a:pt x="14" y="80"/>
                      <a:pt x="14" y="80"/>
                      <a:pt x="14" y="80"/>
                    </a:cubicBezTo>
                    <a:cubicBezTo>
                      <a:pt x="14" y="81"/>
                      <a:pt x="14" y="83"/>
                      <a:pt x="14" y="84"/>
                    </a:cubicBezTo>
                    <a:cubicBezTo>
                      <a:pt x="16" y="79"/>
                      <a:pt x="18" y="74"/>
                      <a:pt x="25" y="73"/>
                    </a:cubicBezTo>
                    <a:cubicBezTo>
                      <a:pt x="24" y="74"/>
                      <a:pt x="19" y="78"/>
                      <a:pt x="18" y="82"/>
                    </a:cubicBezTo>
                    <a:cubicBezTo>
                      <a:pt x="25" y="81"/>
                      <a:pt x="27" y="76"/>
                      <a:pt x="30" y="73"/>
                    </a:cubicBezTo>
                    <a:cubicBezTo>
                      <a:pt x="30" y="73"/>
                      <a:pt x="31" y="73"/>
                      <a:pt x="32" y="73"/>
                    </a:cubicBezTo>
                    <a:cubicBezTo>
                      <a:pt x="32" y="73"/>
                      <a:pt x="33" y="73"/>
                      <a:pt x="34" y="73"/>
                    </a:cubicBezTo>
                    <a:cubicBezTo>
                      <a:pt x="35" y="73"/>
                      <a:pt x="35" y="73"/>
                      <a:pt x="36" y="73"/>
                    </a:cubicBezTo>
                    <a:cubicBezTo>
                      <a:pt x="38" y="73"/>
                      <a:pt x="39" y="73"/>
                      <a:pt x="39" y="75"/>
                    </a:cubicBezTo>
                    <a:cubicBezTo>
                      <a:pt x="38" y="75"/>
                      <a:pt x="38" y="76"/>
                      <a:pt x="37" y="76"/>
                    </a:cubicBezTo>
                    <a:cubicBezTo>
                      <a:pt x="35" y="76"/>
                      <a:pt x="34" y="74"/>
                      <a:pt x="32" y="74"/>
                    </a:cubicBezTo>
                    <a:cubicBezTo>
                      <a:pt x="31" y="77"/>
                      <a:pt x="32" y="80"/>
                      <a:pt x="29" y="82"/>
                    </a:cubicBezTo>
                    <a:cubicBezTo>
                      <a:pt x="29" y="82"/>
                      <a:pt x="30" y="82"/>
                      <a:pt x="30" y="82"/>
                    </a:cubicBezTo>
                    <a:cubicBezTo>
                      <a:pt x="37" y="82"/>
                      <a:pt x="38" y="77"/>
                      <a:pt x="43" y="75"/>
                    </a:cubicBezTo>
                    <a:cubicBezTo>
                      <a:pt x="49" y="76"/>
                      <a:pt x="51" y="80"/>
                      <a:pt x="58" y="80"/>
                    </a:cubicBezTo>
                    <a:cubicBezTo>
                      <a:pt x="58" y="80"/>
                      <a:pt x="58" y="80"/>
                      <a:pt x="58" y="80"/>
                    </a:cubicBezTo>
                    <a:cubicBezTo>
                      <a:pt x="55" y="81"/>
                      <a:pt x="55" y="87"/>
                      <a:pt x="50" y="87"/>
                    </a:cubicBezTo>
                    <a:cubicBezTo>
                      <a:pt x="51" y="85"/>
                      <a:pt x="52" y="82"/>
                      <a:pt x="52" y="79"/>
                    </a:cubicBezTo>
                    <a:cubicBezTo>
                      <a:pt x="48" y="79"/>
                      <a:pt x="46" y="80"/>
                      <a:pt x="43" y="82"/>
                    </a:cubicBezTo>
                    <a:cubicBezTo>
                      <a:pt x="43" y="84"/>
                      <a:pt x="45" y="84"/>
                      <a:pt x="44" y="87"/>
                    </a:cubicBezTo>
                    <a:cubicBezTo>
                      <a:pt x="43" y="89"/>
                      <a:pt x="39" y="88"/>
                      <a:pt x="38" y="89"/>
                    </a:cubicBezTo>
                    <a:cubicBezTo>
                      <a:pt x="38" y="91"/>
                      <a:pt x="40" y="90"/>
                      <a:pt x="41" y="90"/>
                    </a:cubicBezTo>
                    <a:cubicBezTo>
                      <a:pt x="38" y="95"/>
                      <a:pt x="31" y="95"/>
                      <a:pt x="26" y="97"/>
                    </a:cubicBezTo>
                    <a:cubicBezTo>
                      <a:pt x="25" y="99"/>
                      <a:pt x="28" y="98"/>
                      <a:pt x="28" y="100"/>
                    </a:cubicBezTo>
                    <a:cubicBezTo>
                      <a:pt x="32" y="99"/>
                      <a:pt x="35" y="98"/>
                      <a:pt x="37" y="96"/>
                    </a:cubicBezTo>
                    <a:cubicBezTo>
                      <a:pt x="39" y="98"/>
                      <a:pt x="32" y="100"/>
                      <a:pt x="31" y="103"/>
                    </a:cubicBezTo>
                    <a:cubicBezTo>
                      <a:pt x="33" y="106"/>
                      <a:pt x="34" y="110"/>
                      <a:pt x="35" y="114"/>
                    </a:cubicBezTo>
                    <a:cubicBezTo>
                      <a:pt x="39" y="111"/>
                      <a:pt x="36" y="101"/>
                      <a:pt x="39" y="97"/>
                    </a:cubicBezTo>
                    <a:cubicBezTo>
                      <a:pt x="40" y="97"/>
                      <a:pt x="41" y="98"/>
                      <a:pt x="41" y="99"/>
                    </a:cubicBezTo>
                    <a:cubicBezTo>
                      <a:pt x="41" y="101"/>
                      <a:pt x="41" y="102"/>
                      <a:pt x="43" y="102"/>
                    </a:cubicBezTo>
                    <a:cubicBezTo>
                      <a:pt x="43" y="102"/>
                      <a:pt x="43" y="102"/>
                      <a:pt x="43" y="102"/>
                    </a:cubicBezTo>
                    <a:cubicBezTo>
                      <a:pt x="44" y="96"/>
                      <a:pt x="55" y="98"/>
                      <a:pt x="54" y="89"/>
                    </a:cubicBezTo>
                    <a:cubicBezTo>
                      <a:pt x="54" y="90"/>
                      <a:pt x="55" y="90"/>
                      <a:pt x="56" y="90"/>
                    </a:cubicBezTo>
                    <a:cubicBezTo>
                      <a:pt x="59" y="90"/>
                      <a:pt x="60" y="87"/>
                      <a:pt x="61" y="84"/>
                    </a:cubicBezTo>
                    <a:cubicBezTo>
                      <a:pt x="61" y="84"/>
                      <a:pt x="61" y="84"/>
                      <a:pt x="61" y="84"/>
                    </a:cubicBezTo>
                    <a:cubicBezTo>
                      <a:pt x="62" y="84"/>
                      <a:pt x="63" y="84"/>
                      <a:pt x="64" y="85"/>
                    </a:cubicBezTo>
                    <a:cubicBezTo>
                      <a:pt x="64" y="76"/>
                      <a:pt x="64" y="76"/>
                      <a:pt x="64" y="76"/>
                    </a:cubicBezTo>
                    <a:cubicBezTo>
                      <a:pt x="64" y="76"/>
                      <a:pt x="63" y="76"/>
                      <a:pt x="63" y="75"/>
                    </a:cubicBezTo>
                    <a:cubicBezTo>
                      <a:pt x="63" y="77"/>
                      <a:pt x="63" y="80"/>
                      <a:pt x="63" y="82"/>
                    </a:cubicBezTo>
                    <a:cubicBezTo>
                      <a:pt x="60" y="82"/>
                      <a:pt x="61" y="77"/>
                      <a:pt x="61" y="74"/>
                    </a:cubicBezTo>
                    <a:cubicBezTo>
                      <a:pt x="61" y="74"/>
                      <a:pt x="61" y="74"/>
                      <a:pt x="61" y="74"/>
                    </a:cubicBezTo>
                    <a:cubicBezTo>
                      <a:pt x="60" y="74"/>
                      <a:pt x="60" y="74"/>
                      <a:pt x="60" y="74"/>
                    </a:cubicBezTo>
                    <a:cubicBezTo>
                      <a:pt x="59" y="74"/>
                      <a:pt x="59" y="74"/>
                      <a:pt x="59" y="74"/>
                    </a:cubicBezTo>
                    <a:cubicBezTo>
                      <a:pt x="58" y="74"/>
                      <a:pt x="57" y="73"/>
                      <a:pt x="58" y="71"/>
                    </a:cubicBezTo>
                    <a:cubicBezTo>
                      <a:pt x="57" y="72"/>
                      <a:pt x="55" y="76"/>
                      <a:pt x="57" y="76"/>
                    </a:cubicBezTo>
                    <a:cubicBezTo>
                      <a:pt x="57" y="76"/>
                      <a:pt x="56" y="76"/>
                      <a:pt x="56" y="76"/>
                    </a:cubicBezTo>
                    <a:cubicBezTo>
                      <a:pt x="52" y="76"/>
                      <a:pt x="47" y="70"/>
                      <a:pt x="48" y="62"/>
                    </a:cubicBezTo>
                    <a:cubicBezTo>
                      <a:pt x="48" y="62"/>
                      <a:pt x="48" y="62"/>
                      <a:pt x="48" y="62"/>
                    </a:cubicBezTo>
                    <a:cubicBezTo>
                      <a:pt x="44" y="62"/>
                      <a:pt x="46" y="72"/>
                      <a:pt x="48" y="72"/>
                    </a:cubicBezTo>
                    <a:cubicBezTo>
                      <a:pt x="47" y="73"/>
                      <a:pt x="46" y="73"/>
                      <a:pt x="45" y="73"/>
                    </a:cubicBezTo>
                    <a:cubicBezTo>
                      <a:pt x="41" y="73"/>
                      <a:pt x="40" y="65"/>
                      <a:pt x="37" y="64"/>
                    </a:cubicBezTo>
                    <a:cubicBezTo>
                      <a:pt x="33" y="66"/>
                      <a:pt x="37" y="70"/>
                      <a:pt x="35" y="71"/>
                    </a:cubicBezTo>
                    <a:cubicBezTo>
                      <a:pt x="30" y="68"/>
                      <a:pt x="31" y="61"/>
                      <a:pt x="25" y="61"/>
                    </a:cubicBezTo>
                    <a:moveTo>
                      <a:pt x="50" y="45"/>
                    </a:moveTo>
                    <a:cubicBezTo>
                      <a:pt x="48" y="48"/>
                      <a:pt x="39" y="55"/>
                      <a:pt x="48" y="58"/>
                    </a:cubicBezTo>
                    <a:cubicBezTo>
                      <a:pt x="49" y="58"/>
                      <a:pt x="49" y="58"/>
                      <a:pt x="49" y="58"/>
                    </a:cubicBezTo>
                    <a:cubicBezTo>
                      <a:pt x="52" y="58"/>
                      <a:pt x="48" y="56"/>
                      <a:pt x="50" y="55"/>
                    </a:cubicBezTo>
                    <a:cubicBezTo>
                      <a:pt x="54" y="61"/>
                      <a:pt x="58" y="66"/>
                      <a:pt x="64" y="69"/>
                    </a:cubicBezTo>
                    <a:cubicBezTo>
                      <a:pt x="64" y="65"/>
                      <a:pt x="64" y="65"/>
                      <a:pt x="64" y="65"/>
                    </a:cubicBezTo>
                    <a:cubicBezTo>
                      <a:pt x="59" y="62"/>
                      <a:pt x="56" y="59"/>
                      <a:pt x="56" y="53"/>
                    </a:cubicBezTo>
                    <a:cubicBezTo>
                      <a:pt x="59" y="57"/>
                      <a:pt x="62" y="57"/>
                      <a:pt x="64" y="60"/>
                    </a:cubicBezTo>
                    <a:cubicBezTo>
                      <a:pt x="64" y="54"/>
                      <a:pt x="64" y="54"/>
                      <a:pt x="64" y="54"/>
                    </a:cubicBezTo>
                    <a:cubicBezTo>
                      <a:pt x="60" y="50"/>
                      <a:pt x="57" y="46"/>
                      <a:pt x="50" y="45"/>
                    </a:cubicBezTo>
                    <a:moveTo>
                      <a:pt x="64" y="26"/>
                    </a:moveTo>
                    <a:cubicBezTo>
                      <a:pt x="63" y="26"/>
                      <a:pt x="63" y="27"/>
                      <a:pt x="62" y="27"/>
                    </a:cubicBezTo>
                    <a:cubicBezTo>
                      <a:pt x="63" y="28"/>
                      <a:pt x="63" y="28"/>
                      <a:pt x="64" y="29"/>
                    </a:cubicBezTo>
                    <a:cubicBezTo>
                      <a:pt x="64" y="26"/>
                      <a:pt x="64" y="26"/>
                      <a:pt x="64" y="26"/>
                    </a:cubicBezTo>
                    <a:moveTo>
                      <a:pt x="63" y="0"/>
                    </a:moveTo>
                    <a:cubicBezTo>
                      <a:pt x="62" y="0"/>
                      <a:pt x="61" y="0"/>
                      <a:pt x="60" y="1"/>
                    </a:cubicBezTo>
                    <a:cubicBezTo>
                      <a:pt x="60" y="4"/>
                      <a:pt x="62" y="4"/>
                      <a:pt x="64" y="5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64" y="0"/>
                      <a:pt x="63" y="0"/>
                      <a:pt x="63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4" name="Freeform 360"/>
              <p:cNvSpPr>
                <a:spLocks/>
              </p:cNvSpPr>
              <p:nvPr/>
            </p:nvSpPr>
            <p:spPr bwMode="auto">
              <a:xfrm>
                <a:off x="2261" y="6413"/>
                <a:ext cx="72" cy="47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4" y="9"/>
                  </a:cxn>
                  <a:cxn ang="0">
                    <a:pos x="14" y="2"/>
                  </a:cxn>
                  <a:cxn ang="0">
                    <a:pos x="7" y="0"/>
                  </a:cxn>
                </a:cxnLst>
                <a:rect l="0" t="0" r="r" b="b"/>
                <a:pathLst>
                  <a:path w="14" h="9">
                    <a:moveTo>
                      <a:pt x="7" y="0"/>
                    </a:moveTo>
                    <a:cubicBezTo>
                      <a:pt x="5" y="0"/>
                      <a:pt x="2" y="1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7" y="2"/>
                      <a:pt x="10" y="6"/>
                      <a:pt x="14" y="9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2" y="1"/>
                      <a:pt x="10" y="0"/>
                      <a:pt x="7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5" name="Freeform 361"/>
              <p:cNvSpPr>
                <a:spLocks/>
              </p:cNvSpPr>
              <p:nvPr/>
            </p:nvSpPr>
            <p:spPr bwMode="auto">
              <a:xfrm>
                <a:off x="2276" y="6341"/>
                <a:ext cx="57" cy="67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3"/>
                  </a:cxn>
                  <a:cxn ang="0">
                    <a:pos x="3" y="12"/>
                  </a:cxn>
                  <a:cxn ang="0">
                    <a:pos x="6" y="11"/>
                  </a:cxn>
                  <a:cxn ang="0">
                    <a:pos x="11" y="13"/>
                  </a:cxn>
                  <a:cxn ang="0">
                    <a:pos x="11" y="3"/>
                  </a:cxn>
                  <a:cxn ang="0">
                    <a:pos x="6" y="0"/>
                  </a:cxn>
                </a:cxnLst>
                <a:rect l="0" t="0" r="r" b="b"/>
                <a:pathLst>
                  <a:path w="11" h="13">
                    <a:moveTo>
                      <a:pt x="6" y="0"/>
                    </a:moveTo>
                    <a:cubicBezTo>
                      <a:pt x="5" y="2"/>
                      <a:pt x="3" y="3"/>
                      <a:pt x="0" y="3"/>
                    </a:cubicBezTo>
                    <a:cubicBezTo>
                      <a:pt x="3" y="8"/>
                      <a:pt x="3" y="8"/>
                      <a:pt x="3" y="12"/>
                    </a:cubicBezTo>
                    <a:cubicBezTo>
                      <a:pt x="4" y="11"/>
                      <a:pt x="5" y="11"/>
                      <a:pt x="6" y="11"/>
                    </a:cubicBezTo>
                    <a:cubicBezTo>
                      <a:pt x="8" y="11"/>
                      <a:pt x="9" y="12"/>
                      <a:pt x="11" y="1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9" y="2"/>
                      <a:pt x="8" y="1"/>
                      <a:pt x="6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6" name="Freeform 362"/>
              <p:cNvSpPr>
                <a:spLocks/>
              </p:cNvSpPr>
              <p:nvPr/>
            </p:nvSpPr>
            <p:spPr bwMode="auto">
              <a:xfrm>
                <a:off x="2121" y="6172"/>
                <a:ext cx="212" cy="190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20" y="0"/>
                  </a:cxn>
                  <a:cxn ang="0">
                    <a:pos x="20" y="3"/>
                  </a:cxn>
                  <a:cxn ang="0">
                    <a:pos x="16" y="0"/>
                  </a:cxn>
                  <a:cxn ang="0">
                    <a:pos x="10" y="0"/>
                  </a:cxn>
                  <a:cxn ang="0">
                    <a:pos x="4" y="5"/>
                  </a:cxn>
                  <a:cxn ang="0">
                    <a:pos x="16" y="3"/>
                  </a:cxn>
                  <a:cxn ang="0">
                    <a:pos x="15" y="6"/>
                  </a:cxn>
                  <a:cxn ang="0">
                    <a:pos x="18" y="6"/>
                  </a:cxn>
                  <a:cxn ang="0">
                    <a:pos x="27" y="12"/>
                  </a:cxn>
                  <a:cxn ang="0">
                    <a:pos x="18" y="9"/>
                  </a:cxn>
                  <a:cxn ang="0">
                    <a:pos x="14" y="10"/>
                  </a:cxn>
                  <a:cxn ang="0">
                    <a:pos x="14" y="15"/>
                  </a:cxn>
                  <a:cxn ang="0">
                    <a:pos x="16" y="37"/>
                  </a:cxn>
                  <a:cxn ang="0">
                    <a:pos x="21" y="35"/>
                  </a:cxn>
                  <a:cxn ang="0">
                    <a:pos x="22" y="28"/>
                  </a:cxn>
                  <a:cxn ang="0">
                    <a:pos x="21" y="28"/>
                  </a:cxn>
                  <a:cxn ang="0">
                    <a:pos x="20" y="30"/>
                  </a:cxn>
                  <a:cxn ang="0">
                    <a:pos x="18" y="32"/>
                  </a:cxn>
                  <a:cxn ang="0">
                    <a:pos x="18" y="32"/>
                  </a:cxn>
                  <a:cxn ang="0">
                    <a:pos x="25" y="17"/>
                  </a:cxn>
                  <a:cxn ang="0">
                    <a:pos x="25" y="17"/>
                  </a:cxn>
                  <a:cxn ang="0">
                    <a:pos x="35" y="24"/>
                  </a:cxn>
                  <a:cxn ang="0">
                    <a:pos x="39" y="30"/>
                  </a:cxn>
                  <a:cxn ang="0">
                    <a:pos x="40" y="30"/>
                  </a:cxn>
                  <a:cxn ang="0">
                    <a:pos x="35" y="14"/>
                  </a:cxn>
                  <a:cxn ang="0">
                    <a:pos x="41" y="18"/>
                  </a:cxn>
                  <a:cxn ang="0">
                    <a:pos x="41" y="16"/>
                  </a:cxn>
                  <a:cxn ang="0">
                    <a:pos x="41" y="16"/>
                  </a:cxn>
                  <a:cxn ang="0">
                    <a:pos x="41" y="11"/>
                  </a:cxn>
                  <a:cxn ang="0">
                    <a:pos x="40" y="11"/>
                  </a:cxn>
                  <a:cxn ang="0">
                    <a:pos x="35" y="12"/>
                  </a:cxn>
                  <a:cxn ang="0">
                    <a:pos x="26" y="0"/>
                  </a:cxn>
                </a:cxnLst>
                <a:rect l="0" t="0" r="r" b="b"/>
                <a:pathLst>
                  <a:path w="41" h="37">
                    <a:moveTo>
                      <a:pt x="26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22" y="2"/>
                      <a:pt x="21" y="3"/>
                      <a:pt x="20" y="3"/>
                    </a:cubicBezTo>
                    <a:cubicBezTo>
                      <a:pt x="18" y="3"/>
                      <a:pt x="16" y="2"/>
                      <a:pt x="16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4"/>
                      <a:pt x="3" y="1"/>
                      <a:pt x="4" y="5"/>
                    </a:cubicBezTo>
                    <a:cubicBezTo>
                      <a:pt x="8" y="5"/>
                      <a:pt x="11" y="3"/>
                      <a:pt x="16" y="3"/>
                    </a:cubicBezTo>
                    <a:cubicBezTo>
                      <a:pt x="15" y="4"/>
                      <a:pt x="15" y="5"/>
                      <a:pt x="15" y="6"/>
                    </a:cubicBezTo>
                    <a:cubicBezTo>
                      <a:pt x="16" y="6"/>
                      <a:pt x="17" y="6"/>
                      <a:pt x="18" y="6"/>
                    </a:cubicBezTo>
                    <a:cubicBezTo>
                      <a:pt x="23" y="6"/>
                      <a:pt x="27" y="7"/>
                      <a:pt x="27" y="12"/>
                    </a:cubicBezTo>
                    <a:cubicBezTo>
                      <a:pt x="25" y="10"/>
                      <a:pt x="22" y="9"/>
                      <a:pt x="18" y="9"/>
                    </a:cubicBezTo>
                    <a:cubicBezTo>
                      <a:pt x="17" y="9"/>
                      <a:pt x="15" y="9"/>
                      <a:pt x="14" y="10"/>
                    </a:cubicBezTo>
                    <a:cubicBezTo>
                      <a:pt x="13" y="13"/>
                      <a:pt x="13" y="12"/>
                      <a:pt x="14" y="15"/>
                    </a:cubicBezTo>
                    <a:cubicBezTo>
                      <a:pt x="0" y="16"/>
                      <a:pt x="5" y="37"/>
                      <a:pt x="16" y="37"/>
                    </a:cubicBezTo>
                    <a:cubicBezTo>
                      <a:pt x="17" y="37"/>
                      <a:pt x="19" y="36"/>
                      <a:pt x="21" y="35"/>
                    </a:cubicBezTo>
                    <a:cubicBezTo>
                      <a:pt x="22" y="34"/>
                      <a:pt x="22" y="31"/>
                      <a:pt x="22" y="28"/>
                    </a:cubicBezTo>
                    <a:cubicBezTo>
                      <a:pt x="22" y="28"/>
                      <a:pt x="22" y="28"/>
                      <a:pt x="21" y="28"/>
                    </a:cubicBezTo>
                    <a:cubicBezTo>
                      <a:pt x="20" y="28"/>
                      <a:pt x="20" y="29"/>
                      <a:pt x="20" y="30"/>
                    </a:cubicBezTo>
                    <a:cubicBezTo>
                      <a:pt x="20" y="31"/>
                      <a:pt x="19" y="32"/>
                      <a:pt x="18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7" y="27"/>
                      <a:pt x="16" y="17"/>
                      <a:pt x="25" y="17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30" y="17"/>
                      <a:pt x="33" y="20"/>
                      <a:pt x="35" y="24"/>
                    </a:cubicBezTo>
                    <a:cubicBezTo>
                      <a:pt x="36" y="25"/>
                      <a:pt x="35" y="30"/>
                      <a:pt x="39" y="30"/>
                    </a:cubicBezTo>
                    <a:cubicBezTo>
                      <a:pt x="39" y="30"/>
                      <a:pt x="40" y="30"/>
                      <a:pt x="40" y="30"/>
                    </a:cubicBezTo>
                    <a:cubicBezTo>
                      <a:pt x="39" y="24"/>
                      <a:pt x="36" y="20"/>
                      <a:pt x="35" y="14"/>
                    </a:cubicBezTo>
                    <a:cubicBezTo>
                      <a:pt x="37" y="15"/>
                      <a:pt x="39" y="17"/>
                      <a:pt x="41" y="18"/>
                    </a:cubicBezTo>
                    <a:cubicBezTo>
                      <a:pt x="41" y="16"/>
                      <a:pt x="41" y="16"/>
                      <a:pt x="41" y="16"/>
                    </a:cubicBezTo>
                    <a:cubicBezTo>
                      <a:pt x="41" y="16"/>
                      <a:pt x="41" y="16"/>
                      <a:pt x="41" y="16"/>
                    </a:cubicBezTo>
                    <a:cubicBezTo>
                      <a:pt x="41" y="11"/>
                      <a:pt x="41" y="11"/>
                      <a:pt x="41" y="11"/>
                    </a:cubicBezTo>
                    <a:cubicBezTo>
                      <a:pt x="41" y="11"/>
                      <a:pt x="41" y="11"/>
                      <a:pt x="40" y="11"/>
                    </a:cubicBezTo>
                    <a:cubicBezTo>
                      <a:pt x="39" y="11"/>
                      <a:pt x="37" y="12"/>
                      <a:pt x="35" y="12"/>
                    </a:cubicBezTo>
                    <a:cubicBezTo>
                      <a:pt x="30" y="12"/>
                      <a:pt x="27" y="7"/>
                      <a:pt x="26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7" name="Freeform 363"/>
              <p:cNvSpPr>
                <a:spLocks/>
              </p:cNvSpPr>
              <p:nvPr/>
            </p:nvSpPr>
            <p:spPr bwMode="auto">
              <a:xfrm>
                <a:off x="2058" y="6871"/>
                <a:ext cx="197" cy="129"/>
              </a:xfrm>
              <a:custGeom>
                <a:avLst/>
                <a:gdLst/>
                <a:ahLst/>
                <a:cxnLst>
                  <a:cxn ang="0">
                    <a:pos x="33" y="0"/>
                  </a:cxn>
                  <a:cxn ang="0">
                    <a:pos x="29" y="3"/>
                  </a:cxn>
                  <a:cxn ang="0">
                    <a:pos x="30" y="4"/>
                  </a:cxn>
                  <a:cxn ang="0">
                    <a:pos x="31" y="4"/>
                  </a:cxn>
                  <a:cxn ang="0">
                    <a:pos x="32" y="4"/>
                  </a:cxn>
                  <a:cxn ang="0">
                    <a:pos x="33" y="4"/>
                  </a:cxn>
                  <a:cxn ang="0">
                    <a:pos x="7" y="14"/>
                  </a:cxn>
                  <a:cxn ang="0">
                    <a:pos x="5" y="25"/>
                  </a:cxn>
                  <a:cxn ang="0">
                    <a:pos x="13" y="18"/>
                  </a:cxn>
                  <a:cxn ang="0">
                    <a:pos x="18" y="22"/>
                  </a:cxn>
                  <a:cxn ang="0">
                    <a:pos x="19" y="21"/>
                  </a:cxn>
                  <a:cxn ang="0">
                    <a:pos x="20" y="16"/>
                  </a:cxn>
                  <a:cxn ang="0">
                    <a:pos x="26" y="19"/>
                  </a:cxn>
                  <a:cxn ang="0">
                    <a:pos x="27" y="19"/>
                  </a:cxn>
                  <a:cxn ang="0">
                    <a:pos x="32" y="15"/>
                  </a:cxn>
                  <a:cxn ang="0">
                    <a:pos x="31" y="11"/>
                  </a:cxn>
                  <a:cxn ang="0">
                    <a:pos x="32" y="11"/>
                  </a:cxn>
                  <a:cxn ang="0">
                    <a:pos x="37" y="1"/>
                  </a:cxn>
                  <a:cxn ang="0">
                    <a:pos x="33" y="0"/>
                  </a:cxn>
                </a:cxnLst>
                <a:rect l="0" t="0" r="r" b="b"/>
                <a:pathLst>
                  <a:path w="38" h="25">
                    <a:moveTo>
                      <a:pt x="33" y="0"/>
                    </a:moveTo>
                    <a:cubicBezTo>
                      <a:pt x="31" y="0"/>
                      <a:pt x="29" y="1"/>
                      <a:pt x="29" y="3"/>
                    </a:cubicBezTo>
                    <a:cubicBezTo>
                      <a:pt x="29" y="4"/>
                      <a:pt x="30" y="4"/>
                      <a:pt x="30" y="4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32" y="4"/>
                      <a:pt x="32" y="4"/>
                      <a:pt x="32" y="4"/>
                    </a:cubicBezTo>
                    <a:cubicBezTo>
                      <a:pt x="33" y="4"/>
                      <a:pt x="33" y="4"/>
                      <a:pt x="33" y="4"/>
                    </a:cubicBezTo>
                    <a:cubicBezTo>
                      <a:pt x="26" y="8"/>
                      <a:pt x="9" y="2"/>
                      <a:pt x="7" y="14"/>
                    </a:cubicBezTo>
                    <a:cubicBezTo>
                      <a:pt x="14" y="16"/>
                      <a:pt x="0" y="20"/>
                      <a:pt x="5" y="25"/>
                    </a:cubicBezTo>
                    <a:cubicBezTo>
                      <a:pt x="7" y="22"/>
                      <a:pt x="9" y="19"/>
                      <a:pt x="13" y="18"/>
                    </a:cubicBezTo>
                    <a:cubicBezTo>
                      <a:pt x="14" y="20"/>
                      <a:pt x="15" y="22"/>
                      <a:pt x="18" y="22"/>
                    </a:cubicBezTo>
                    <a:cubicBezTo>
                      <a:pt x="18" y="22"/>
                      <a:pt x="19" y="22"/>
                      <a:pt x="19" y="21"/>
                    </a:cubicBezTo>
                    <a:cubicBezTo>
                      <a:pt x="22" y="20"/>
                      <a:pt x="18" y="16"/>
                      <a:pt x="20" y="16"/>
                    </a:cubicBezTo>
                    <a:cubicBezTo>
                      <a:pt x="21" y="18"/>
                      <a:pt x="23" y="19"/>
                      <a:pt x="26" y="19"/>
                    </a:cubicBezTo>
                    <a:cubicBezTo>
                      <a:pt x="26" y="19"/>
                      <a:pt x="27" y="19"/>
                      <a:pt x="27" y="19"/>
                    </a:cubicBezTo>
                    <a:cubicBezTo>
                      <a:pt x="25" y="15"/>
                      <a:pt x="31" y="17"/>
                      <a:pt x="32" y="15"/>
                    </a:cubicBezTo>
                    <a:cubicBezTo>
                      <a:pt x="32" y="13"/>
                      <a:pt x="31" y="13"/>
                      <a:pt x="31" y="11"/>
                    </a:cubicBezTo>
                    <a:cubicBezTo>
                      <a:pt x="31" y="11"/>
                      <a:pt x="31" y="11"/>
                      <a:pt x="32" y="11"/>
                    </a:cubicBezTo>
                    <a:cubicBezTo>
                      <a:pt x="37" y="11"/>
                      <a:pt x="38" y="7"/>
                      <a:pt x="37" y="1"/>
                    </a:cubicBezTo>
                    <a:cubicBezTo>
                      <a:pt x="36" y="1"/>
                      <a:pt x="35" y="0"/>
                      <a:pt x="33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8" name="Freeform 364"/>
              <p:cNvSpPr>
                <a:spLocks/>
              </p:cNvSpPr>
              <p:nvPr/>
            </p:nvSpPr>
            <p:spPr bwMode="auto">
              <a:xfrm>
                <a:off x="2219" y="7761"/>
                <a:ext cx="36" cy="25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5" y="5"/>
                  </a:cxn>
                  <a:cxn ang="0">
                    <a:pos x="7" y="4"/>
                  </a:cxn>
                  <a:cxn ang="0">
                    <a:pos x="3" y="0"/>
                  </a:cxn>
                </a:cxnLst>
                <a:rect l="0" t="0" r="r" b="b"/>
                <a:pathLst>
                  <a:path w="7" h="5">
                    <a:moveTo>
                      <a:pt x="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3" y="3"/>
                      <a:pt x="0" y="2"/>
                      <a:pt x="0" y="4"/>
                    </a:cubicBezTo>
                    <a:cubicBezTo>
                      <a:pt x="0" y="4"/>
                      <a:pt x="3" y="5"/>
                      <a:pt x="5" y="5"/>
                    </a:cubicBezTo>
                    <a:cubicBezTo>
                      <a:pt x="6" y="5"/>
                      <a:pt x="7" y="5"/>
                      <a:pt x="7" y="4"/>
                    </a:cubicBezTo>
                    <a:cubicBezTo>
                      <a:pt x="5" y="3"/>
                      <a:pt x="6" y="0"/>
                      <a:pt x="3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9" name="Freeform 365"/>
              <p:cNvSpPr>
                <a:spLocks/>
              </p:cNvSpPr>
              <p:nvPr/>
            </p:nvSpPr>
            <p:spPr bwMode="auto">
              <a:xfrm>
                <a:off x="2193" y="7529"/>
                <a:ext cx="36" cy="36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7"/>
                  </a:cxn>
                  <a:cxn ang="0">
                    <a:pos x="7" y="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7" h="7">
                    <a:moveTo>
                      <a:pt x="6" y="0"/>
                    </a:moveTo>
                    <a:cubicBezTo>
                      <a:pt x="1" y="0"/>
                      <a:pt x="0" y="3"/>
                      <a:pt x="0" y="7"/>
                    </a:cubicBezTo>
                    <a:cubicBezTo>
                      <a:pt x="4" y="7"/>
                      <a:pt x="7" y="6"/>
                      <a:pt x="7" y="2"/>
                    </a:cubicBezTo>
                    <a:cubicBezTo>
                      <a:pt x="7" y="1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0" name="Freeform 366"/>
              <p:cNvSpPr>
                <a:spLocks/>
              </p:cNvSpPr>
              <p:nvPr/>
            </p:nvSpPr>
            <p:spPr bwMode="auto">
              <a:xfrm>
                <a:off x="2141" y="7730"/>
                <a:ext cx="57" cy="5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11"/>
                  </a:cxn>
                  <a:cxn ang="0">
                    <a:pos x="11" y="10"/>
                  </a:cxn>
                  <a:cxn ang="0">
                    <a:pos x="0" y="0"/>
                  </a:cxn>
                </a:cxnLst>
                <a:rect l="0" t="0" r="r" b="b"/>
                <a:pathLst>
                  <a:path w="11" h="11">
                    <a:moveTo>
                      <a:pt x="0" y="0"/>
                    </a:moveTo>
                    <a:cubicBezTo>
                      <a:pt x="0" y="5"/>
                      <a:pt x="3" y="11"/>
                      <a:pt x="7" y="11"/>
                    </a:cubicBezTo>
                    <a:cubicBezTo>
                      <a:pt x="8" y="11"/>
                      <a:pt x="9" y="11"/>
                      <a:pt x="11" y="10"/>
                    </a:cubicBezTo>
                    <a:cubicBezTo>
                      <a:pt x="8" y="6"/>
                      <a:pt x="2" y="4"/>
                      <a:pt x="0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1" name="Freeform 367"/>
              <p:cNvSpPr>
                <a:spLocks/>
              </p:cNvSpPr>
              <p:nvPr/>
            </p:nvSpPr>
            <p:spPr bwMode="auto">
              <a:xfrm>
                <a:off x="2136" y="7077"/>
                <a:ext cx="21" cy="2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4"/>
                  </a:cxn>
                  <a:cxn ang="0">
                    <a:pos x="4" y="4"/>
                  </a:cxn>
                  <a:cxn ang="0">
                    <a:pos x="2" y="0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cubicBezTo>
                      <a:pt x="2" y="1"/>
                      <a:pt x="0" y="2"/>
                      <a:pt x="1" y="4"/>
                    </a:cubicBezTo>
                    <a:cubicBezTo>
                      <a:pt x="2" y="4"/>
                      <a:pt x="3" y="4"/>
                      <a:pt x="4" y="4"/>
                    </a:cubicBezTo>
                    <a:cubicBezTo>
                      <a:pt x="4" y="2"/>
                      <a:pt x="4" y="0"/>
                      <a:pt x="2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2" name="Freeform 368"/>
              <p:cNvSpPr>
                <a:spLocks/>
              </p:cNvSpPr>
              <p:nvPr/>
            </p:nvSpPr>
            <p:spPr bwMode="auto">
              <a:xfrm>
                <a:off x="2048" y="7087"/>
                <a:ext cx="109" cy="87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5"/>
                  </a:cxn>
                  <a:cxn ang="0">
                    <a:pos x="4" y="5"/>
                  </a:cxn>
                  <a:cxn ang="0">
                    <a:pos x="18" y="17"/>
                  </a:cxn>
                  <a:cxn ang="0">
                    <a:pos x="21" y="10"/>
                  </a:cxn>
                  <a:cxn ang="0">
                    <a:pos x="11" y="0"/>
                  </a:cxn>
                </a:cxnLst>
                <a:rect l="0" t="0" r="r" b="b"/>
                <a:pathLst>
                  <a:path w="21" h="17">
                    <a:moveTo>
                      <a:pt x="11" y="0"/>
                    </a:moveTo>
                    <a:cubicBezTo>
                      <a:pt x="7" y="1"/>
                      <a:pt x="2" y="2"/>
                      <a:pt x="0" y="5"/>
                    </a:cubicBezTo>
                    <a:cubicBezTo>
                      <a:pt x="1" y="5"/>
                      <a:pt x="3" y="5"/>
                      <a:pt x="4" y="5"/>
                    </a:cubicBezTo>
                    <a:cubicBezTo>
                      <a:pt x="13" y="5"/>
                      <a:pt x="19" y="11"/>
                      <a:pt x="18" y="17"/>
                    </a:cubicBezTo>
                    <a:cubicBezTo>
                      <a:pt x="21" y="14"/>
                      <a:pt x="21" y="13"/>
                      <a:pt x="21" y="10"/>
                    </a:cubicBezTo>
                    <a:cubicBezTo>
                      <a:pt x="20" y="4"/>
                      <a:pt x="12" y="5"/>
                      <a:pt x="11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3" name="Freeform 369"/>
              <p:cNvSpPr>
                <a:spLocks/>
              </p:cNvSpPr>
              <p:nvPr/>
            </p:nvSpPr>
            <p:spPr bwMode="auto">
              <a:xfrm>
                <a:off x="2105" y="6254"/>
                <a:ext cx="36" cy="26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1"/>
                  </a:cxn>
                  <a:cxn ang="0">
                    <a:pos x="3" y="5"/>
                  </a:cxn>
                  <a:cxn ang="0">
                    <a:pos x="6" y="0"/>
                  </a:cxn>
                  <a:cxn ang="0">
                    <a:pos x="4" y="0"/>
                  </a:cxn>
                </a:cxnLst>
                <a:rect l="0" t="0" r="r" b="b"/>
                <a:pathLst>
                  <a:path w="7" h="5">
                    <a:moveTo>
                      <a:pt x="4" y="0"/>
                    </a:moveTo>
                    <a:cubicBezTo>
                      <a:pt x="3" y="0"/>
                      <a:pt x="1" y="0"/>
                      <a:pt x="0" y="1"/>
                    </a:cubicBezTo>
                    <a:cubicBezTo>
                      <a:pt x="0" y="4"/>
                      <a:pt x="1" y="5"/>
                      <a:pt x="3" y="5"/>
                    </a:cubicBezTo>
                    <a:cubicBezTo>
                      <a:pt x="5" y="5"/>
                      <a:pt x="7" y="3"/>
                      <a:pt x="6" y="0"/>
                    </a:cubicBezTo>
                    <a:cubicBezTo>
                      <a:pt x="5" y="0"/>
                      <a:pt x="5" y="0"/>
                      <a:pt x="4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4" name="Freeform 370"/>
              <p:cNvSpPr>
                <a:spLocks/>
              </p:cNvSpPr>
              <p:nvPr/>
            </p:nvSpPr>
            <p:spPr bwMode="auto">
              <a:xfrm>
                <a:off x="2110" y="7056"/>
                <a:ext cx="21" cy="2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5"/>
                  </a:cxn>
                  <a:cxn ang="0">
                    <a:pos x="4" y="5"/>
                  </a:cxn>
                  <a:cxn ang="0">
                    <a:pos x="2" y="0"/>
                  </a:cxn>
                </a:cxnLst>
                <a:rect l="0" t="0" r="r" b="b"/>
                <a:pathLst>
                  <a:path w="4" h="5">
                    <a:moveTo>
                      <a:pt x="2" y="0"/>
                    </a:moveTo>
                    <a:cubicBezTo>
                      <a:pt x="1" y="2"/>
                      <a:pt x="0" y="3"/>
                      <a:pt x="1" y="5"/>
                    </a:cubicBezTo>
                    <a:cubicBezTo>
                      <a:pt x="2" y="5"/>
                      <a:pt x="3" y="5"/>
                      <a:pt x="4" y="5"/>
                    </a:cubicBezTo>
                    <a:cubicBezTo>
                      <a:pt x="4" y="2"/>
                      <a:pt x="3" y="1"/>
                      <a:pt x="2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5" name="Freeform 371"/>
              <p:cNvSpPr>
                <a:spLocks/>
              </p:cNvSpPr>
              <p:nvPr/>
            </p:nvSpPr>
            <p:spPr bwMode="auto">
              <a:xfrm>
                <a:off x="2048" y="6280"/>
                <a:ext cx="83" cy="61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5" y="3"/>
                  </a:cxn>
                  <a:cxn ang="0">
                    <a:pos x="7" y="7"/>
                  </a:cxn>
                  <a:cxn ang="0">
                    <a:pos x="3" y="6"/>
                  </a:cxn>
                  <a:cxn ang="0">
                    <a:pos x="0" y="10"/>
                  </a:cxn>
                  <a:cxn ang="0">
                    <a:pos x="2" y="11"/>
                  </a:cxn>
                  <a:cxn ang="0">
                    <a:pos x="5" y="9"/>
                  </a:cxn>
                  <a:cxn ang="0">
                    <a:pos x="9" y="7"/>
                  </a:cxn>
                  <a:cxn ang="0">
                    <a:pos x="10" y="12"/>
                  </a:cxn>
                  <a:cxn ang="0">
                    <a:pos x="12" y="12"/>
                  </a:cxn>
                  <a:cxn ang="0">
                    <a:pos x="16" y="10"/>
                  </a:cxn>
                  <a:cxn ang="0">
                    <a:pos x="10" y="0"/>
                  </a:cxn>
                  <a:cxn ang="0">
                    <a:pos x="10" y="0"/>
                  </a:cxn>
                </a:cxnLst>
                <a:rect l="0" t="0" r="r" b="b"/>
                <a:pathLst>
                  <a:path w="16" h="12">
                    <a:moveTo>
                      <a:pt x="10" y="0"/>
                    </a:moveTo>
                    <a:cubicBezTo>
                      <a:pt x="8" y="0"/>
                      <a:pt x="7" y="2"/>
                      <a:pt x="5" y="3"/>
                    </a:cubicBezTo>
                    <a:cubicBezTo>
                      <a:pt x="4" y="6"/>
                      <a:pt x="8" y="3"/>
                      <a:pt x="7" y="7"/>
                    </a:cubicBezTo>
                    <a:cubicBezTo>
                      <a:pt x="6" y="6"/>
                      <a:pt x="4" y="6"/>
                      <a:pt x="3" y="6"/>
                    </a:cubicBezTo>
                    <a:cubicBezTo>
                      <a:pt x="1" y="6"/>
                      <a:pt x="0" y="7"/>
                      <a:pt x="0" y="10"/>
                    </a:cubicBezTo>
                    <a:cubicBezTo>
                      <a:pt x="1" y="11"/>
                      <a:pt x="1" y="11"/>
                      <a:pt x="2" y="11"/>
                    </a:cubicBezTo>
                    <a:cubicBezTo>
                      <a:pt x="3" y="11"/>
                      <a:pt x="4" y="10"/>
                      <a:pt x="5" y="9"/>
                    </a:cubicBezTo>
                    <a:cubicBezTo>
                      <a:pt x="6" y="8"/>
                      <a:pt x="8" y="7"/>
                      <a:pt x="9" y="7"/>
                    </a:cubicBezTo>
                    <a:cubicBezTo>
                      <a:pt x="9" y="9"/>
                      <a:pt x="9" y="11"/>
                      <a:pt x="10" y="12"/>
                    </a:cubicBezTo>
                    <a:cubicBezTo>
                      <a:pt x="11" y="12"/>
                      <a:pt x="11" y="12"/>
                      <a:pt x="12" y="12"/>
                    </a:cubicBezTo>
                    <a:cubicBezTo>
                      <a:pt x="14" y="12"/>
                      <a:pt x="14" y="10"/>
                      <a:pt x="16" y="10"/>
                    </a:cubicBezTo>
                    <a:cubicBezTo>
                      <a:pt x="15" y="6"/>
                      <a:pt x="10" y="5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6" name="Freeform 372"/>
              <p:cNvSpPr>
                <a:spLocks noEditPoints="1"/>
              </p:cNvSpPr>
              <p:nvPr/>
            </p:nvSpPr>
            <p:spPr bwMode="auto">
              <a:xfrm>
                <a:off x="1426" y="6172"/>
                <a:ext cx="726" cy="1445"/>
              </a:xfrm>
              <a:custGeom>
                <a:avLst/>
                <a:gdLst/>
                <a:ahLst/>
                <a:cxnLst>
                  <a:cxn ang="0">
                    <a:pos x="42" y="226"/>
                  </a:cxn>
                  <a:cxn ang="0">
                    <a:pos x="30" y="165"/>
                  </a:cxn>
                  <a:cxn ang="0">
                    <a:pos x="27" y="160"/>
                  </a:cxn>
                  <a:cxn ang="0">
                    <a:pos x="36" y="153"/>
                  </a:cxn>
                  <a:cxn ang="0">
                    <a:pos x="60" y="102"/>
                  </a:cxn>
                  <a:cxn ang="0">
                    <a:pos x="91" y="25"/>
                  </a:cxn>
                  <a:cxn ang="0">
                    <a:pos x="71" y="11"/>
                  </a:cxn>
                  <a:cxn ang="0">
                    <a:pos x="73" y="21"/>
                  </a:cxn>
                  <a:cxn ang="0">
                    <a:pos x="63" y="29"/>
                  </a:cxn>
                  <a:cxn ang="0">
                    <a:pos x="46" y="27"/>
                  </a:cxn>
                  <a:cxn ang="0">
                    <a:pos x="46" y="43"/>
                  </a:cxn>
                  <a:cxn ang="0">
                    <a:pos x="66" y="83"/>
                  </a:cxn>
                  <a:cxn ang="0">
                    <a:pos x="68" y="70"/>
                  </a:cxn>
                  <a:cxn ang="0">
                    <a:pos x="45" y="57"/>
                  </a:cxn>
                  <a:cxn ang="0">
                    <a:pos x="56" y="74"/>
                  </a:cxn>
                  <a:cxn ang="0">
                    <a:pos x="50" y="105"/>
                  </a:cxn>
                  <a:cxn ang="0">
                    <a:pos x="49" y="103"/>
                  </a:cxn>
                  <a:cxn ang="0">
                    <a:pos x="36" y="116"/>
                  </a:cxn>
                  <a:cxn ang="0">
                    <a:pos x="26" y="159"/>
                  </a:cxn>
                  <a:cxn ang="0">
                    <a:pos x="20" y="162"/>
                  </a:cxn>
                  <a:cxn ang="0">
                    <a:pos x="27" y="173"/>
                  </a:cxn>
                  <a:cxn ang="0">
                    <a:pos x="12" y="168"/>
                  </a:cxn>
                  <a:cxn ang="0">
                    <a:pos x="40" y="195"/>
                  </a:cxn>
                  <a:cxn ang="0">
                    <a:pos x="1" y="220"/>
                  </a:cxn>
                  <a:cxn ang="0">
                    <a:pos x="16" y="241"/>
                  </a:cxn>
                  <a:cxn ang="0">
                    <a:pos x="33" y="257"/>
                  </a:cxn>
                  <a:cxn ang="0">
                    <a:pos x="41" y="257"/>
                  </a:cxn>
                  <a:cxn ang="0">
                    <a:pos x="56" y="276"/>
                  </a:cxn>
                  <a:cxn ang="0">
                    <a:pos x="38" y="254"/>
                  </a:cxn>
                  <a:cxn ang="0">
                    <a:pos x="29" y="253"/>
                  </a:cxn>
                  <a:cxn ang="0">
                    <a:pos x="66" y="239"/>
                  </a:cxn>
                  <a:cxn ang="0">
                    <a:pos x="77" y="272"/>
                  </a:cxn>
                  <a:cxn ang="0">
                    <a:pos x="122" y="257"/>
                  </a:cxn>
                  <a:cxn ang="0">
                    <a:pos x="121" y="251"/>
                  </a:cxn>
                  <a:cxn ang="0">
                    <a:pos x="96" y="227"/>
                  </a:cxn>
                  <a:cxn ang="0">
                    <a:pos x="80" y="198"/>
                  </a:cxn>
                  <a:cxn ang="0">
                    <a:pos x="116" y="200"/>
                  </a:cxn>
                  <a:cxn ang="0">
                    <a:pos x="110" y="195"/>
                  </a:cxn>
                  <a:cxn ang="0">
                    <a:pos x="114" y="190"/>
                  </a:cxn>
                  <a:cxn ang="0">
                    <a:pos x="124" y="190"/>
                  </a:cxn>
                  <a:cxn ang="0">
                    <a:pos x="125" y="196"/>
                  </a:cxn>
                  <a:cxn ang="0">
                    <a:pos x="127" y="163"/>
                  </a:cxn>
                  <a:cxn ang="0">
                    <a:pos x="115" y="180"/>
                  </a:cxn>
                  <a:cxn ang="0">
                    <a:pos x="102" y="165"/>
                  </a:cxn>
                  <a:cxn ang="0">
                    <a:pos x="103" y="186"/>
                  </a:cxn>
                  <a:cxn ang="0">
                    <a:pos x="93" y="174"/>
                  </a:cxn>
                  <a:cxn ang="0">
                    <a:pos x="85" y="192"/>
                  </a:cxn>
                  <a:cxn ang="0">
                    <a:pos x="81" y="181"/>
                  </a:cxn>
                  <a:cxn ang="0">
                    <a:pos x="73" y="176"/>
                  </a:cxn>
                  <a:cxn ang="0">
                    <a:pos x="56" y="210"/>
                  </a:cxn>
                  <a:cxn ang="0">
                    <a:pos x="54" y="167"/>
                  </a:cxn>
                  <a:cxn ang="0">
                    <a:pos x="66" y="134"/>
                  </a:cxn>
                  <a:cxn ang="0">
                    <a:pos x="67" y="114"/>
                  </a:cxn>
                  <a:cxn ang="0">
                    <a:pos x="75" y="93"/>
                  </a:cxn>
                  <a:cxn ang="0">
                    <a:pos x="99" y="57"/>
                  </a:cxn>
                  <a:cxn ang="0">
                    <a:pos x="82" y="25"/>
                  </a:cxn>
                </a:cxnLst>
                <a:rect l="0" t="0" r="r" b="b"/>
                <a:pathLst>
                  <a:path w="140" h="281">
                    <a:moveTo>
                      <a:pt x="69" y="198"/>
                    </a:moveTo>
                    <a:cubicBezTo>
                      <a:pt x="68" y="197"/>
                      <a:pt x="71" y="194"/>
                      <a:pt x="75" y="194"/>
                    </a:cubicBezTo>
                    <a:cubicBezTo>
                      <a:pt x="76" y="194"/>
                      <a:pt x="77" y="194"/>
                      <a:pt x="78" y="195"/>
                    </a:cubicBezTo>
                    <a:cubicBezTo>
                      <a:pt x="76" y="197"/>
                      <a:pt x="70" y="195"/>
                      <a:pt x="69" y="198"/>
                    </a:cubicBezTo>
                    <a:moveTo>
                      <a:pt x="42" y="226"/>
                    </a:moveTo>
                    <a:cubicBezTo>
                      <a:pt x="42" y="221"/>
                      <a:pt x="47" y="214"/>
                      <a:pt x="48" y="205"/>
                    </a:cubicBezTo>
                    <a:cubicBezTo>
                      <a:pt x="49" y="195"/>
                      <a:pt x="45" y="184"/>
                      <a:pt x="54" y="182"/>
                    </a:cubicBezTo>
                    <a:cubicBezTo>
                      <a:pt x="57" y="201"/>
                      <a:pt x="50" y="215"/>
                      <a:pt x="42" y="226"/>
                    </a:cubicBezTo>
                    <a:moveTo>
                      <a:pt x="50" y="181"/>
                    </a:moveTo>
                    <a:cubicBezTo>
                      <a:pt x="47" y="179"/>
                      <a:pt x="53" y="175"/>
                      <a:pt x="54" y="174"/>
                    </a:cubicBezTo>
                    <a:cubicBezTo>
                      <a:pt x="56" y="175"/>
                      <a:pt x="50" y="178"/>
                      <a:pt x="50" y="181"/>
                    </a:cubicBezTo>
                    <a:moveTo>
                      <a:pt x="30" y="165"/>
                    </a:moveTo>
                    <a:cubicBezTo>
                      <a:pt x="28" y="165"/>
                      <a:pt x="29" y="163"/>
                      <a:pt x="27" y="163"/>
                    </a:cubicBezTo>
                    <a:cubicBezTo>
                      <a:pt x="28" y="162"/>
                      <a:pt x="29" y="162"/>
                      <a:pt x="31" y="162"/>
                    </a:cubicBezTo>
                    <a:cubicBezTo>
                      <a:pt x="31" y="163"/>
                      <a:pt x="31" y="164"/>
                      <a:pt x="31" y="165"/>
                    </a:cubicBezTo>
                    <a:cubicBezTo>
                      <a:pt x="30" y="165"/>
                      <a:pt x="30" y="165"/>
                      <a:pt x="30" y="165"/>
                    </a:cubicBezTo>
                    <a:moveTo>
                      <a:pt x="45" y="184"/>
                    </a:moveTo>
                    <a:cubicBezTo>
                      <a:pt x="42" y="183"/>
                      <a:pt x="41" y="179"/>
                      <a:pt x="38" y="177"/>
                    </a:cubicBezTo>
                    <a:cubicBezTo>
                      <a:pt x="43" y="174"/>
                      <a:pt x="43" y="166"/>
                      <a:pt x="46" y="161"/>
                    </a:cubicBezTo>
                    <a:cubicBezTo>
                      <a:pt x="47" y="163"/>
                      <a:pt x="47" y="167"/>
                      <a:pt x="50" y="168"/>
                    </a:cubicBezTo>
                    <a:cubicBezTo>
                      <a:pt x="48" y="173"/>
                      <a:pt x="43" y="175"/>
                      <a:pt x="45" y="184"/>
                    </a:cubicBezTo>
                    <a:moveTo>
                      <a:pt x="27" y="160"/>
                    </a:moveTo>
                    <a:cubicBezTo>
                      <a:pt x="27" y="160"/>
                      <a:pt x="26" y="159"/>
                      <a:pt x="26" y="159"/>
                    </a:cubicBezTo>
                    <a:cubicBezTo>
                      <a:pt x="27" y="159"/>
                      <a:pt x="27" y="159"/>
                      <a:pt x="27" y="160"/>
                    </a:cubicBezTo>
                    <a:moveTo>
                      <a:pt x="46" y="157"/>
                    </a:moveTo>
                    <a:cubicBezTo>
                      <a:pt x="46" y="156"/>
                      <a:pt x="46" y="155"/>
                      <a:pt x="46" y="154"/>
                    </a:cubicBezTo>
                    <a:cubicBezTo>
                      <a:pt x="47" y="154"/>
                      <a:pt x="48" y="154"/>
                      <a:pt x="49" y="154"/>
                    </a:cubicBezTo>
                    <a:cubicBezTo>
                      <a:pt x="49" y="156"/>
                      <a:pt x="48" y="156"/>
                      <a:pt x="48" y="157"/>
                    </a:cubicBezTo>
                    <a:cubicBezTo>
                      <a:pt x="47" y="157"/>
                      <a:pt x="46" y="157"/>
                      <a:pt x="46" y="157"/>
                    </a:cubicBezTo>
                    <a:moveTo>
                      <a:pt x="36" y="170"/>
                    </a:moveTo>
                    <a:cubicBezTo>
                      <a:pt x="34" y="165"/>
                      <a:pt x="39" y="158"/>
                      <a:pt x="34" y="155"/>
                    </a:cubicBezTo>
                    <a:cubicBezTo>
                      <a:pt x="34" y="154"/>
                      <a:pt x="36" y="155"/>
                      <a:pt x="36" y="153"/>
                    </a:cubicBezTo>
                    <a:cubicBezTo>
                      <a:pt x="40" y="156"/>
                      <a:pt x="38" y="167"/>
                      <a:pt x="36" y="170"/>
                    </a:cubicBezTo>
                    <a:moveTo>
                      <a:pt x="37" y="151"/>
                    </a:moveTo>
                    <a:cubicBezTo>
                      <a:pt x="36" y="148"/>
                      <a:pt x="41" y="150"/>
                      <a:pt x="40" y="147"/>
                    </a:cubicBezTo>
                    <a:cubicBezTo>
                      <a:pt x="42" y="147"/>
                      <a:pt x="41" y="149"/>
                      <a:pt x="41" y="151"/>
                    </a:cubicBezTo>
                    <a:cubicBezTo>
                      <a:pt x="40" y="151"/>
                      <a:pt x="39" y="151"/>
                      <a:pt x="37" y="151"/>
                    </a:cubicBezTo>
                    <a:moveTo>
                      <a:pt x="60" y="102"/>
                    </a:moveTo>
                    <a:cubicBezTo>
                      <a:pt x="57" y="98"/>
                      <a:pt x="66" y="96"/>
                      <a:pt x="68" y="93"/>
                    </a:cubicBezTo>
                    <a:cubicBezTo>
                      <a:pt x="71" y="97"/>
                      <a:pt x="62" y="99"/>
                      <a:pt x="60" y="102"/>
                    </a:cubicBezTo>
                    <a:moveTo>
                      <a:pt x="83" y="42"/>
                    </a:moveTo>
                    <a:cubicBezTo>
                      <a:pt x="79" y="33"/>
                      <a:pt x="86" y="26"/>
                      <a:pt x="90" y="21"/>
                    </a:cubicBezTo>
                    <a:cubicBezTo>
                      <a:pt x="90" y="21"/>
                      <a:pt x="90" y="21"/>
                      <a:pt x="91" y="21"/>
                    </a:cubicBezTo>
                    <a:cubicBezTo>
                      <a:pt x="91" y="21"/>
                      <a:pt x="91" y="22"/>
                      <a:pt x="91" y="23"/>
                    </a:cubicBezTo>
                    <a:cubicBezTo>
                      <a:pt x="90" y="25"/>
                      <a:pt x="89" y="26"/>
                      <a:pt x="89" y="26"/>
                    </a:cubicBezTo>
                    <a:cubicBezTo>
                      <a:pt x="89" y="26"/>
                      <a:pt x="89" y="26"/>
                      <a:pt x="89" y="26"/>
                    </a:cubicBezTo>
                    <a:cubicBezTo>
                      <a:pt x="89" y="26"/>
                      <a:pt x="89" y="26"/>
                      <a:pt x="89" y="26"/>
                    </a:cubicBezTo>
                    <a:cubicBezTo>
                      <a:pt x="90" y="26"/>
                      <a:pt x="91" y="26"/>
                      <a:pt x="91" y="25"/>
                    </a:cubicBezTo>
                    <a:cubicBezTo>
                      <a:pt x="90" y="31"/>
                      <a:pt x="86" y="34"/>
                      <a:pt x="83" y="42"/>
                    </a:cubicBezTo>
                    <a:moveTo>
                      <a:pt x="77" y="0"/>
                    </a:moveTo>
                    <a:cubicBezTo>
                      <a:pt x="62" y="0"/>
                      <a:pt x="62" y="0"/>
                      <a:pt x="62" y="0"/>
                    </a:cubicBezTo>
                    <a:cubicBezTo>
                      <a:pt x="64" y="6"/>
                      <a:pt x="76" y="2"/>
                      <a:pt x="76" y="11"/>
                    </a:cubicBezTo>
                    <a:cubicBezTo>
                      <a:pt x="74" y="8"/>
                      <a:pt x="72" y="7"/>
                      <a:pt x="69" y="5"/>
                    </a:cubicBezTo>
                    <a:cubicBezTo>
                      <a:pt x="66" y="8"/>
                      <a:pt x="72" y="9"/>
                      <a:pt x="73" y="12"/>
                    </a:cubicBezTo>
                    <a:cubicBezTo>
                      <a:pt x="73" y="12"/>
                      <a:pt x="73" y="13"/>
                      <a:pt x="73" y="13"/>
                    </a:cubicBezTo>
                    <a:cubicBezTo>
                      <a:pt x="73" y="13"/>
                      <a:pt x="72" y="12"/>
                      <a:pt x="71" y="11"/>
                    </a:cubicBezTo>
                    <a:cubicBezTo>
                      <a:pt x="71" y="10"/>
                      <a:pt x="69" y="9"/>
                      <a:pt x="68" y="9"/>
                    </a:cubicBezTo>
                    <a:cubicBezTo>
                      <a:pt x="68" y="9"/>
                      <a:pt x="67" y="9"/>
                      <a:pt x="67" y="10"/>
                    </a:cubicBezTo>
                    <a:cubicBezTo>
                      <a:pt x="67" y="13"/>
                      <a:pt x="70" y="14"/>
                      <a:pt x="71" y="15"/>
                    </a:cubicBezTo>
                    <a:cubicBezTo>
                      <a:pt x="71" y="15"/>
                      <a:pt x="71" y="16"/>
                      <a:pt x="71" y="16"/>
                    </a:cubicBezTo>
                    <a:cubicBezTo>
                      <a:pt x="71" y="16"/>
                      <a:pt x="70" y="15"/>
                      <a:pt x="70" y="15"/>
                    </a:cubicBezTo>
                    <a:cubicBezTo>
                      <a:pt x="70" y="15"/>
                      <a:pt x="69" y="15"/>
                      <a:pt x="69" y="15"/>
                    </a:cubicBezTo>
                    <a:cubicBezTo>
                      <a:pt x="69" y="15"/>
                      <a:pt x="68" y="15"/>
                      <a:pt x="68" y="15"/>
                    </a:cubicBezTo>
                    <a:cubicBezTo>
                      <a:pt x="68" y="19"/>
                      <a:pt x="70" y="20"/>
                      <a:pt x="73" y="21"/>
                    </a:cubicBezTo>
                    <a:cubicBezTo>
                      <a:pt x="72" y="23"/>
                      <a:pt x="70" y="22"/>
                      <a:pt x="70" y="24"/>
                    </a:cubicBezTo>
                    <a:cubicBezTo>
                      <a:pt x="71" y="27"/>
                      <a:pt x="77" y="27"/>
                      <a:pt x="78" y="31"/>
                    </a:cubicBezTo>
                    <a:cubicBezTo>
                      <a:pt x="76" y="30"/>
                      <a:pt x="75" y="29"/>
                      <a:pt x="73" y="29"/>
                    </a:cubicBezTo>
                    <a:cubicBezTo>
                      <a:pt x="73" y="29"/>
                      <a:pt x="72" y="29"/>
                      <a:pt x="71" y="29"/>
                    </a:cubicBezTo>
                    <a:cubicBezTo>
                      <a:pt x="72" y="34"/>
                      <a:pt x="78" y="34"/>
                      <a:pt x="78" y="40"/>
                    </a:cubicBezTo>
                    <a:cubicBezTo>
                      <a:pt x="76" y="35"/>
                      <a:pt x="69" y="35"/>
                      <a:pt x="68" y="30"/>
                    </a:cubicBezTo>
                    <a:cubicBezTo>
                      <a:pt x="68" y="31"/>
                      <a:pt x="67" y="31"/>
                      <a:pt x="66" y="31"/>
                    </a:cubicBezTo>
                    <a:cubicBezTo>
                      <a:pt x="65" y="31"/>
                      <a:pt x="64" y="30"/>
                      <a:pt x="63" y="29"/>
                    </a:cubicBezTo>
                    <a:cubicBezTo>
                      <a:pt x="63" y="31"/>
                      <a:pt x="63" y="33"/>
                      <a:pt x="63" y="35"/>
                    </a:cubicBezTo>
                    <a:cubicBezTo>
                      <a:pt x="68" y="38"/>
                      <a:pt x="70" y="42"/>
                      <a:pt x="75" y="45"/>
                    </a:cubicBezTo>
                    <a:cubicBezTo>
                      <a:pt x="74" y="45"/>
                      <a:pt x="73" y="45"/>
                      <a:pt x="72" y="45"/>
                    </a:cubicBezTo>
                    <a:cubicBezTo>
                      <a:pt x="67" y="45"/>
                      <a:pt x="60" y="41"/>
                      <a:pt x="57" y="37"/>
                    </a:cubicBezTo>
                    <a:cubicBezTo>
                      <a:pt x="58" y="36"/>
                      <a:pt x="59" y="36"/>
                      <a:pt x="60" y="36"/>
                    </a:cubicBezTo>
                    <a:cubicBezTo>
                      <a:pt x="61" y="36"/>
                      <a:pt x="61" y="36"/>
                      <a:pt x="62" y="36"/>
                    </a:cubicBezTo>
                    <a:cubicBezTo>
                      <a:pt x="63" y="32"/>
                      <a:pt x="60" y="31"/>
                      <a:pt x="61" y="28"/>
                    </a:cubicBezTo>
                    <a:cubicBezTo>
                      <a:pt x="56" y="28"/>
                      <a:pt x="51" y="27"/>
                      <a:pt x="46" y="27"/>
                    </a:cubicBezTo>
                    <a:cubicBezTo>
                      <a:pt x="43" y="27"/>
                      <a:pt x="40" y="27"/>
                      <a:pt x="37" y="28"/>
                    </a:cubicBezTo>
                    <a:cubicBezTo>
                      <a:pt x="34" y="26"/>
                      <a:pt x="37" y="26"/>
                      <a:pt x="40" y="26"/>
                    </a:cubicBezTo>
                    <a:cubicBezTo>
                      <a:pt x="42" y="26"/>
                      <a:pt x="43" y="26"/>
                      <a:pt x="44" y="26"/>
                    </a:cubicBezTo>
                    <a:cubicBezTo>
                      <a:pt x="42" y="23"/>
                      <a:pt x="40" y="22"/>
                      <a:pt x="38" y="22"/>
                    </a:cubicBezTo>
                    <a:cubicBezTo>
                      <a:pt x="31" y="22"/>
                      <a:pt x="22" y="33"/>
                      <a:pt x="31" y="39"/>
                    </a:cubicBezTo>
                    <a:cubicBezTo>
                      <a:pt x="33" y="34"/>
                      <a:pt x="39" y="29"/>
                      <a:pt x="45" y="29"/>
                    </a:cubicBezTo>
                    <a:cubicBezTo>
                      <a:pt x="46" y="29"/>
                      <a:pt x="48" y="30"/>
                      <a:pt x="49" y="30"/>
                    </a:cubicBezTo>
                    <a:cubicBezTo>
                      <a:pt x="45" y="31"/>
                      <a:pt x="44" y="39"/>
                      <a:pt x="46" y="43"/>
                    </a:cubicBezTo>
                    <a:cubicBezTo>
                      <a:pt x="47" y="43"/>
                      <a:pt x="49" y="43"/>
                      <a:pt x="51" y="43"/>
                    </a:cubicBezTo>
                    <a:cubicBezTo>
                      <a:pt x="51" y="38"/>
                      <a:pt x="48" y="40"/>
                      <a:pt x="50" y="35"/>
                    </a:cubicBezTo>
                    <a:cubicBezTo>
                      <a:pt x="58" y="38"/>
                      <a:pt x="59" y="46"/>
                      <a:pt x="66" y="49"/>
                    </a:cubicBezTo>
                    <a:cubicBezTo>
                      <a:pt x="67" y="49"/>
                      <a:pt x="68" y="49"/>
                      <a:pt x="68" y="49"/>
                    </a:cubicBezTo>
                    <a:cubicBezTo>
                      <a:pt x="89" y="49"/>
                      <a:pt x="76" y="82"/>
                      <a:pt x="75" y="90"/>
                    </a:cubicBezTo>
                    <a:cubicBezTo>
                      <a:pt x="70" y="90"/>
                      <a:pt x="67" y="93"/>
                      <a:pt x="63" y="94"/>
                    </a:cubicBezTo>
                    <a:cubicBezTo>
                      <a:pt x="63" y="90"/>
                      <a:pt x="65" y="86"/>
                      <a:pt x="67" y="84"/>
                    </a:cubicBezTo>
                    <a:cubicBezTo>
                      <a:pt x="67" y="83"/>
                      <a:pt x="67" y="83"/>
                      <a:pt x="66" y="83"/>
                    </a:cubicBezTo>
                    <a:cubicBezTo>
                      <a:pt x="66" y="83"/>
                      <a:pt x="66" y="83"/>
                      <a:pt x="65" y="83"/>
                    </a:cubicBezTo>
                    <a:cubicBezTo>
                      <a:pt x="65" y="83"/>
                      <a:pt x="65" y="83"/>
                      <a:pt x="64" y="83"/>
                    </a:cubicBezTo>
                    <a:cubicBezTo>
                      <a:pt x="63" y="83"/>
                      <a:pt x="63" y="83"/>
                      <a:pt x="63" y="81"/>
                    </a:cubicBezTo>
                    <a:cubicBezTo>
                      <a:pt x="65" y="77"/>
                      <a:pt x="72" y="77"/>
                      <a:pt x="74" y="72"/>
                    </a:cubicBezTo>
                    <a:cubicBezTo>
                      <a:pt x="73" y="71"/>
                      <a:pt x="72" y="71"/>
                      <a:pt x="72" y="71"/>
                    </a:cubicBezTo>
                    <a:cubicBezTo>
                      <a:pt x="71" y="71"/>
                      <a:pt x="71" y="71"/>
                      <a:pt x="71" y="71"/>
                    </a:cubicBezTo>
                    <a:cubicBezTo>
                      <a:pt x="70" y="71"/>
                      <a:pt x="70" y="71"/>
                      <a:pt x="70" y="71"/>
                    </a:cubicBezTo>
                    <a:cubicBezTo>
                      <a:pt x="69" y="71"/>
                      <a:pt x="69" y="71"/>
                      <a:pt x="68" y="70"/>
                    </a:cubicBezTo>
                    <a:cubicBezTo>
                      <a:pt x="67" y="72"/>
                      <a:pt x="64" y="73"/>
                      <a:pt x="64" y="77"/>
                    </a:cubicBezTo>
                    <a:cubicBezTo>
                      <a:pt x="60" y="70"/>
                      <a:pt x="69" y="69"/>
                      <a:pt x="67" y="61"/>
                    </a:cubicBezTo>
                    <a:cubicBezTo>
                      <a:pt x="67" y="61"/>
                      <a:pt x="67" y="61"/>
                      <a:pt x="67" y="61"/>
                    </a:cubicBezTo>
                    <a:cubicBezTo>
                      <a:pt x="65" y="61"/>
                      <a:pt x="59" y="63"/>
                      <a:pt x="61" y="69"/>
                    </a:cubicBezTo>
                    <a:cubicBezTo>
                      <a:pt x="56" y="67"/>
                      <a:pt x="58" y="64"/>
                      <a:pt x="56" y="61"/>
                    </a:cubicBezTo>
                    <a:cubicBezTo>
                      <a:pt x="56" y="58"/>
                      <a:pt x="52" y="59"/>
                      <a:pt x="52" y="56"/>
                    </a:cubicBezTo>
                    <a:cubicBezTo>
                      <a:pt x="50" y="56"/>
                      <a:pt x="49" y="57"/>
                      <a:pt x="46" y="57"/>
                    </a:cubicBezTo>
                    <a:cubicBezTo>
                      <a:pt x="46" y="57"/>
                      <a:pt x="45" y="57"/>
                      <a:pt x="45" y="57"/>
                    </a:cubicBezTo>
                    <a:cubicBezTo>
                      <a:pt x="46" y="60"/>
                      <a:pt x="49" y="61"/>
                      <a:pt x="46" y="64"/>
                    </a:cubicBezTo>
                    <a:cubicBezTo>
                      <a:pt x="53" y="66"/>
                      <a:pt x="56" y="65"/>
                      <a:pt x="60" y="71"/>
                    </a:cubicBezTo>
                    <a:cubicBezTo>
                      <a:pt x="60" y="71"/>
                      <a:pt x="59" y="71"/>
                      <a:pt x="59" y="71"/>
                    </a:cubicBezTo>
                    <a:cubicBezTo>
                      <a:pt x="58" y="71"/>
                      <a:pt x="58" y="71"/>
                      <a:pt x="57" y="70"/>
                    </a:cubicBezTo>
                    <a:cubicBezTo>
                      <a:pt x="56" y="70"/>
                      <a:pt x="54" y="69"/>
                      <a:pt x="53" y="69"/>
                    </a:cubicBezTo>
                    <a:cubicBezTo>
                      <a:pt x="52" y="69"/>
                      <a:pt x="52" y="69"/>
                      <a:pt x="51" y="70"/>
                    </a:cubicBezTo>
                    <a:cubicBezTo>
                      <a:pt x="51" y="74"/>
                      <a:pt x="53" y="74"/>
                      <a:pt x="55" y="74"/>
                    </a:cubicBezTo>
                    <a:cubicBezTo>
                      <a:pt x="55" y="74"/>
                      <a:pt x="56" y="74"/>
                      <a:pt x="56" y="74"/>
                    </a:cubicBezTo>
                    <a:cubicBezTo>
                      <a:pt x="57" y="74"/>
                      <a:pt x="57" y="74"/>
                      <a:pt x="57" y="74"/>
                    </a:cubicBezTo>
                    <a:cubicBezTo>
                      <a:pt x="59" y="74"/>
                      <a:pt x="61" y="75"/>
                      <a:pt x="62" y="76"/>
                    </a:cubicBezTo>
                    <a:cubicBezTo>
                      <a:pt x="58" y="81"/>
                      <a:pt x="65" y="95"/>
                      <a:pt x="56" y="99"/>
                    </a:cubicBezTo>
                    <a:cubicBezTo>
                      <a:pt x="58" y="94"/>
                      <a:pt x="58" y="90"/>
                      <a:pt x="60" y="86"/>
                    </a:cubicBezTo>
                    <a:cubicBezTo>
                      <a:pt x="57" y="84"/>
                      <a:pt x="55" y="83"/>
                      <a:pt x="53" y="81"/>
                    </a:cubicBezTo>
                    <a:cubicBezTo>
                      <a:pt x="53" y="84"/>
                      <a:pt x="54" y="87"/>
                      <a:pt x="51" y="87"/>
                    </a:cubicBezTo>
                    <a:cubicBezTo>
                      <a:pt x="51" y="87"/>
                      <a:pt x="51" y="87"/>
                      <a:pt x="50" y="87"/>
                    </a:cubicBezTo>
                    <a:cubicBezTo>
                      <a:pt x="52" y="92"/>
                      <a:pt x="58" y="102"/>
                      <a:pt x="50" y="105"/>
                    </a:cubicBezTo>
                    <a:cubicBezTo>
                      <a:pt x="50" y="100"/>
                      <a:pt x="52" y="97"/>
                      <a:pt x="50" y="92"/>
                    </a:cubicBezTo>
                    <a:cubicBezTo>
                      <a:pt x="48" y="91"/>
                      <a:pt x="41" y="92"/>
                      <a:pt x="40" y="87"/>
                    </a:cubicBezTo>
                    <a:cubicBezTo>
                      <a:pt x="39" y="88"/>
                      <a:pt x="42" y="94"/>
                      <a:pt x="44" y="95"/>
                    </a:cubicBezTo>
                    <a:cubicBezTo>
                      <a:pt x="43" y="96"/>
                      <a:pt x="43" y="96"/>
                      <a:pt x="43" y="96"/>
                    </a:cubicBezTo>
                    <a:cubicBezTo>
                      <a:pt x="43" y="96"/>
                      <a:pt x="43" y="96"/>
                      <a:pt x="42" y="96"/>
                    </a:cubicBezTo>
                    <a:cubicBezTo>
                      <a:pt x="42" y="95"/>
                      <a:pt x="41" y="95"/>
                      <a:pt x="41" y="95"/>
                    </a:cubicBezTo>
                    <a:cubicBezTo>
                      <a:pt x="41" y="95"/>
                      <a:pt x="41" y="95"/>
                      <a:pt x="40" y="95"/>
                    </a:cubicBezTo>
                    <a:cubicBezTo>
                      <a:pt x="40" y="101"/>
                      <a:pt x="44" y="102"/>
                      <a:pt x="49" y="103"/>
                    </a:cubicBezTo>
                    <a:cubicBezTo>
                      <a:pt x="50" y="113"/>
                      <a:pt x="44" y="114"/>
                      <a:pt x="44" y="122"/>
                    </a:cubicBezTo>
                    <a:cubicBezTo>
                      <a:pt x="39" y="116"/>
                      <a:pt x="36" y="108"/>
                      <a:pt x="30" y="104"/>
                    </a:cubicBezTo>
                    <a:cubicBezTo>
                      <a:pt x="27" y="107"/>
                      <a:pt x="34" y="110"/>
                      <a:pt x="35" y="112"/>
                    </a:cubicBezTo>
                    <a:cubicBezTo>
                      <a:pt x="35" y="114"/>
                      <a:pt x="31" y="113"/>
                      <a:pt x="31" y="115"/>
                    </a:cubicBezTo>
                    <a:cubicBezTo>
                      <a:pt x="31" y="117"/>
                      <a:pt x="32" y="117"/>
                      <a:pt x="33" y="117"/>
                    </a:cubicBezTo>
                    <a:cubicBezTo>
                      <a:pt x="33" y="117"/>
                      <a:pt x="34" y="117"/>
                      <a:pt x="34" y="116"/>
                    </a:cubicBezTo>
                    <a:cubicBezTo>
                      <a:pt x="35" y="116"/>
                      <a:pt x="35" y="116"/>
                      <a:pt x="36" y="116"/>
                    </a:cubicBezTo>
                    <a:cubicBezTo>
                      <a:pt x="36" y="116"/>
                      <a:pt x="36" y="116"/>
                      <a:pt x="36" y="116"/>
                    </a:cubicBezTo>
                    <a:cubicBezTo>
                      <a:pt x="40" y="119"/>
                      <a:pt x="33" y="118"/>
                      <a:pt x="34" y="121"/>
                    </a:cubicBezTo>
                    <a:cubicBezTo>
                      <a:pt x="34" y="122"/>
                      <a:pt x="35" y="123"/>
                      <a:pt x="36" y="123"/>
                    </a:cubicBezTo>
                    <a:cubicBezTo>
                      <a:pt x="37" y="123"/>
                      <a:pt x="38" y="123"/>
                      <a:pt x="37" y="121"/>
                    </a:cubicBezTo>
                    <a:cubicBezTo>
                      <a:pt x="42" y="124"/>
                      <a:pt x="39" y="134"/>
                      <a:pt x="41" y="139"/>
                    </a:cubicBezTo>
                    <a:cubicBezTo>
                      <a:pt x="33" y="142"/>
                      <a:pt x="31" y="150"/>
                      <a:pt x="31" y="161"/>
                    </a:cubicBezTo>
                    <a:cubicBezTo>
                      <a:pt x="27" y="160"/>
                      <a:pt x="30" y="152"/>
                      <a:pt x="26" y="152"/>
                    </a:cubicBezTo>
                    <a:cubicBezTo>
                      <a:pt x="26" y="152"/>
                      <a:pt x="26" y="152"/>
                      <a:pt x="25" y="152"/>
                    </a:cubicBezTo>
                    <a:cubicBezTo>
                      <a:pt x="23" y="154"/>
                      <a:pt x="24" y="157"/>
                      <a:pt x="26" y="159"/>
                    </a:cubicBezTo>
                    <a:cubicBezTo>
                      <a:pt x="23" y="157"/>
                      <a:pt x="16" y="153"/>
                      <a:pt x="11" y="153"/>
                    </a:cubicBezTo>
                    <a:cubicBezTo>
                      <a:pt x="6" y="153"/>
                      <a:pt x="3" y="155"/>
                      <a:pt x="2" y="161"/>
                    </a:cubicBezTo>
                    <a:cubicBezTo>
                      <a:pt x="2" y="161"/>
                      <a:pt x="2" y="161"/>
                      <a:pt x="2" y="161"/>
                    </a:cubicBezTo>
                    <a:cubicBezTo>
                      <a:pt x="4" y="161"/>
                      <a:pt x="7" y="157"/>
                      <a:pt x="10" y="156"/>
                    </a:cubicBezTo>
                    <a:cubicBezTo>
                      <a:pt x="13" y="156"/>
                      <a:pt x="11" y="159"/>
                      <a:pt x="9" y="159"/>
                    </a:cubicBezTo>
                    <a:cubicBezTo>
                      <a:pt x="9" y="159"/>
                      <a:pt x="8" y="159"/>
                      <a:pt x="8" y="159"/>
                    </a:cubicBezTo>
                    <a:cubicBezTo>
                      <a:pt x="9" y="161"/>
                      <a:pt x="12" y="162"/>
                      <a:pt x="16" y="162"/>
                    </a:cubicBezTo>
                    <a:cubicBezTo>
                      <a:pt x="17" y="162"/>
                      <a:pt x="19" y="162"/>
                      <a:pt x="20" y="162"/>
                    </a:cubicBezTo>
                    <a:cubicBezTo>
                      <a:pt x="18" y="165"/>
                      <a:pt x="17" y="166"/>
                      <a:pt x="21" y="166"/>
                    </a:cubicBezTo>
                    <a:cubicBezTo>
                      <a:pt x="22" y="166"/>
                      <a:pt x="22" y="166"/>
                      <a:pt x="23" y="166"/>
                    </a:cubicBezTo>
                    <a:cubicBezTo>
                      <a:pt x="23" y="167"/>
                      <a:pt x="22" y="168"/>
                      <a:pt x="22" y="169"/>
                    </a:cubicBezTo>
                    <a:cubicBezTo>
                      <a:pt x="23" y="170"/>
                      <a:pt x="23" y="170"/>
                      <a:pt x="24" y="170"/>
                    </a:cubicBezTo>
                    <a:cubicBezTo>
                      <a:pt x="24" y="170"/>
                      <a:pt x="25" y="170"/>
                      <a:pt x="25" y="170"/>
                    </a:cubicBezTo>
                    <a:cubicBezTo>
                      <a:pt x="26" y="170"/>
                      <a:pt x="26" y="170"/>
                      <a:pt x="27" y="170"/>
                    </a:cubicBezTo>
                    <a:cubicBezTo>
                      <a:pt x="28" y="170"/>
                      <a:pt x="29" y="170"/>
                      <a:pt x="29" y="172"/>
                    </a:cubicBezTo>
                    <a:cubicBezTo>
                      <a:pt x="28" y="173"/>
                      <a:pt x="28" y="173"/>
                      <a:pt x="27" y="173"/>
                    </a:cubicBezTo>
                    <a:cubicBezTo>
                      <a:pt x="23" y="173"/>
                      <a:pt x="20" y="170"/>
                      <a:pt x="17" y="168"/>
                    </a:cubicBezTo>
                    <a:cubicBezTo>
                      <a:pt x="15" y="165"/>
                      <a:pt x="12" y="163"/>
                      <a:pt x="9" y="163"/>
                    </a:cubicBezTo>
                    <a:cubicBezTo>
                      <a:pt x="7" y="163"/>
                      <a:pt x="5" y="164"/>
                      <a:pt x="3" y="165"/>
                    </a:cubicBezTo>
                    <a:cubicBezTo>
                      <a:pt x="3" y="167"/>
                      <a:pt x="3" y="169"/>
                      <a:pt x="3" y="170"/>
                    </a:cubicBezTo>
                    <a:cubicBezTo>
                      <a:pt x="3" y="170"/>
                      <a:pt x="3" y="170"/>
                      <a:pt x="4" y="170"/>
                    </a:cubicBezTo>
                    <a:cubicBezTo>
                      <a:pt x="5" y="170"/>
                      <a:pt x="6" y="170"/>
                      <a:pt x="7" y="169"/>
                    </a:cubicBezTo>
                    <a:cubicBezTo>
                      <a:pt x="8" y="169"/>
                      <a:pt x="9" y="168"/>
                      <a:pt x="10" y="168"/>
                    </a:cubicBezTo>
                    <a:cubicBezTo>
                      <a:pt x="11" y="168"/>
                      <a:pt x="12" y="168"/>
                      <a:pt x="12" y="168"/>
                    </a:cubicBezTo>
                    <a:cubicBezTo>
                      <a:pt x="14" y="174"/>
                      <a:pt x="19" y="180"/>
                      <a:pt x="26" y="180"/>
                    </a:cubicBezTo>
                    <a:cubicBezTo>
                      <a:pt x="28" y="180"/>
                      <a:pt x="30" y="179"/>
                      <a:pt x="33" y="178"/>
                    </a:cubicBezTo>
                    <a:cubicBezTo>
                      <a:pt x="38" y="180"/>
                      <a:pt x="41" y="184"/>
                      <a:pt x="42" y="190"/>
                    </a:cubicBezTo>
                    <a:cubicBezTo>
                      <a:pt x="40" y="188"/>
                      <a:pt x="38" y="187"/>
                      <a:pt x="36" y="187"/>
                    </a:cubicBezTo>
                    <a:cubicBezTo>
                      <a:pt x="28" y="187"/>
                      <a:pt x="22" y="199"/>
                      <a:pt x="32" y="204"/>
                    </a:cubicBezTo>
                    <a:cubicBezTo>
                      <a:pt x="36" y="202"/>
                      <a:pt x="32" y="200"/>
                      <a:pt x="32" y="197"/>
                    </a:cubicBezTo>
                    <a:cubicBezTo>
                      <a:pt x="33" y="196"/>
                      <a:pt x="35" y="195"/>
                      <a:pt x="38" y="195"/>
                    </a:cubicBezTo>
                    <a:cubicBezTo>
                      <a:pt x="39" y="195"/>
                      <a:pt x="40" y="195"/>
                      <a:pt x="40" y="195"/>
                    </a:cubicBezTo>
                    <a:cubicBezTo>
                      <a:pt x="51" y="208"/>
                      <a:pt x="36" y="226"/>
                      <a:pt x="31" y="237"/>
                    </a:cubicBezTo>
                    <a:cubicBezTo>
                      <a:pt x="30" y="236"/>
                      <a:pt x="31" y="229"/>
                      <a:pt x="31" y="225"/>
                    </a:cubicBezTo>
                    <a:cubicBezTo>
                      <a:pt x="33" y="225"/>
                      <a:pt x="31" y="230"/>
                      <a:pt x="33" y="230"/>
                    </a:cubicBezTo>
                    <a:cubicBezTo>
                      <a:pt x="39" y="222"/>
                      <a:pt x="30" y="212"/>
                      <a:pt x="21" y="212"/>
                    </a:cubicBezTo>
                    <a:cubicBezTo>
                      <a:pt x="18" y="212"/>
                      <a:pt x="15" y="213"/>
                      <a:pt x="12" y="215"/>
                    </a:cubicBezTo>
                    <a:cubicBezTo>
                      <a:pt x="10" y="215"/>
                      <a:pt x="12" y="211"/>
                      <a:pt x="10" y="210"/>
                    </a:cubicBezTo>
                    <a:cubicBezTo>
                      <a:pt x="9" y="210"/>
                      <a:pt x="9" y="210"/>
                      <a:pt x="8" y="210"/>
                    </a:cubicBezTo>
                    <a:cubicBezTo>
                      <a:pt x="1" y="210"/>
                      <a:pt x="0" y="216"/>
                      <a:pt x="1" y="220"/>
                    </a:cubicBezTo>
                    <a:cubicBezTo>
                      <a:pt x="2" y="223"/>
                      <a:pt x="4" y="224"/>
                      <a:pt x="6" y="224"/>
                    </a:cubicBezTo>
                    <a:cubicBezTo>
                      <a:pt x="10" y="224"/>
                      <a:pt x="16" y="218"/>
                      <a:pt x="19" y="215"/>
                    </a:cubicBezTo>
                    <a:cubicBezTo>
                      <a:pt x="18" y="216"/>
                      <a:pt x="18" y="218"/>
                      <a:pt x="18" y="220"/>
                    </a:cubicBezTo>
                    <a:cubicBezTo>
                      <a:pt x="24" y="220"/>
                      <a:pt x="23" y="224"/>
                      <a:pt x="29" y="228"/>
                    </a:cubicBezTo>
                    <a:cubicBezTo>
                      <a:pt x="23" y="232"/>
                      <a:pt x="27" y="244"/>
                      <a:pt x="19" y="245"/>
                    </a:cubicBezTo>
                    <a:cubicBezTo>
                      <a:pt x="16" y="243"/>
                      <a:pt x="22" y="240"/>
                      <a:pt x="22" y="237"/>
                    </a:cubicBezTo>
                    <a:cubicBezTo>
                      <a:pt x="22" y="231"/>
                      <a:pt x="19" y="227"/>
                      <a:pt x="16" y="225"/>
                    </a:cubicBezTo>
                    <a:cubicBezTo>
                      <a:pt x="13" y="227"/>
                      <a:pt x="13" y="237"/>
                      <a:pt x="16" y="241"/>
                    </a:cubicBezTo>
                    <a:cubicBezTo>
                      <a:pt x="13" y="246"/>
                      <a:pt x="7" y="247"/>
                      <a:pt x="3" y="251"/>
                    </a:cubicBezTo>
                    <a:cubicBezTo>
                      <a:pt x="4" y="252"/>
                      <a:pt x="5" y="252"/>
                      <a:pt x="6" y="252"/>
                    </a:cubicBezTo>
                    <a:cubicBezTo>
                      <a:pt x="9" y="252"/>
                      <a:pt x="13" y="250"/>
                      <a:pt x="15" y="250"/>
                    </a:cubicBezTo>
                    <a:cubicBezTo>
                      <a:pt x="18" y="252"/>
                      <a:pt x="25" y="256"/>
                      <a:pt x="22" y="260"/>
                    </a:cubicBezTo>
                    <a:cubicBezTo>
                      <a:pt x="23" y="261"/>
                      <a:pt x="23" y="261"/>
                      <a:pt x="24" y="261"/>
                    </a:cubicBezTo>
                    <a:cubicBezTo>
                      <a:pt x="27" y="261"/>
                      <a:pt x="28" y="255"/>
                      <a:pt x="24" y="255"/>
                    </a:cubicBezTo>
                    <a:cubicBezTo>
                      <a:pt x="25" y="254"/>
                      <a:pt x="26" y="254"/>
                      <a:pt x="27" y="254"/>
                    </a:cubicBezTo>
                    <a:cubicBezTo>
                      <a:pt x="29" y="254"/>
                      <a:pt x="31" y="256"/>
                      <a:pt x="33" y="257"/>
                    </a:cubicBezTo>
                    <a:cubicBezTo>
                      <a:pt x="32" y="260"/>
                      <a:pt x="30" y="262"/>
                      <a:pt x="31" y="267"/>
                    </a:cubicBezTo>
                    <a:cubicBezTo>
                      <a:pt x="34" y="267"/>
                      <a:pt x="35" y="265"/>
                      <a:pt x="36" y="265"/>
                    </a:cubicBezTo>
                    <a:cubicBezTo>
                      <a:pt x="37" y="265"/>
                      <a:pt x="37" y="266"/>
                      <a:pt x="38" y="268"/>
                    </a:cubicBezTo>
                    <a:cubicBezTo>
                      <a:pt x="41" y="268"/>
                      <a:pt x="39" y="262"/>
                      <a:pt x="41" y="261"/>
                    </a:cubicBezTo>
                    <a:cubicBezTo>
                      <a:pt x="40" y="259"/>
                      <a:pt x="37" y="258"/>
                      <a:pt x="34" y="256"/>
                    </a:cubicBezTo>
                    <a:cubicBezTo>
                      <a:pt x="34" y="256"/>
                      <a:pt x="35" y="256"/>
                      <a:pt x="35" y="256"/>
                    </a:cubicBezTo>
                    <a:cubicBezTo>
                      <a:pt x="39" y="256"/>
                      <a:pt x="42" y="261"/>
                      <a:pt x="45" y="264"/>
                    </a:cubicBezTo>
                    <a:cubicBezTo>
                      <a:pt x="47" y="262"/>
                      <a:pt x="43" y="258"/>
                      <a:pt x="41" y="257"/>
                    </a:cubicBezTo>
                    <a:cubicBezTo>
                      <a:pt x="42" y="257"/>
                      <a:pt x="42" y="257"/>
                      <a:pt x="42" y="257"/>
                    </a:cubicBezTo>
                    <a:cubicBezTo>
                      <a:pt x="44" y="257"/>
                      <a:pt x="47" y="260"/>
                      <a:pt x="48" y="261"/>
                    </a:cubicBezTo>
                    <a:cubicBezTo>
                      <a:pt x="48" y="266"/>
                      <a:pt x="45" y="268"/>
                      <a:pt x="44" y="271"/>
                    </a:cubicBezTo>
                    <a:cubicBezTo>
                      <a:pt x="46" y="272"/>
                      <a:pt x="48" y="273"/>
                      <a:pt x="47" y="278"/>
                    </a:cubicBezTo>
                    <a:cubicBezTo>
                      <a:pt x="50" y="277"/>
                      <a:pt x="49" y="273"/>
                      <a:pt x="53" y="273"/>
                    </a:cubicBezTo>
                    <a:cubicBezTo>
                      <a:pt x="53" y="273"/>
                      <a:pt x="53" y="273"/>
                      <a:pt x="53" y="273"/>
                    </a:cubicBezTo>
                    <a:cubicBezTo>
                      <a:pt x="53" y="269"/>
                      <a:pt x="53" y="268"/>
                      <a:pt x="53" y="268"/>
                    </a:cubicBezTo>
                    <a:cubicBezTo>
                      <a:pt x="54" y="268"/>
                      <a:pt x="55" y="273"/>
                      <a:pt x="56" y="276"/>
                    </a:cubicBezTo>
                    <a:cubicBezTo>
                      <a:pt x="60" y="270"/>
                      <a:pt x="53" y="265"/>
                      <a:pt x="51" y="260"/>
                    </a:cubicBezTo>
                    <a:cubicBezTo>
                      <a:pt x="52" y="261"/>
                      <a:pt x="52" y="261"/>
                      <a:pt x="53" y="261"/>
                    </a:cubicBezTo>
                    <a:cubicBezTo>
                      <a:pt x="56" y="261"/>
                      <a:pt x="58" y="259"/>
                      <a:pt x="61" y="259"/>
                    </a:cubicBezTo>
                    <a:cubicBezTo>
                      <a:pt x="61" y="255"/>
                      <a:pt x="56" y="257"/>
                      <a:pt x="56" y="253"/>
                    </a:cubicBezTo>
                    <a:cubicBezTo>
                      <a:pt x="54" y="254"/>
                      <a:pt x="51" y="255"/>
                      <a:pt x="49" y="256"/>
                    </a:cubicBezTo>
                    <a:cubicBezTo>
                      <a:pt x="50" y="254"/>
                      <a:pt x="47" y="254"/>
                      <a:pt x="44" y="254"/>
                    </a:cubicBezTo>
                    <a:cubicBezTo>
                      <a:pt x="43" y="254"/>
                      <a:pt x="42" y="254"/>
                      <a:pt x="41" y="254"/>
                    </a:cubicBezTo>
                    <a:cubicBezTo>
                      <a:pt x="40" y="254"/>
                      <a:pt x="39" y="254"/>
                      <a:pt x="38" y="254"/>
                    </a:cubicBezTo>
                    <a:cubicBezTo>
                      <a:pt x="37" y="254"/>
                      <a:pt x="37" y="254"/>
                      <a:pt x="36" y="254"/>
                    </a:cubicBezTo>
                    <a:cubicBezTo>
                      <a:pt x="36" y="252"/>
                      <a:pt x="41" y="254"/>
                      <a:pt x="41" y="252"/>
                    </a:cubicBezTo>
                    <a:cubicBezTo>
                      <a:pt x="40" y="249"/>
                      <a:pt x="43" y="247"/>
                      <a:pt x="40" y="244"/>
                    </a:cubicBezTo>
                    <a:cubicBezTo>
                      <a:pt x="40" y="244"/>
                      <a:pt x="40" y="244"/>
                      <a:pt x="40" y="244"/>
                    </a:cubicBezTo>
                    <a:cubicBezTo>
                      <a:pt x="39" y="244"/>
                      <a:pt x="38" y="245"/>
                      <a:pt x="38" y="245"/>
                    </a:cubicBezTo>
                    <a:cubicBezTo>
                      <a:pt x="37" y="246"/>
                      <a:pt x="37" y="246"/>
                      <a:pt x="36" y="246"/>
                    </a:cubicBezTo>
                    <a:cubicBezTo>
                      <a:pt x="36" y="246"/>
                      <a:pt x="36" y="245"/>
                      <a:pt x="36" y="243"/>
                    </a:cubicBezTo>
                    <a:cubicBezTo>
                      <a:pt x="32" y="245"/>
                      <a:pt x="33" y="252"/>
                      <a:pt x="29" y="253"/>
                    </a:cubicBezTo>
                    <a:cubicBezTo>
                      <a:pt x="29" y="249"/>
                      <a:pt x="27" y="248"/>
                      <a:pt x="26" y="246"/>
                    </a:cubicBezTo>
                    <a:cubicBezTo>
                      <a:pt x="26" y="249"/>
                      <a:pt x="24" y="250"/>
                      <a:pt x="23" y="250"/>
                    </a:cubicBezTo>
                    <a:cubicBezTo>
                      <a:pt x="21" y="250"/>
                      <a:pt x="20" y="249"/>
                      <a:pt x="19" y="249"/>
                    </a:cubicBezTo>
                    <a:cubicBezTo>
                      <a:pt x="24" y="246"/>
                      <a:pt x="28" y="244"/>
                      <a:pt x="34" y="240"/>
                    </a:cubicBezTo>
                    <a:cubicBezTo>
                      <a:pt x="40" y="236"/>
                      <a:pt x="49" y="226"/>
                      <a:pt x="59" y="226"/>
                    </a:cubicBezTo>
                    <a:cubicBezTo>
                      <a:pt x="62" y="226"/>
                      <a:pt x="65" y="227"/>
                      <a:pt x="68" y="230"/>
                    </a:cubicBezTo>
                    <a:cubicBezTo>
                      <a:pt x="69" y="234"/>
                      <a:pt x="68" y="236"/>
                      <a:pt x="67" y="239"/>
                    </a:cubicBezTo>
                    <a:cubicBezTo>
                      <a:pt x="67" y="239"/>
                      <a:pt x="66" y="239"/>
                      <a:pt x="66" y="239"/>
                    </a:cubicBezTo>
                    <a:cubicBezTo>
                      <a:pt x="64" y="239"/>
                      <a:pt x="63" y="237"/>
                      <a:pt x="61" y="237"/>
                    </a:cubicBezTo>
                    <a:cubicBezTo>
                      <a:pt x="60" y="241"/>
                      <a:pt x="63" y="243"/>
                      <a:pt x="66" y="243"/>
                    </a:cubicBezTo>
                    <a:cubicBezTo>
                      <a:pt x="71" y="243"/>
                      <a:pt x="76" y="239"/>
                      <a:pt x="75" y="234"/>
                    </a:cubicBezTo>
                    <a:cubicBezTo>
                      <a:pt x="80" y="236"/>
                      <a:pt x="83" y="242"/>
                      <a:pt x="84" y="249"/>
                    </a:cubicBezTo>
                    <a:cubicBezTo>
                      <a:pt x="75" y="249"/>
                      <a:pt x="78" y="259"/>
                      <a:pt x="77" y="266"/>
                    </a:cubicBezTo>
                    <a:cubicBezTo>
                      <a:pt x="75" y="265"/>
                      <a:pt x="74" y="264"/>
                      <a:pt x="75" y="261"/>
                    </a:cubicBezTo>
                    <a:cubicBezTo>
                      <a:pt x="72" y="262"/>
                      <a:pt x="71" y="265"/>
                      <a:pt x="71" y="269"/>
                    </a:cubicBezTo>
                    <a:cubicBezTo>
                      <a:pt x="73" y="271"/>
                      <a:pt x="75" y="272"/>
                      <a:pt x="77" y="272"/>
                    </a:cubicBezTo>
                    <a:cubicBezTo>
                      <a:pt x="80" y="272"/>
                      <a:pt x="83" y="270"/>
                      <a:pt x="84" y="268"/>
                    </a:cubicBezTo>
                    <a:cubicBezTo>
                      <a:pt x="87" y="263"/>
                      <a:pt x="81" y="252"/>
                      <a:pt x="89" y="252"/>
                    </a:cubicBezTo>
                    <a:cubicBezTo>
                      <a:pt x="84" y="258"/>
                      <a:pt x="91" y="276"/>
                      <a:pt x="80" y="276"/>
                    </a:cubicBezTo>
                    <a:cubicBezTo>
                      <a:pt x="79" y="276"/>
                      <a:pt x="78" y="276"/>
                      <a:pt x="77" y="275"/>
                    </a:cubicBezTo>
                    <a:cubicBezTo>
                      <a:pt x="78" y="279"/>
                      <a:pt x="81" y="281"/>
                      <a:pt x="83" y="281"/>
                    </a:cubicBezTo>
                    <a:cubicBezTo>
                      <a:pt x="90" y="281"/>
                      <a:pt x="97" y="267"/>
                      <a:pt x="94" y="256"/>
                    </a:cubicBezTo>
                    <a:cubicBezTo>
                      <a:pt x="97" y="262"/>
                      <a:pt x="104" y="266"/>
                      <a:pt x="111" y="266"/>
                    </a:cubicBezTo>
                    <a:cubicBezTo>
                      <a:pt x="116" y="266"/>
                      <a:pt x="120" y="264"/>
                      <a:pt x="122" y="257"/>
                    </a:cubicBezTo>
                    <a:cubicBezTo>
                      <a:pt x="121" y="257"/>
                      <a:pt x="121" y="256"/>
                      <a:pt x="120" y="256"/>
                    </a:cubicBezTo>
                    <a:cubicBezTo>
                      <a:pt x="120" y="256"/>
                      <a:pt x="119" y="257"/>
                      <a:pt x="118" y="258"/>
                    </a:cubicBezTo>
                    <a:cubicBezTo>
                      <a:pt x="118" y="259"/>
                      <a:pt x="117" y="259"/>
                      <a:pt x="116" y="259"/>
                    </a:cubicBezTo>
                    <a:cubicBezTo>
                      <a:pt x="115" y="259"/>
                      <a:pt x="115" y="259"/>
                      <a:pt x="114" y="259"/>
                    </a:cubicBezTo>
                    <a:cubicBezTo>
                      <a:pt x="110" y="259"/>
                      <a:pt x="109" y="255"/>
                      <a:pt x="107" y="253"/>
                    </a:cubicBezTo>
                    <a:cubicBezTo>
                      <a:pt x="102" y="250"/>
                      <a:pt x="94" y="251"/>
                      <a:pt x="92" y="246"/>
                    </a:cubicBezTo>
                    <a:cubicBezTo>
                      <a:pt x="99" y="247"/>
                      <a:pt x="107" y="255"/>
                      <a:pt x="114" y="255"/>
                    </a:cubicBezTo>
                    <a:cubicBezTo>
                      <a:pt x="116" y="255"/>
                      <a:pt x="119" y="254"/>
                      <a:pt x="121" y="251"/>
                    </a:cubicBezTo>
                    <a:cubicBezTo>
                      <a:pt x="121" y="247"/>
                      <a:pt x="119" y="246"/>
                      <a:pt x="118" y="245"/>
                    </a:cubicBezTo>
                    <a:cubicBezTo>
                      <a:pt x="115" y="246"/>
                      <a:pt x="120" y="250"/>
                      <a:pt x="116" y="252"/>
                    </a:cubicBezTo>
                    <a:cubicBezTo>
                      <a:pt x="112" y="249"/>
                      <a:pt x="106" y="239"/>
                      <a:pt x="100" y="239"/>
                    </a:cubicBezTo>
                    <a:cubicBezTo>
                      <a:pt x="98" y="239"/>
                      <a:pt x="96" y="241"/>
                      <a:pt x="94" y="244"/>
                    </a:cubicBezTo>
                    <a:cubicBezTo>
                      <a:pt x="93" y="244"/>
                      <a:pt x="91" y="243"/>
                      <a:pt x="89" y="243"/>
                    </a:cubicBezTo>
                    <a:cubicBezTo>
                      <a:pt x="88" y="243"/>
                      <a:pt x="87" y="243"/>
                      <a:pt x="86" y="244"/>
                    </a:cubicBezTo>
                    <a:cubicBezTo>
                      <a:pt x="84" y="243"/>
                      <a:pt x="86" y="237"/>
                      <a:pt x="82" y="237"/>
                    </a:cubicBezTo>
                    <a:cubicBezTo>
                      <a:pt x="88" y="235"/>
                      <a:pt x="97" y="236"/>
                      <a:pt x="96" y="227"/>
                    </a:cubicBezTo>
                    <a:cubicBezTo>
                      <a:pt x="94" y="230"/>
                      <a:pt x="91" y="232"/>
                      <a:pt x="87" y="234"/>
                    </a:cubicBezTo>
                    <a:cubicBezTo>
                      <a:pt x="83" y="234"/>
                      <a:pt x="81" y="231"/>
                      <a:pt x="77" y="229"/>
                    </a:cubicBezTo>
                    <a:cubicBezTo>
                      <a:pt x="78" y="226"/>
                      <a:pt x="82" y="225"/>
                      <a:pt x="82" y="221"/>
                    </a:cubicBezTo>
                    <a:cubicBezTo>
                      <a:pt x="82" y="220"/>
                      <a:pt x="81" y="220"/>
                      <a:pt x="81" y="220"/>
                    </a:cubicBezTo>
                    <a:cubicBezTo>
                      <a:pt x="79" y="220"/>
                      <a:pt x="78" y="224"/>
                      <a:pt x="76" y="224"/>
                    </a:cubicBezTo>
                    <a:cubicBezTo>
                      <a:pt x="71" y="224"/>
                      <a:pt x="66" y="223"/>
                      <a:pt x="61" y="223"/>
                    </a:cubicBezTo>
                    <a:cubicBezTo>
                      <a:pt x="55" y="223"/>
                      <a:pt x="50" y="224"/>
                      <a:pt x="46" y="227"/>
                    </a:cubicBezTo>
                    <a:cubicBezTo>
                      <a:pt x="56" y="217"/>
                      <a:pt x="62" y="199"/>
                      <a:pt x="80" y="198"/>
                    </a:cubicBezTo>
                    <a:cubicBezTo>
                      <a:pt x="80" y="198"/>
                      <a:pt x="80" y="198"/>
                      <a:pt x="81" y="198"/>
                    </a:cubicBezTo>
                    <a:cubicBezTo>
                      <a:pt x="82" y="198"/>
                      <a:pt x="84" y="199"/>
                      <a:pt x="87" y="199"/>
                    </a:cubicBezTo>
                    <a:cubicBezTo>
                      <a:pt x="89" y="200"/>
                      <a:pt x="91" y="200"/>
                      <a:pt x="93" y="200"/>
                    </a:cubicBezTo>
                    <a:cubicBezTo>
                      <a:pt x="95" y="200"/>
                      <a:pt x="97" y="200"/>
                      <a:pt x="99" y="198"/>
                    </a:cubicBezTo>
                    <a:cubicBezTo>
                      <a:pt x="98" y="202"/>
                      <a:pt x="100" y="203"/>
                      <a:pt x="101" y="205"/>
                    </a:cubicBezTo>
                    <a:cubicBezTo>
                      <a:pt x="102" y="205"/>
                      <a:pt x="103" y="205"/>
                      <a:pt x="104" y="205"/>
                    </a:cubicBezTo>
                    <a:cubicBezTo>
                      <a:pt x="106" y="205"/>
                      <a:pt x="108" y="204"/>
                      <a:pt x="111" y="203"/>
                    </a:cubicBezTo>
                    <a:cubicBezTo>
                      <a:pt x="113" y="202"/>
                      <a:pt x="115" y="200"/>
                      <a:pt x="116" y="200"/>
                    </a:cubicBezTo>
                    <a:cubicBezTo>
                      <a:pt x="118" y="200"/>
                      <a:pt x="119" y="202"/>
                      <a:pt x="120" y="205"/>
                    </a:cubicBezTo>
                    <a:cubicBezTo>
                      <a:pt x="119" y="205"/>
                      <a:pt x="119" y="206"/>
                      <a:pt x="118" y="206"/>
                    </a:cubicBezTo>
                    <a:cubicBezTo>
                      <a:pt x="117" y="206"/>
                      <a:pt x="117" y="203"/>
                      <a:pt x="115" y="203"/>
                    </a:cubicBezTo>
                    <a:cubicBezTo>
                      <a:pt x="113" y="205"/>
                      <a:pt x="115" y="209"/>
                      <a:pt x="118" y="209"/>
                    </a:cubicBezTo>
                    <a:cubicBezTo>
                      <a:pt x="119" y="209"/>
                      <a:pt x="119" y="209"/>
                      <a:pt x="120" y="209"/>
                    </a:cubicBezTo>
                    <a:cubicBezTo>
                      <a:pt x="124" y="208"/>
                      <a:pt x="126" y="202"/>
                      <a:pt x="125" y="199"/>
                    </a:cubicBezTo>
                    <a:cubicBezTo>
                      <a:pt x="124" y="195"/>
                      <a:pt x="121" y="194"/>
                      <a:pt x="118" y="194"/>
                    </a:cubicBezTo>
                    <a:cubicBezTo>
                      <a:pt x="116" y="194"/>
                      <a:pt x="113" y="195"/>
                      <a:pt x="110" y="195"/>
                    </a:cubicBezTo>
                    <a:cubicBezTo>
                      <a:pt x="108" y="196"/>
                      <a:pt x="105" y="196"/>
                      <a:pt x="102" y="196"/>
                    </a:cubicBezTo>
                    <a:cubicBezTo>
                      <a:pt x="102" y="196"/>
                      <a:pt x="101" y="196"/>
                      <a:pt x="100" y="196"/>
                    </a:cubicBezTo>
                    <a:cubicBezTo>
                      <a:pt x="101" y="195"/>
                      <a:pt x="103" y="194"/>
                      <a:pt x="104" y="194"/>
                    </a:cubicBezTo>
                    <a:cubicBezTo>
                      <a:pt x="106" y="194"/>
                      <a:pt x="108" y="194"/>
                      <a:pt x="109" y="195"/>
                    </a:cubicBezTo>
                    <a:cubicBezTo>
                      <a:pt x="108" y="192"/>
                      <a:pt x="110" y="191"/>
                      <a:pt x="112" y="191"/>
                    </a:cubicBezTo>
                    <a:cubicBezTo>
                      <a:pt x="112" y="191"/>
                      <a:pt x="112" y="191"/>
                      <a:pt x="112" y="191"/>
                    </a:cubicBezTo>
                    <a:cubicBezTo>
                      <a:pt x="112" y="191"/>
                      <a:pt x="113" y="191"/>
                      <a:pt x="113" y="191"/>
                    </a:cubicBezTo>
                    <a:cubicBezTo>
                      <a:pt x="114" y="191"/>
                      <a:pt x="115" y="191"/>
                      <a:pt x="114" y="190"/>
                    </a:cubicBezTo>
                    <a:cubicBezTo>
                      <a:pt x="114" y="189"/>
                      <a:pt x="115" y="189"/>
                      <a:pt x="115" y="189"/>
                    </a:cubicBezTo>
                    <a:cubicBezTo>
                      <a:pt x="117" y="189"/>
                      <a:pt x="120" y="191"/>
                      <a:pt x="121" y="192"/>
                    </a:cubicBezTo>
                    <a:cubicBezTo>
                      <a:pt x="121" y="192"/>
                      <a:pt x="121" y="192"/>
                      <a:pt x="121" y="192"/>
                    </a:cubicBezTo>
                    <a:cubicBezTo>
                      <a:pt x="122" y="192"/>
                      <a:pt x="122" y="191"/>
                      <a:pt x="122" y="190"/>
                    </a:cubicBezTo>
                    <a:cubicBezTo>
                      <a:pt x="122" y="189"/>
                      <a:pt x="121" y="188"/>
                      <a:pt x="121" y="188"/>
                    </a:cubicBezTo>
                    <a:cubicBezTo>
                      <a:pt x="120" y="188"/>
                      <a:pt x="120" y="188"/>
                      <a:pt x="120" y="189"/>
                    </a:cubicBezTo>
                    <a:cubicBezTo>
                      <a:pt x="120" y="188"/>
                      <a:pt x="121" y="188"/>
                      <a:pt x="121" y="188"/>
                    </a:cubicBezTo>
                    <a:cubicBezTo>
                      <a:pt x="122" y="188"/>
                      <a:pt x="123" y="189"/>
                      <a:pt x="124" y="190"/>
                    </a:cubicBezTo>
                    <a:cubicBezTo>
                      <a:pt x="125" y="192"/>
                      <a:pt x="126" y="193"/>
                      <a:pt x="127" y="193"/>
                    </a:cubicBezTo>
                    <a:cubicBezTo>
                      <a:pt x="127" y="193"/>
                      <a:pt x="127" y="193"/>
                      <a:pt x="127" y="193"/>
                    </a:cubicBezTo>
                    <a:cubicBezTo>
                      <a:pt x="130" y="193"/>
                      <a:pt x="128" y="189"/>
                      <a:pt x="126" y="189"/>
                    </a:cubicBezTo>
                    <a:cubicBezTo>
                      <a:pt x="126" y="189"/>
                      <a:pt x="126" y="189"/>
                      <a:pt x="126" y="189"/>
                    </a:cubicBezTo>
                    <a:cubicBezTo>
                      <a:pt x="126" y="188"/>
                      <a:pt x="127" y="188"/>
                      <a:pt x="127" y="188"/>
                    </a:cubicBezTo>
                    <a:cubicBezTo>
                      <a:pt x="128" y="188"/>
                      <a:pt x="131" y="192"/>
                      <a:pt x="130" y="195"/>
                    </a:cubicBezTo>
                    <a:cubicBezTo>
                      <a:pt x="129" y="196"/>
                      <a:pt x="128" y="196"/>
                      <a:pt x="126" y="196"/>
                    </a:cubicBezTo>
                    <a:cubicBezTo>
                      <a:pt x="126" y="196"/>
                      <a:pt x="126" y="196"/>
                      <a:pt x="125" y="196"/>
                    </a:cubicBezTo>
                    <a:cubicBezTo>
                      <a:pt x="126" y="198"/>
                      <a:pt x="128" y="199"/>
                      <a:pt x="131" y="199"/>
                    </a:cubicBezTo>
                    <a:cubicBezTo>
                      <a:pt x="132" y="199"/>
                      <a:pt x="132" y="199"/>
                      <a:pt x="133" y="199"/>
                    </a:cubicBezTo>
                    <a:cubicBezTo>
                      <a:pt x="140" y="190"/>
                      <a:pt x="130" y="185"/>
                      <a:pt x="120" y="185"/>
                    </a:cubicBezTo>
                    <a:cubicBezTo>
                      <a:pt x="114" y="185"/>
                      <a:pt x="108" y="187"/>
                      <a:pt x="106" y="191"/>
                    </a:cubicBezTo>
                    <a:cubicBezTo>
                      <a:pt x="106" y="184"/>
                      <a:pt x="122" y="182"/>
                      <a:pt x="128" y="177"/>
                    </a:cubicBezTo>
                    <a:cubicBezTo>
                      <a:pt x="131" y="175"/>
                      <a:pt x="132" y="171"/>
                      <a:pt x="134" y="168"/>
                    </a:cubicBezTo>
                    <a:cubicBezTo>
                      <a:pt x="131" y="165"/>
                      <a:pt x="133" y="163"/>
                      <a:pt x="133" y="157"/>
                    </a:cubicBezTo>
                    <a:cubicBezTo>
                      <a:pt x="129" y="158"/>
                      <a:pt x="128" y="160"/>
                      <a:pt x="127" y="163"/>
                    </a:cubicBezTo>
                    <a:cubicBezTo>
                      <a:pt x="127" y="163"/>
                      <a:pt x="127" y="163"/>
                      <a:pt x="127" y="163"/>
                    </a:cubicBezTo>
                    <a:cubicBezTo>
                      <a:pt x="125" y="163"/>
                      <a:pt x="125" y="162"/>
                      <a:pt x="125" y="161"/>
                    </a:cubicBezTo>
                    <a:cubicBezTo>
                      <a:pt x="122" y="162"/>
                      <a:pt x="121" y="164"/>
                      <a:pt x="122" y="168"/>
                    </a:cubicBezTo>
                    <a:cubicBezTo>
                      <a:pt x="121" y="167"/>
                      <a:pt x="120" y="167"/>
                      <a:pt x="119" y="167"/>
                    </a:cubicBezTo>
                    <a:cubicBezTo>
                      <a:pt x="117" y="167"/>
                      <a:pt x="116" y="172"/>
                      <a:pt x="113" y="174"/>
                    </a:cubicBezTo>
                    <a:cubicBezTo>
                      <a:pt x="114" y="175"/>
                      <a:pt x="115" y="175"/>
                      <a:pt x="115" y="175"/>
                    </a:cubicBezTo>
                    <a:cubicBezTo>
                      <a:pt x="117" y="175"/>
                      <a:pt x="118" y="174"/>
                      <a:pt x="121" y="174"/>
                    </a:cubicBezTo>
                    <a:cubicBezTo>
                      <a:pt x="121" y="178"/>
                      <a:pt x="117" y="178"/>
                      <a:pt x="115" y="180"/>
                    </a:cubicBezTo>
                    <a:cubicBezTo>
                      <a:pt x="113" y="180"/>
                      <a:pt x="117" y="178"/>
                      <a:pt x="115" y="176"/>
                    </a:cubicBezTo>
                    <a:cubicBezTo>
                      <a:pt x="111" y="176"/>
                      <a:pt x="113" y="182"/>
                      <a:pt x="110" y="184"/>
                    </a:cubicBezTo>
                    <a:cubicBezTo>
                      <a:pt x="111" y="178"/>
                      <a:pt x="115" y="169"/>
                      <a:pt x="111" y="162"/>
                    </a:cubicBezTo>
                    <a:cubicBezTo>
                      <a:pt x="111" y="161"/>
                      <a:pt x="111" y="161"/>
                      <a:pt x="111" y="161"/>
                    </a:cubicBezTo>
                    <a:cubicBezTo>
                      <a:pt x="111" y="161"/>
                      <a:pt x="115" y="166"/>
                      <a:pt x="114" y="168"/>
                    </a:cubicBezTo>
                    <a:cubicBezTo>
                      <a:pt x="117" y="167"/>
                      <a:pt x="117" y="159"/>
                      <a:pt x="115" y="156"/>
                    </a:cubicBezTo>
                    <a:cubicBezTo>
                      <a:pt x="111" y="159"/>
                      <a:pt x="102" y="154"/>
                      <a:pt x="101" y="164"/>
                    </a:cubicBezTo>
                    <a:cubicBezTo>
                      <a:pt x="102" y="165"/>
                      <a:pt x="102" y="165"/>
                      <a:pt x="102" y="165"/>
                    </a:cubicBezTo>
                    <a:cubicBezTo>
                      <a:pt x="102" y="165"/>
                      <a:pt x="103" y="162"/>
                      <a:pt x="104" y="162"/>
                    </a:cubicBezTo>
                    <a:cubicBezTo>
                      <a:pt x="105" y="164"/>
                      <a:pt x="108" y="166"/>
                      <a:pt x="105" y="167"/>
                    </a:cubicBezTo>
                    <a:cubicBezTo>
                      <a:pt x="105" y="171"/>
                      <a:pt x="110" y="170"/>
                      <a:pt x="109" y="176"/>
                    </a:cubicBezTo>
                    <a:cubicBezTo>
                      <a:pt x="107" y="175"/>
                      <a:pt x="108" y="171"/>
                      <a:pt x="105" y="170"/>
                    </a:cubicBezTo>
                    <a:cubicBezTo>
                      <a:pt x="102" y="173"/>
                      <a:pt x="107" y="176"/>
                      <a:pt x="107" y="180"/>
                    </a:cubicBezTo>
                    <a:cubicBezTo>
                      <a:pt x="105" y="179"/>
                      <a:pt x="105" y="176"/>
                      <a:pt x="102" y="176"/>
                    </a:cubicBezTo>
                    <a:cubicBezTo>
                      <a:pt x="103" y="179"/>
                      <a:pt x="104" y="181"/>
                      <a:pt x="104" y="185"/>
                    </a:cubicBezTo>
                    <a:cubicBezTo>
                      <a:pt x="103" y="186"/>
                      <a:pt x="103" y="186"/>
                      <a:pt x="103" y="186"/>
                    </a:cubicBezTo>
                    <a:cubicBezTo>
                      <a:pt x="102" y="186"/>
                      <a:pt x="103" y="185"/>
                      <a:pt x="103" y="184"/>
                    </a:cubicBezTo>
                    <a:cubicBezTo>
                      <a:pt x="103" y="182"/>
                      <a:pt x="102" y="181"/>
                      <a:pt x="102" y="181"/>
                    </a:cubicBezTo>
                    <a:cubicBezTo>
                      <a:pt x="102" y="181"/>
                      <a:pt x="102" y="181"/>
                      <a:pt x="101" y="181"/>
                    </a:cubicBezTo>
                    <a:cubicBezTo>
                      <a:pt x="99" y="184"/>
                      <a:pt x="105" y="194"/>
                      <a:pt x="97" y="194"/>
                    </a:cubicBezTo>
                    <a:cubicBezTo>
                      <a:pt x="95" y="184"/>
                      <a:pt x="107" y="175"/>
                      <a:pt x="98" y="168"/>
                    </a:cubicBezTo>
                    <a:cubicBezTo>
                      <a:pt x="98" y="168"/>
                      <a:pt x="98" y="168"/>
                      <a:pt x="98" y="168"/>
                    </a:cubicBezTo>
                    <a:cubicBezTo>
                      <a:pt x="94" y="168"/>
                      <a:pt x="92" y="170"/>
                      <a:pt x="91" y="172"/>
                    </a:cubicBezTo>
                    <a:cubicBezTo>
                      <a:pt x="91" y="173"/>
                      <a:pt x="92" y="174"/>
                      <a:pt x="93" y="174"/>
                    </a:cubicBezTo>
                    <a:cubicBezTo>
                      <a:pt x="93" y="174"/>
                      <a:pt x="93" y="174"/>
                      <a:pt x="94" y="174"/>
                    </a:cubicBezTo>
                    <a:cubicBezTo>
                      <a:pt x="94" y="174"/>
                      <a:pt x="95" y="174"/>
                      <a:pt x="95" y="174"/>
                    </a:cubicBezTo>
                    <a:cubicBezTo>
                      <a:pt x="95" y="181"/>
                      <a:pt x="87" y="190"/>
                      <a:pt x="95" y="195"/>
                    </a:cubicBezTo>
                    <a:cubicBezTo>
                      <a:pt x="94" y="197"/>
                      <a:pt x="93" y="197"/>
                      <a:pt x="91" y="197"/>
                    </a:cubicBezTo>
                    <a:cubicBezTo>
                      <a:pt x="90" y="197"/>
                      <a:pt x="89" y="197"/>
                      <a:pt x="87" y="197"/>
                    </a:cubicBezTo>
                    <a:cubicBezTo>
                      <a:pt x="86" y="196"/>
                      <a:pt x="85" y="196"/>
                      <a:pt x="83" y="196"/>
                    </a:cubicBezTo>
                    <a:cubicBezTo>
                      <a:pt x="83" y="196"/>
                      <a:pt x="82" y="196"/>
                      <a:pt x="82" y="196"/>
                    </a:cubicBezTo>
                    <a:cubicBezTo>
                      <a:pt x="81" y="193"/>
                      <a:pt x="86" y="195"/>
                      <a:pt x="85" y="192"/>
                    </a:cubicBezTo>
                    <a:cubicBezTo>
                      <a:pt x="82" y="188"/>
                      <a:pt x="79" y="191"/>
                      <a:pt x="76" y="188"/>
                    </a:cubicBezTo>
                    <a:cubicBezTo>
                      <a:pt x="76" y="187"/>
                      <a:pt x="77" y="187"/>
                      <a:pt x="79" y="187"/>
                    </a:cubicBezTo>
                    <a:cubicBezTo>
                      <a:pt x="80" y="187"/>
                      <a:pt x="82" y="187"/>
                      <a:pt x="83" y="188"/>
                    </a:cubicBezTo>
                    <a:cubicBezTo>
                      <a:pt x="85" y="185"/>
                      <a:pt x="88" y="185"/>
                      <a:pt x="89" y="181"/>
                    </a:cubicBezTo>
                    <a:cubicBezTo>
                      <a:pt x="89" y="181"/>
                      <a:pt x="88" y="181"/>
                      <a:pt x="88" y="181"/>
                    </a:cubicBezTo>
                    <a:cubicBezTo>
                      <a:pt x="88" y="181"/>
                      <a:pt x="87" y="181"/>
                      <a:pt x="86" y="181"/>
                    </a:cubicBezTo>
                    <a:cubicBezTo>
                      <a:pt x="85" y="180"/>
                      <a:pt x="84" y="180"/>
                      <a:pt x="83" y="180"/>
                    </a:cubicBezTo>
                    <a:cubicBezTo>
                      <a:pt x="82" y="180"/>
                      <a:pt x="82" y="180"/>
                      <a:pt x="81" y="181"/>
                    </a:cubicBezTo>
                    <a:cubicBezTo>
                      <a:pt x="78" y="178"/>
                      <a:pt x="85" y="174"/>
                      <a:pt x="84" y="169"/>
                    </a:cubicBezTo>
                    <a:cubicBezTo>
                      <a:pt x="83" y="166"/>
                      <a:pt x="80" y="170"/>
                      <a:pt x="80" y="164"/>
                    </a:cubicBezTo>
                    <a:cubicBezTo>
                      <a:pt x="80" y="164"/>
                      <a:pt x="80" y="164"/>
                      <a:pt x="79" y="164"/>
                    </a:cubicBezTo>
                    <a:cubicBezTo>
                      <a:pt x="78" y="164"/>
                      <a:pt x="78" y="165"/>
                      <a:pt x="77" y="166"/>
                    </a:cubicBezTo>
                    <a:cubicBezTo>
                      <a:pt x="77" y="167"/>
                      <a:pt x="76" y="168"/>
                      <a:pt x="75" y="168"/>
                    </a:cubicBezTo>
                    <a:cubicBezTo>
                      <a:pt x="75" y="168"/>
                      <a:pt x="74" y="168"/>
                      <a:pt x="74" y="168"/>
                    </a:cubicBezTo>
                    <a:cubicBezTo>
                      <a:pt x="75" y="174"/>
                      <a:pt x="81" y="178"/>
                      <a:pt x="78" y="185"/>
                    </a:cubicBezTo>
                    <a:cubicBezTo>
                      <a:pt x="78" y="181"/>
                      <a:pt x="75" y="180"/>
                      <a:pt x="73" y="176"/>
                    </a:cubicBezTo>
                    <a:cubicBezTo>
                      <a:pt x="72" y="176"/>
                      <a:pt x="72" y="176"/>
                      <a:pt x="72" y="176"/>
                    </a:cubicBezTo>
                    <a:cubicBezTo>
                      <a:pt x="71" y="176"/>
                      <a:pt x="71" y="177"/>
                      <a:pt x="71" y="179"/>
                    </a:cubicBezTo>
                    <a:cubicBezTo>
                      <a:pt x="72" y="180"/>
                      <a:pt x="72" y="181"/>
                      <a:pt x="70" y="181"/>
                    </a:cubicBezTo>
                    <a:cubicBezTo>
                      <a:pt x="70" y="181"/>
                      <a:pt x="70" y="181"/>
                      <a:pt x="69" y="181"/>
                    </a:cubicBezTo>
                    <a:cubicBezTo>
                      <a:pt x="68" y="185"/>
                      <a:pt x="73" y="183"/>
                      <a:pt x="74" y="186"/>
                    </a:cubicBezTo>
                    <a:cubicBezTo>
                      <a:pt x="74" y="191"/>
                      <a:pt x="72" y="192"/>
                      <a:pt x="70" y="195"/>
                    </a:cubicBezTo>
                    <a:cubicBezTo>
                      <a:pt x="67" y="194"/>
                      <a:pt x="71" y="192"/>
                      <a:pt x="70" y="190"/>
                    </a:cubicBezTo>
                    <a:cubicBezTo>
                      <a:pt x="67" y="197"/>
                      <a:pt x="60" y="203"/>
                      <a:pt x="56" y="210"/>
                    </a:cubicBezTo>
                    <a:cubicBezTo>
                      <a:pt x="57" y="204"/>
                      <a:pt x="58" y="190"/>
                      <a:pt x="57" y="179"/>
                    </a:cubicBezTo>
                    <a:cubicBezTo>
                      <a:pt x="58" y="175"/>
                      <a:pt x="61" y="174"/>
                      <a:pt x="63" y="171"/>
                    </a:cubicBezTo>
                    <a:cubicBezTo>
                      <a:pt x="62" y="165"/>
                      <a:pt x="63" y="165"/>
                      <a:pt x="63" y="159"/>
                    </a:cubicBezTo>
                    <a:cubicBezTo>
                      <a:pt x="63" y="156"/>
                      <a:pt x="59" y="158"/>
                      <a:pt x="59" y="155"/>
                    </a:cubicBezTo>
                    <a:cubicBezTo>
                      <a:pt x="58" y="155"/>
                      <a:pt x="58" y="155"/>
                      <a:pt x="58" y="155"/>
                    </a:cubicBezTo>
                    <a:cubicBezTo>
                      <a:pt x="55" y="155"/>
                      <a:pt x="56" y="158"/>
                      <a:pt x="53" y="159"/>
                    </a:cubicBezTo>
                    <a:cubicBezTo>
                      <a:pt x="54" y="160"/>
                      <a:pt x="58" y="159"/>
                      <a:pt x="59" y="162"/>
                    </a:cubicBezTo>
                    <a:cubicBezTo>
                      <a:pt x="58" y="166"/>
                      <a:pt x="56" y="167"/>
                      <a:pt x="54" y="167"/>
                    </a:cubicBezTo>
                    <a:cubicBezTo>
                      <a:pt x="52" y="167"/>
                      <a:pt x="49" y="164"/>
                      <a:pt x="48" y="161"/>
                    </a:cubicBezTo>
                    <a:cubicBezTo>
                      <a:pt x="50" y="159"/>
                      <a:pt x="52" y="157"/>
                      <a:pt x="53" y="154"/>
                    </a:cubicBezTo>
                    <a:cubicBezTo>
                      <a:pt x="52" y="151"/>
                      <a:pt x="50" y="149"/>
                      <a:pt x="46" y="149"/>
                    </a:cubicBezTo>
                    <a:cubicBezTo>
                      <a:pt x="45" y="149"/>
                      <a:pt x="44" y="149"/>
                      <a:pt x="44" y="149"/>
                    </a:cubicBezTo>
                    <a:cubicBezTo>
                      <a:pt x="45" y="148"/>
                      <a:pt x="45" y="146"/>
                      <a:pt x="47" y="145"/>
                    </a:cubicBezTo>
                    <a:cubicBezTo>
                      <a:pt x="39" y="135"/>
                      <a:pt x="52" y="121"/>
                      <a:pt x="61" y="121"/>
                    </a:cubicBezTo>
                    <a:cubicBezTo>
                      <a:pt x="65" y="121"/>
                      <a:pt x="69" y="124"/>
                      <a:pt x="69" y="133"/>
                    </a:cubicBezTo>
                    <a:cubicBezTo>
                      <a:pt x="68" y="133"/>
                      <a:pt x="67" y="134"/>
                      <a:pt x="66" y="134"/>
                    </a:cubicBezTo>
                    <a:cubicBezTo>
                      <a:pt x="65" y="134"/>
                      <a:pt x="65" y="134"/>
                      <a:pt x="64" y="133"/>
                    </a:cubicBezTo>
                    <a:cubicBezTo>
                      <a:pt x="64" y="131"/>
                      <a:pt x="65" y="131"/>
                      <a:pt x="66" y="131"/>
                    </a:cubicBezTo>
                    <a:cubicBezTo>
                      <a:pt x="64" y="130"/>
                      <a:pt x="63" y="129"/>
                      <a:pt x="62" y="129"/>
                    </a:cubicBezTo>
                    <a:cubicBezTo>
                      <a:pt x="57" y="129"/>
                      <a:pt x="57" y="140"/>
                      <a:pt x="64" y="141"/>
                    </a:cubicBezTo>
                    <a:cubicBezTo>
                      <a:pt x="65" y="142"/>
                      <a:pt x="65" y="142"/>
                      <a:pt x="66" y="142"/>
                    </a:cubicBezTo>
                    <a:cubicBezTo>
                      <a:pt x="70" y="142"/>
                      <a:pt x="75" y="138"/>
                      <a:pt x="76" y="133"/>
                    </a:cubicBezTo>
                    <a:cubicBezTo>
                      <a:pt x="77" y="133"/>
                      <a:pt x="78" y="133"/>
                      <a:pt x="79" y="133"/>
                    </a:cubicBezTo>
                    <a:cubicBezTo>
                      <a:pt x="78" y="122"/>
                      <a:pt x="74" y="119"/>
                      <a:pt x="67" y="114"/>
                    </a:cubicBezTo>
                    <a:cubicBezTo>
                      <a:pt x="63" y="114"/>
                      <a:pt x="61" y="115"/>
                      <a:pt x="59" y="115"/>
                    </a:cubicBezTo>
                    <a:cubicBezTo>
                      <a:pt x="58" y="115"/>
                      <a:pt x="57" y="115"/>
                      <a:pt x="55" y="114"/>
                    </a:cubicBezTo>
                    <a:cubicBezTo>
                      <a:pt x="51" y="115"/>
                      <a:pt x="50" y="119"/>
                      <a:pt x="47" y="122"/>
                    </a:cubicBezTo>
                    <a:cubicBezTo>
                      <a:pt x="49" y="109"/>
                      <a:pt x="63" y="103"/>
                      <a:pt x="74" y="94"/>
                    </a:cubicBezTo>
                    <a:cubicBezTo>
                      <a:pt x="74" y="94"/>
                      <a:pt x="74" y="94"/>
                      <a:pt x="74" y="94"/>
                    </a:cubicBezTo>
                    <a:cubicBezTo>
                      <a:pt x="74" y="94"/>
                      <a:pt x="74" y="94"/>
                      <a:pt x="74" y="94"/>
                    </a:cubicBezTo>
                    <a:cubicBezTo>
                      <a:pt x="74" y="94"/>
                      <a:pt x="74" y="94"/>
                      <a:pt x="75" y="93"/>
                    </a:cubicBezTo>
                    <a:cubicBezTo>
                      <a:pt x="75" y="93"/>
                      <a:pt x="75" y="93"/>
                      <a:pt x="75" y="93"/>
                    </a:cubicBezTo>
                    <a:cubicBezTo>
                      <a:pt x="75" y="93"/>
                      <a:pt x="75" y="93"/>
                      <a:pt x="75" y="93"/>
                    </a:cubicBezTo>
                    <a:cubicBezTo>
                      <a:pt x="75" y="93"/>
                      <a:pt x="75" y="93"/>
                      <a:pt x="75" y="93"/>
                    </a:cubicBezTo>
                    <a:cubicBezTo>
                      <a:pt x="77" y="92"/>
                      <a:pt x="79" y="90"/>
                      <a:pt x="80" y="89"/>
                    </a:cubicBezTo>
                    <a:cubicBezTo>
                      <a:pt x="80" y="86"/>
                      <a:pt x="80" y="85"/>
                      <a:pt x="78" y="85"/>
                    </a:cubicBezTo>
                    <a:cubicBezTo>
                      <a:pt x="82" y="79"/>
                      <a:pt x="83" y="71"/>
                      <a:pt x="84" y="63"/>
                    </a:cubicBezTo>
                    <a:cubicBezTo>
                      <a:pt x="89" y="62"/>
                      <a:pt x="93" y="54"/>
                      <a:pt x="98" y="54"/>
                    </a:cubicBezTo>
                    <a:cubicBezTo>
                      <a:pt x="98" y="54"/>
                      <a:pt x="99" y="54"/>
                      <a:pt x="99" y="55"/>
                    </a:cubicBezTo>
                    <a:cubicBezTo>
                      <a:pt x="99" y="56"/>
                      <a:pt x="99" y="57"/>
                      <a:pt x="99" y="57"/>
                    </a:cubicBezTo>
                    <a:cubicBezTo>
                      <a:pt x="99" y="57"/>
                      <a:pt x="98" y="56"/>
                      <a:pt x="98" y="56"/>
                    </a:cubicBezTo>
                    <a:cubicBezTo>
                      <a:pt x="98" y="56"/>
                      <a:pt x="97" y="56"/>
                      <a:pt x="97" y="56"/>
                    </a:cubicBezTo>
                    <a:cubicBezTo>
                      <a:pt x="96" y="56"/>
                      <a:pt x="96" y="56"/>
                      <a:pt x="96" y="56"/>
                    </a:cubicBezTo>
                    <a:cubicBezTo>
                      <a:pt x="97" y="58"/>
                      <a:pt x="98" y="59"/>
                      <a:pt x="99" y="59"/>
                    </a:cubicBezTo>
                    <a:cubicBezTo>
                      <a:pt x="103" y="59"/>
                      <a:pt x="106" y="47"/>
                      <a:pt x="99" y="46"/>
                    </a:cubicBezTo>
                    <a:cubicBezTo>
                      <a:pt x="91" y="47"/>
                      <a:pt x="87" y="47"/>
                      <a:pt x="82" y="52"/>
                    </a:cubicBezTo>
                    <a:cubicBezTo>
                      <a:pt x="84" y="38"/>
                      <a:pt x="108" y="26"/>
                      <a:pt x="90" y="13"/>
                    </a:cubicBezTo>
                    <a:cubicBezTo>
                      <a:pt x="86" y="16"/>
                      <a:pt x="87" y="23"/>
                      <a:pt x="82" y="25"/>
                    </a:cubicBezTo>
                    <a:cubicBezTo>
                      <a:pt x="80" y="30"/>
                      <a:pt x="82" y="39"/>
                      <a:pt x="78" y="42"/>
                    </a:cubicBezTo>
                    <a:cubicBezTo>
                      <a:pt x="78" y="33"/>
                      <a:pt x="83" y="24"/>
                      <a:pt x="82" y="17"/>
                    </a:cubicBezTo>
                    <a:cubicBezTo>
                      <a:pt x="79" y="18"/>
                      <a:pt x="78" y="22"/>
                      <a:pt x="78" y="26"/>
                    </a:cubicBezTo>
                    <a:cubicBezTo>
                      <a:pt x="78" y="26"/>
                      <a:pt x="78" y="26"/>
                      <a:pt x="78" y="26"/>
                    </a:cubicBezTo>
                    <a:cubicBezTo>
                      <a:pt x="76" y="26"/>
                      <a:pt x="79" y="14"/>
                      <a:pt x="80" y="11"/>
                    </a:cubicBezTo>
                    <a:cubicBezTo>
                      <a:pt x="79" y="7"/>
                      <a:pt x="76" y="5"/>
                      <a:pt x="77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7" name="Freeform 373"/>
              <p:cNvSpPr>
                <a:spLocks/>
              </p:cNvSpPr>
              <p:nvPr/>
            </p:nvSpPr>
            <p:spPr bwMode="auto">
              <a:xfrm>
                <a:off x="2053" y="7205"/>
                <a:ext cx="73" cy="98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6" y="0"/>
                  </a:cxn>
                  <a:cxn ang="0">
                    <a:pos x="9" y="12"/>
                  </a:cxn>
                  <a:cxn ang="0">
                    <a:pos x="7" y="13"/>
                  </a:cxn>
                  <a:cxn ang="0">
                    <a:pos x="1" y="11"/>
                  </a:cxn>
                  <a:cxn ang="0">
                    <a:pos x="3" y="19"/>
                  </a:cxn>
                  <a:cxn ang="0">
                    <a:pos x="6" y="19"/>
                  </a:cxn>
                  <a:cxn ang="0">
                    <a:pos x="14" y="10"/>
                  </a:cxn>
                  <a:cxn ang="0">
                    <a:pos x="8" y="0"/>
                  </a:cxn>
                </a:cxnLst>
                <a:rect l="0" t="0" r="r" b="b"/>
                <a:pathLst>
                  <a:path w="14" h="19">
                    <a:moveTo>
                      <a:pt x="8" y="0"/>
                    </a:moveTo>
                    <a:cubicBezTo>
                      <a:pt x="8" y="0"/>
                      <a:pt x="7" y="0"/>
                      <a:pt x="6" y="0"/>
                    </a:cubicBezTo>
                    <a:cubicBezTo>
                      <a:pt x="12" y="4"/>
                      <a:pt x="2" y="11"/>
                      <a:pt x="9" y="12"/>
                    </a:cubicBezTo>
                    <a:cubicBezTo>
                      <a:pt x="8" y="13"/>
                      <a:pt x="8" y="13"/>
                      <a:pt x="7" y="13"/>
                    </a:cubicBezTo>
                    <a:cubicBezTo>
                      <a:pt x="5" y="13"/>
                      <a:pt x="3" y="11"/>
                      <a:pt x="1" y="11"/>
                    </a:cubicBezTo>
                    <a:cubicBezTo>
                      <a:pt x="0" y="15"/>
                      <a:pt x="2" y="17"/>
                      <a:pt x="3" y="19"/>
                    </a:cubicBezTo>
                    <a:cubicBezTo>
                      <a:pt x="4" y="19"/>
                      <a:pt x="5" y="19"/>
                      <a:pt x="6" y="19"/>
                    </a:cubicBezTo>
                    <a:cubicBezTo>
                      <a:pt x="11" y="19"/>
                      <a:pt x="14" y="14"/>
                      <a:pt x="14" y="10"/>
                    </a:cubicBezTo>
                    <a:cubicBezTo>
                      <a:pt x="14" y="5"/>
                      <a:pt x="12" y="0"/>
                      <a:pt x="8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8" name="Freeform 374"/>
              <p:cNvSpPr>
                <a:spLocks/>
              </p:cNvSpPr>
              <p:nvPr/>
            </p:nvSpPr>
            <p:spPr bwMode="auto">
              <a:xfrm>
                <a:off x="2053" y="6249"/>
                <a:ext cx="42" cy="31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1"/>
                  </a:cxn>
                  <a:cxn ang="0">
                    <a:pos x="0" y="4"/>
                  </a:cxn>
                  <a:cxn ang="0">
                    <a:pos x="5" y="6"/>
                  </a:cxn>
                  <a:cxn ang="0">
                    <a:pos x="8" y="4"/>
                  </a:cxn>
                  <a:cxn ang="0">
                    <a:pos x="7" y="4"/>
                  </a:cxn>
                  <a:cxn ang="0">
                    <a:pos x="5" y="0"/>
                  </a:cxn>
                  <a:cxn ang="0">
                    <a:pos x="4" y="0"/>
                  </a:cxn>
                </a:cxnLst>
                <a:rect l="0" t="0" r="r" b="b"/>
                <a:pathLst>
                  <a:path w="8" h="6">
                    <a:moveTo>
                      <a:pt x="4" y="0"/>
                    </a:moveTo>
                    <a:cubicBezTo>
                      <a:pt x="2" y="0"/>
                      <a:pt x="1" y="0"/>
                      <a:pt x="0" y="1"/>
                    </a:cubicBezTo>
                    <a:cubicBezTo>
                      <a:pt x="0" y="2"/>
                      <a:pt x="0" y="3"/>
                      <a:pt x="0" y="4"/>
                    </a:cubicBezTo>
                    <a:cubicBezTo>
                      <a:pt x="0" y="5"/>
                      <a:pt x="3" y="6"/>
                      <a:pt x="5" y="6"/>
                    </a:cubicBezTo>
                    <a:cubicBezTo>
                      <a:pt x="7" y="6"/>
                      <a:pt x="8" y="5"/>
                      <a:pt x="8" y="4"/>
                    </a:cubicBezTo>
                    <a:cubicBezTo>
                      <a:pt x="8" y="4"/>
                      <a:pt x="8" y="4"/>
                      <a:pt x="7" y="4"/>
                    </a:cubicBezTo>
                    <a:cubicBezTo>
                      <a:pt x="5" y="4"/>
                      <a:pt x="7" y="1"/>
                      <a:pt x="5" y="0"/>
                    </a:cubicBezTo>
                    <a:cubicBezTo>
                      <a:pt x="5" y="0"/>
                      <a:pt x="4" y="0"/>
                      <a:pt x="4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9" name="Freeform 375"/>
              <p:cNvSpPr>
                <a:spLocks/>
              </p:cNvSpPr>
              <p:nvPr/>
            </p:nvSpPr>
            <p:spPr bwMode="auto">
              <a:xfrm>
                <a:off x="1903" y="6768"/>
                <a:ext cx="197" cy="206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6" y="13"/>
                  </a:cxn>
                  <a:cxn ang="0">
                    <a:pos x="10" y="17"/>
                  </a:cxn>
                  <a:cxn ang="0">
                    <a:pos x="13" y="17"/>
                  </a:cxn>
                  <a:cxn ang="0">
                    <a:pos x="23" y="22"/>
                  </a:cxn>
                  <a:cxn ang="0">
                    <a:pos x="16" y="19"/>
                  </a:cxn>
                  <a:cxn ang="0">
                    <a:pos x="16" y="25"/>
                  </a:cxn>
                  <a:cxn ang="0">
                    <a:pos x="24" y="34"/>
                  </a:cxn>
                  <a:cxn ang="0">
                    <a:pos x="22" y="31"/>
                  </a:cxn>
                  <a:cxn ang="0">
                    <a:pos x="23" y="40"/>
                  </a:cxn>
                  <a:cxn ang="0">
                    <a:pos x="24" y="40"/>
                  </a:cxn>
                  <a:cxn ang="0">
                    <a:pos x="27" y="35"/>
                  </a:cxn>
                  <a:cxn ang="0">
                    <a:pos x="38" y="22"/>
                  </a:cxn>
                  <a:cxn ang="0">
                    <a:pos x="34" y="23"/>
                  </a:cxn>
                  <a:cxn ang="0">
                    <a:pos x="31" y="22"/>
                  </a:cxn>
                  <a:cxn ang="0">
                    <a:pos x="27" y="31"/>
                  </a:cxn>
                  <a:cxn ang="0">
                    <a:pos x="35" y="13"/>
                  </a:cxn>
                  <a:cxn ang="0">
                    <a:pos x="34" y="12"/>
                  </a:cxn>
                  <a:cxn ang="0">
                    <a:pos x="31" y="13"/>
                  </a:cxn>
                  <a:cxn ang="0">
                    <a:pos x="29" y="14"/>
                  </a:cxn>
                  <a:cxn ang="0">
                    <a:pos x="28" y="14"/>
                  </a:cxn>
                  <a:cxn ang="0">
                    <a:pos x="24" y="21"/>
                  </a:cxn>
                  <a:cxn ang="0">
                    <a:pos x="26" y="7"/>
                  </a:cxn>
                  <a:cxn ang="0">
                    <a:pos x="18" y="9"/>
                  </a:cxn>
                  <a:cxn ang="0">
                    <a:pos x="13" y="1"/>
                  </a:cxn>
                  <a:cxn ang="0">
                    <a:pos x="13" y="5"/>
                  </a:cxn>
                  <a:cxn ang="0">
                    <a:pos x="6" y="0"/>
                  </a:cxn>
                </a:cxnLst>
                <a:rect l="0" t="0" r="r" b="b"/>
                <a:pathLst>
                  <a:path w="38" h="40">
                    <a:moveTo>
                      <a:pt x="6" y="0"/>
                    </a:moveTo>
                    <a:cubicBezTo>
                      <a:pt x="7" y="2"/>
                      <a:pt x="5" y="2"/>
                      <a:pt x="4" y="2"/>
                    </a:cubicBezTo>
                    <a:cubicBezTo>
                      <a:pt x="3" y="2"/>
                      <a:pt x="3" y="2"/>
                      <a:pt x="2" y="2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1" y="3"/>
                    </a:cubicBezTo>
                    <a:cubicBezTo>
                      <a:pt x="10" y="4"/>
                      <a:pt x="9" y="10"/>
                      <a:pt x="16" y="13"/>
                    </a:cubicBezTo>
                    <a:cubicBezTo>
                      <a:pt x="14" y="14"/>
                      <a:pt x="11" y="14"/>
                      <a:pt x="10" y="17"/>
                    </a:cubicBezTo>
                    <a:cubicBezTo>
                      <a:pt x="11" y="17"/>
                      <a:pt x="12" y="17"/>
                      <a:pt x="13" y="17"/>
                    </a:cubicBezTo>
                    <a:cubicBezTo>
                      <a:pt x="18" y="17"/>
                      <a:pt x="22" y="19"/>
                      <a:pt x="23" y="22"/>
                    </a:cubicBezTo>
                    <a:cubicBezTo>
                      <a:pt x="21" y="21"/>
                      <a:pt x="19" y="19"/>
                      <a:pt x="16" y="19"/>
                    </a:cubicBezTo>
                    <a:cubicBezTo>
                      <a:pt x="16" y="22"/>
                      <a:pt x="18" y="23"/>
                      <a:pt x="16" y="25"/>
                    </a:cubicBezTo>
                    <a:cubicBezTo>
                      <a:pt x="21" y="26"/>
                      <a:pt x="28" y="29"/>
                      <a:pt x="24" y="34"/>
                    </a:cubicBezTo>
                    <a:cubicBezTo>
                      <a:pt x="23" y="34"/>
                      <a:pt x="24" y="31"/>
                      <a:pt x="22" y="31"/>
                    </a:cubicBezTo>
                    <a:cubicBezTo>
                      <a:pt x="22" y="35"/>
                      <a:pt x="24" y="36"/>
                      <a:pt x="23" y="40"/>
                    </a:cubicBezTo>
                    <a:cubicBezTo>
                      <a:pt x="24" y="40"/>
                      <a:pt x="24" y="40"/>
                      <a:pt x="24" y="40"/>
                    </a:cubicBezTo>
                    <a:cubicBezTo>
                      <a:pt x="26" y="40"/>
                      <a:pt x="26" y="37"/>
                      <a:pt x="27" y="35"/>
                    </a:cubicBezTo>
                    <a:cubicBezTo>
                      <a:pt x="31" y="31"/>
                      <a:pt x="36" y="28"/>
                      <a:pt x="38" y="22"/>
                    </a:cubicBezTo>
                    <a:cubicBezTo>
                      <a:pt x="36" y="22"/>
                      <a:pt x="35" y="23"/>
                      <a:pt x="34" y="23"/>
                    </a:cubicBezTo>
                    <a:cubicBezTo>
                      <a:pt x="33" y="23"/>
                      <a:pt x="32" y="23"/>
                      <a:pt x="31" y="22"/>
                    </a:cubicBezTo>
                    <a:cubicBezTo>
                      <a:pt x="30" y="25"/>
                      <a:pt x="29" y="29"/>
                      <a:pt x="27" y="31"/>
                    </a:cubicBezTo>
                    <a:cubicBezTo>
                      <a:pt x="26" y="21"/>
                      <a:pt x="34" y="20"/>
                      <a:pt x="35" y="13"/>
                    </a:cubicBezTo>
                    <a:cubicBezTo>
                      <a:pt x="35" y="12"/>
                      <a:pt x="34" y="12"/>
                      <a:pt x="34" y="12"/>
                    </a:cubicBezTo>
                    <a:cubicBezTo>
                      <a:pt x="32" y="12"/>
                      <a:pt x="31" y="13"/>
                      <a:pt x="31" y="13"/>
                    </a:cubicBezTo>
                    <a:cubicBezTo>
                      <a:pt x="30" y="14"/>
                      <a:pt x="30" y="14"/>
                      <a:pt x="29" y="14"/>
                    </a:cubicBezTo>
                    <a:cubicBezTo>
                      <a:pt x="29" y="14"/>
                      <a:pt x="28" y="14"/>
                      <a:pt x="28" y="14"/>
                    </a:cubicBezTo>
                    <a:cubicBezTo>
                      <a:pt x="27" y="16"/>
                      <a:pt x="27" y="20"/>
                      <a:pt x="24" y="21"/>
                    </a:cubicBezTo>
                    <a:cubicBezTo>
                      <a:pt x="24" y="16"/>
                      <a:pt x="25" y="11"/>
                      <a:pt x="26" y="7"/>
                    </a:cubicBezTo>
                    <a:cubicBezTo>
                      <a:pt x="22" y="9"/>
                      <a:pt x="21" y="8"/>
                      <a:pt x="18" y="9"/>
                    </a:cubicBezTo>
                    <a:cubicBezTo>
                      <a:pt x="17" y="5"/>
                      <a:pt x="17" y="1"/>
                      <a:pt x="13" y="1"/>
                    </a:cubicBezTo>
                    <a:cubicBezTo>
                      <a:pt x="11" y="3"/>
                      <a:pt x="15" y="5"/>
                      <a:pt x="13" y="5"/>
                    </a:cubicBezTo>
                    <a:cubicBezTo>
                      <a:pt x="11" y="2"/>
                      <a:pt x="9" y="1"/>
                      <a:pt x="6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0" name="Freeform 376"/>
              <p:cNvSpPr>
                <a:spLocks/>
              </p:cNvSpPr>
              <p:nvPr/>
            </p:nvSpPr>
            <p:spPr bwMode="auto">
              <a:xfrm>
                <a:off x="2032" y="6969"/>
                <a:ext cx="26" cy="31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5" y="3"/>
                  </a:cxn>
                  <a:cxn ang="0">
                    <a:pos x="2" y="0"/>
                  </a:cxn>
                </a:cxnLst>
                <a:rect l="0" t="0" r="r" b="b"/>
                <a:pathLst>
                  <a:path w="5" h="6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3"/>
                      <a:pt x="0" y="4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4" y="6"/>
                      <a:pt x="5" y="4"/>
                      <a:pt x="5" y="3"/>
                    </a:cubicBezTo>
                    <a:cubicBezTo>
                      <a:pt x="5" y="2"/>
                      <a:pt x="4" y="0"/>
                      <a:pt x="2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1" name="Freeform 377"/>
              <p:cNvSpPr>
                <a:spLocks noEditPoints="1"/>
              </p:cNvSpPr>
              <p:nvPr/>
            </p:nvSpPr>
            <p:spPr bwMode="auto">
              <a:xfrm>
                <a:off x="1877" y="7504"/>
                <a:ext cx="166" cy="221"/>
              </a:xfrm>
              <a:custGeom>
                <a:avLst/>
                <a:gdLst/>
                <a:ahLst/>
                <a:cxnLst>
                  <a:cxn ang="0">
                    <a:pos x="7" y="21"/>
                  </a:cxn>
                  <a:cxn ang="0">
                    <a:pos x="8" y="17"/>
                  </a:cxn>
                  <a:cxn ang="0">
                    <a:pos x="9" y="21"/>
                  </a:cxn>
                  <a:cxn ang="0">
                    <a:pos x="7" y="21"/>
                  </a:cxn>
                  <a:cxn ang="0">
                    <a:pos x="22" y="14"/>
                  </a:cxn>
                  <a:cxn ang="0">
                    <a:pos x="21" y="11"/>
                  </a:cxn>
                  <a:cxn ang="0">
                    <a:pos x="23" y="14"/>
                  </a:cxn>
                  <a:cxn ang="0">
                    <a:pos x="22" y="14"/>
                  </a:cxn>
                  <a:cxn ang="0">
                    <a:pos x="8" y="0"/>
                  </a:cxn>
                  <a:cxn ang="0">
                    <a:pos x="0" y="26"/>
                  </a:cxn>
                  <a:cxn ang="0">
                    <a:pos x="2" y="26"/>
                  </a:cxn>
                  <a:cxn ang="0">
                    <a:pos x="4" y="29"/>
                  </a:cxn>
                  <a:cxn ang="0">
                    <a:pos x="6" y="31"/>
                  </a:cxn>
                  <a:cxn ang="0">
                    <a:pos x="6" y="31"/>
                  </a:cxn>
                  <a:cxn ang="0">
                    <a:pos x="13" y="10"/>
                  </a:cxn>
                  <a:cxn ang="0">
                    <a:pos x="13" y="23"/>
                  </a:cxn>
                  <a:cxn ang="0">
                    <a:pos x="4" y="43"/>
                  </a:cxn>
                  <a:cxn ang="0">
                    <a:pos x="5" y="43"/>
                  </a:cxn>
                  <a:cxn ang="0">
                    <a:pos x="15" y="29"/>
                  </a:cxn>
                  <a:cxn ang="0">
                    <a:pos x="24" y="34"/>
                  </a:cxn>
                  <a:cxn ang="0">
                    <a:pos x="25" y="34"/>
                  </a:cxn>
                  <a:cxn ang="0">
                    <a:pos x="28" y="26"/>
                  </a:cxn>
                  <a:cxn ang="0">
                    <a:pos x="14" y="13"/>
                  </a:cxn>
                  <a:cxn ang="0">
                    <a:pos x="26" y="20"/>
                  </a:cxn>
                  <a:cxn ang="0">
                    <a:pos x="32" y="17"/>
                  </a:cxn>
                  <a:cxn ang="0">
                    <a:pos x="29" y="11"/>
                  </a:cxn>
                  <a:cxn ang="0">
                    <a:pos x="8" y="0"/>
                  </a:cxn>
                </a:cxnLst>
                <a:rect l="0" t="0" r="r" b="b"/>
                <a:pathLst>
                  <a:path w="32" h="43">
                    <a:moveTo>
                      <a:pt x="7" y="21"/>
                    </a:moveTo>
                    <a:cubicBezTo>
                      <a:pt x="7" y="19"/>
                      <a:pt x="8" y="19"/>
                      <a:pt x="8" y="17"/>
                    </a:cubicBezTo>
                    <a:cubicBezTo>
                      <a:pt x="10" y="18"/>
                      <a:pt x="10" y="19"/>
                      <a:pt x="9" y="21"/>
                    </a:cubicBezTo>
                    <a:cubicBezTo>
                      <a:pt x="8" y="21"/>
                      <a:pt x="8" y="21"/>
                      <a:pt x="7" y="21"/>
                    </a:cubicBezTo>
                    <a:moveTo>
                      <a:pt x="22" y="14"/>
                    </a:moveTo>
                    <a:cubicBezTo>
                      <a:pt x="19" y="14"/>
                      <a:pt x="20" y="12"/>
                      <a:pt x="21" y="11"/>
                    </a:cubicBezTo>
                    <a:cubicBezTo>
                      <a:pt x="22" y="11"/>
                      <a:pt x="23" y="12"/>
                      <a:pt x="23" y="14"/>
                    </a:cubicBezTo>
                    <a:cubicBezTo>
                      <a:pt x="22" y="14"/>
                      <a:pt x="22" y="14"/>
                      <a:pt x="22" y="14"/>
                    </a:cubicBezTo>
                    <a:moveTo>
                      <a:pt x="8" y="0"/>
                    </a:moveTo>
                    <a:cubicBezTo>
                      <a:pt x="10" y="10"/>
                      <a:pt x="3" y="18"/>
                      <a:pt x="0" y="26"/>
                    </a:cubicBezTo>
                    <a:cubicBezTo>
                      <a:pt x="1" y="26"/>
                      <a:pt x="2" y="26"/>
                      <a:pt x="2" y="26"/>
                    </a:cubicBezTo>
                    <a:cubicBezTo>
                      <a:pt x="4" y="26"/>
                      <a:pt x="4" y="27"/>
                      <a:pt x="4" y="29"/>
                    </a:cubicBezTo>
                    <a:cubicBezTo>
                      <a:pt x="4" y="30"/>
                      <a:pt x="4" y="31"/>
                      <a:pt x="6" y="31"/>
                    </a:cubicBezTo>
                    <a:cubicBezTo>
                      <a:pt x="6" y="31"/>
                      <a:pt x="6" y="31"/>
                      <a:pt x="6" y="31"/>
                    </a:cubicBezTo>
                    <a:cubicBezTo>
                      <a:pt x="13" y="29"/>
                      <a:pt x="11" y="19"/>
                      <a:pt x="13" y="10"/>
                    </a:cubicBezTo>
                    <a:cubicBezTo>
                      <a:pt x="14" y="14"/>
                      <a:pt x="14" y="19"/>
                      <a:pt x="13" y="23"/>
                    </a:cubicBezTo>
                    <a:cubicBezTo>
                      <a:pt x="12" y="32"/>
                      <a:pt x="9" y="39"/>
                      <a:pt x="4" y="43"/>
                    </a:cubicBezTo>
                    <a:cubicBezTo>
                      <a:pt x="4" y="43"/>
                      <a:pt x="5" y="43"/>
                      <a:pt x="5" y="43"/>
                    </a:cubicBezTo>
                    <a:cubicBezTo>
                      <a:pt x="10" y="43"/>
                      <a:pt x="13" y="35"/>
                      <a:pt x="15" y="29"/>
                    </a:cubicBezTo>
                    <a:cubicBezTo>
                      <a:pt x="19" y="30"/>
                      <a:pt x="19" y="34"/>
                      <a:pt x="24" y="34"/>
                    </a:cubicBezTo>
                    <a:cubicBezTo>
                      <a:pt x="24" y="34"/>
                      <a:pt x="25" y="34"/>
                      <a:pt x="25" y="34"/>
                    </a:cubicBezTo>
                    <a:cubicBezTo>
                      <a:pt x="22" y="29"/>
                      <a:pt x="26" y="29"/>
                      <a:pt x="28" y="26"/>
                    </a:cubicBezTo>
                    <a:cubicBezTo>
                      <a:pt x="23" y="22"/>
                      <a:pt x="17" y="20"/>
                      <a:pt x="14" y="13"/>
                    </a:cubicBezTo>
                    <a:cubicBezTo>
                      <a:pt x="17" y="16"/>
                      <a:pt x="22" y="20"/>
                      <a:pt x="26" y="20"/>
                    </a:cubicBezTo>
                    <a:cubicBezTo>
                      <a:pt x="28" y="20"/>
                      <a:pt x="30" y="19"/>
                      <a:pt x="32" y="17"/>
                    </a:cubicBezTo>
                    <a:cubicBezTo>
                      <a:pt x="27" y="17"/>
                      <a:pt x="32" y="12"/>
                      <a:pt x="29" y="11"/>
                    </a:cubicBezTo>
                    <a:cubicBezTo>
                      <a:pt x="21" y="9"/>
                      <a:pt x="13" y="6"/>
                      <a:pt x="8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2" name="Freeform 378"/>
              <p:cNvSpPr>
                <a:spLocks/>
              </p:cNvSpPr>
              <p:nvPr/>
            </p:nvSpPr>
            <p:spPr bwMode="auto">
              <a:xfrm>
                <a:off x="1949" y="7673"/>
                <a:ext cx="26" cy="21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1"/>
                  </a:cxn>
                  <a:cxn ang="0">
                    <a:pos x="4" y="4"/>
                  </a:cxn>
                  <a:cxn ang="0">
                    <a:pos x="5" y="4"/>
                  </a:cxn>
                  <a:cxn ang="0">
                    <a:pos x="2" y="0"/>
                  </a:cxn>
                </a:cxnLst>
                <a:rect l="0" t="0" r="r" b="b"/>
                <a:pathLst>
                  <a:path w="5" h="4">
                    <a:moveTo>
                      <a:pt x="2" y="0"/>
                    </a:moveTo>
                    <a:cubicBezTo>
                      <a:pt x="2" y="0"/>
                      <a:pt x="1" y="0"/>
                      <a:pt x="0" y="1"/>
                    </a:cubicBezTo>
                    <a:cubicBezTo>
                      <a:pt x="0" y="3"/>
                      <a:pt x="1" y="4"/>
                      <a:pt x="4" y="4"/>
                    </a:cubicBezTo>
                    <a:cubicBezTo>
                      <a:pt x="4" y="4"/>
                      <a:pt x="4" y="4"/>
                      <a:pt x="5" y="4"/>
                    </a:cubicBezTo>
                    <a:cubicBezTo>
                      <a:pt x="5" y="1"/>
                      <a:pt x="4" y="0"/>
                      <a:pt x="2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3" name="Freeform 379"/>
              <p:cNvSpPr>
                <a:spLocks/>
              </p:cNvSpPr>
              <p:nvPr/>
            </p:nvSpPr>
            <p:spPr bwMode="auto">
              <a:xfrm>
                <a:off x="1939" y="7704"/>
                <a:ext cx="16" cy="1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3" y="2"/>
                  </a:cxn>
                  <a:cxn ang="0">
                    <a:pos x="3" y="0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1" y="2"/>
                      <a:pt x="2" y="2"/>
                      <a:pt x="3" y="2"/>
                    </a:cubicBezTo>
                    <a:cubicBezTo>
                      <a:pt x="3" y="1"/>
                      <a:pt x="3" y="1"/>
                      <a:pt x="3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4" name="Freeform 380"/>
              <p:cNvSpPr>
                <a:spLocks/>
              </p:cNvSpPr>
              <p:nvPr/>
            </p:nvSpPr>
            <p:spPr bwMode="auto">
              <a:xfrm>
                <a:off x="1835" y="6614"/>
                <a:ext cx="47" cy="72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7" y="14"/>
                  </a:cxn>
                  <a:cxn ang="0">
                    <a:pos x="7" y="14"/>
                  </a:cxn>
                  <a:cxn ang="0">
                    <a:pos x="8" y="9"/>
                  </a:cxn>
                  <a:cxn ang="0">
                    <a:pos x="7" y="2"/>
                  </a:cxn>
                  <a:cxn ang="0">
                    <a:pos x="4" y="0"/>
                  </a:cxn>
                </a:cxnLst>
                <a:rect l="0" t="0" r="r" b="b"/>
                <a:pathLst>
                  <a:path w="9" h="14">
                    <a:moveTo>
                      <a:pt x="4" y="0"/>
                    </a:moveTo>
                    <a:cubicBezTo>
                      <a:pt x="2" y="4"/>
                      <a:pt x="0" y="14"/>
                      <a:pt x="7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8" y="12"/>
                      <a:pt x="9" y="12"/>
                      <a:pt x="8" y="9"/>
                    </a:cubicBezTo>
                    <a:cubicBezTo>
                      <a:pt x="4" y="7"/>
                      <a:pt x="7" y="7"/>
                      <a:pt x="7" y="2"/>
                    </a:cubicBezTo>
                    <a:cubicBezTo>
                      <a:pt x="6" y="2"/>
                      <a:pt x="6" y="0"/>
                      <a:pt x="4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5" name="Freeform 381"/>
              <p:cNvSpPr>
                <a:spLocks/>
              </p:cNvSpPr>
              <p:nvPr/>
            </p:nvSpPr>
            <p:spPr bwMode="auto">
              <a:xfrm>
                <a:off x="1841" y="6208"/>
                <a:ext cx="31" cy="51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2" y="10"/>
                  </a:cxn>
                  <a:cxn ang="0">
                    <a:pos x="3" y="10"/>
                  </a:cxn>
                  <a:cxn ang="0">
                    <a:pos x="6" y="8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0">
                    <a:moveTo>
                      <a:pt x="6" y="0"/>
                    </a:moveTo>
                    <a:cubicBezTo>
                      <a:pt x="2" y="0"/>
                      <a:pt x="0" y="7"/>
                      <a:pt x="2" y="10"/>
                    </a:cubicBezTo>
                    <a:cubicBezTo>
                      <a:pt x="2" y="10"/>
                      <a:pt x="3" y="10"/>
                      <a:pt x="3" y="10"/>
                    </a:cubicBezTo>
                    <a:cubicBezTo>
                      <a:pt x="5" y="10"/>
                      <a:pt x="5" y="8"/>
                      <a:pt x="6" y="8"/>
                    </a:cubicBezTo>
                    <a:cubicBezTo>
                      <a:pt x="4" y="3"/>
                      <a:pt x="5" y="6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6" name="Freeform 382"/>
              <p:cNvSpPr>
                <a:spLocks/>
              </p:cNvSpPr>
              <p:nvPr/>
            </p:nvSpPr>
            <p:spPr bwMode="auto">
              <a:xfrm>
                <a:off x="1830" y="6172"/>
                <a:ext cx="21" cy="51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0"/>
                  </a:cxn>
                  <a:cxn ang="0">
                    <a:pos x="4" y="10"/>
                  </a:cxn>
                  <a:cxn ang="0">
                    <a:pos x="3" y="0"/>
                  </a:cxn>
                </a:cxnLst>
                <a:rect l="0" t="0" r="r" b="b"/>
                <a:pathLst>
                  <a:path w="4" h="10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4"/>
                      <a:pt x="2" y="8"/>
                      <a:pt x="4" y="10"/>
                    </a:cubicBezTo>
                    <a:cubicBezTo>
                      <a:pt x="4" y="6"/>
                      <a:pt x="4" y="3"/>
                      <a:pt x="3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7" name="Freeform 383"/>
              <p:cNvSpPr>
                <a:spLocks/>
              </p:cNvSpPr>
              <p:nvPr/>
            </p:nvSpPr>
            <p:spPr bwMode="auto">
              <a:xfrm>
                <a:off x="1804" y="6650"/>
                <a:ext cx="26" cy="36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7"/>
                  </a:cxn>
                  <a:cxn ang="0">
                    <a:pos x="2" y="7"/>
                  </a:cxn>
                  <a:cxn ang="0">
                    <a:pos x="5" y="0"/>
                  </a:cxn>
                </a:cxnLst>
                <a:rect l="0" t="0" r="r" b="b"/>
                <a:pathLst>
                  <a:path w="5" h="7">
                    <a:moveTo>
                      <a:pt x="5" y="0"/>
                    </a:moveTo>
                    <a:cubicBezTo>
                      <a:pt x="4" y="0"/>
                      <a:pt x="3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3"/>
                      <a:pt x="0" y="6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5" y="7"/>
                      <a:pt x="5" y="3"/>
                      <a:pt x="5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8" name="Freeform 384"/>
              <p:cNvSpPr>
                <a:spLocks noEditPoints="1"/>
              </p:cNvSpPr>
              <p:nvPr/>
            </p:nvSpPr>
            <p:spPr bwMode="auto">
              <a:xfrm>
                <a:off x="1747" y="7684"/>
                <a:ext cx="78" cy="92"/>
              </a:xfrm>
              <a:custGeom>
                <a:avLst/>
                <a:gdLst/>
                <a:ahLst/>
                <a:cxnLst>
                  <a:cxn ang="0">
                    <a:pos x="7" y="8"/>
                  </a:cxn>
                  <a:cxn ang="0">
                    <a:pos x="7" y="5"/>
                  </a:cxn>
                  <a:cxn ang="0">
                    <a:pos x="7" y="8"/>
                  </a:cxn>
                  <a:cxn ang="0">
                    <a:pos x="11" y="0"/>
                  </a:cxn>
                  <a:cxn ang="0">
                    <a:pos x="6" y="4"/>
                  </a:cxn>
                  <a:cxn ang="0">
                    <a:pos x="5" y="2"/>
                  </a:cxn>
                  <a:cxn ang="0">
                    <a:pos x="4" y="2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1" y="9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2" y="12"/>
                  </a:cxn>
                  <a:cxn ang="0">
                    <a:pos x="5" y="12"/>
                  </a:cxn>
                  <a:cxn ang="0">
                    <a:pos x="13" y="18"/>
                  </a:cxn>
                  <a:cxn ang="0">
                    <a:pos x="11" y="12"/>
                  </a:cxn>
                  <a:cxn ang="0">
                    <a:pos x="13" y="13"/>
                  </a:cxn>
                  <a:cxn ang="0">
                    <a:pos x="15" y="12"/>
                  </a:cxn>
                  <a:cxn ang="0">
                    <a:pos x="15" y="8"/>
                  </a:cxn>
                  <a:cxn ang="0">
                    <a:pos x="13" y="8"/>
                  </a:cxn>
                  <a:cxn ang="0">
                    <a:pos x="9" y="10"/>
                  </a:cxn>
                  <a:cxn ang="0">
                    <a:pos x="13" y="5"/>
                  </a:cxn>
                  <a:cxn ang="0">
                    <a:pos x="12" y="0"/>
                  </a:cxn>
                  <a:cxn ang="0">
                    <a:pos x="11" y="0"/>
                  </a:cxn>
                </a:cxnLst>
                <a:rect l="0" t="0" r="r" b="b"/>
                <a:pathLst>
                  <a:path w="15" h="18">
                    <a:moveTo>
                      <a:pt x="7" y="8"/>
                    </a:moveTo>
                    <a:cubicBezTo>
                      <a:pt x="7" y="8"/>
                      <a:pt x="6" y="7"/>
                      <a:pt x="7" y="5"/>
                    </a:cubicBezTo>
                    <a:cubicBezTo>
                      <a:pt x="9" y="7"/>
                      <a:pt x="8" y="8"/>
                      <a:pt x="7" y="8"/>
                    </a:cubicBezTo>
                    <a:moveTo>
                      <a:pt x="11" y="0"/>
                    </a:moveTo>
                    <a:cubicBezTo>
                      <a:pt x="8" y="0"/>
                      <a:pt x="8" y="2"/>
                      <a:pt x="6" y="4"/>
                    </a:cubicBezTo>
                    <a:cubicBezTo>
                      <a:pt x="6" y="2"/>
                      <a:pt x="5" y="2"/>
                      <a:pt x="5" y="2"/>
                    </a:cubicBezTo>
                    <a:cubicBezTo>
                      <a:pt x="5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3" y="2"/>
                    </a:cubicBezTo>
                    <a:cubicBezTo>
                      <a:pt x="3" y="2"/>
                      <a:pt x="2" y="2"/>
                      <a:pt x="2" y="2"/>
                    </a:cubicBezTo>
                    <a:cubicBezTo>
                      <a:pt x="1" y="6"/>
                      <a:pt x="5" y="8"/>
                      <a:pt x="1" y="9"/>
                    </a:cubicBezTo>
                    <a:cubicBezTo>
                      <a:pt x="1" y="9"/>
                      <a:pt x="1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" y="10"/>
                      <a:pt x="1" y="12"/>
                      <a:pt x="2" y="12"/>
                    </a:cubicBezTo>
                    <a:cubicBezTo>
                      <a:pt x="3" y="12"/>
                      <a:pt x="4" y="12"/>
                      <a:pt x="5" y="12"/>
                    </a:cubicBezTo>
                    <a:cubicBezTo>
                      <a:pt x="10" y="12"/>
                      <a:pt x="10" y="17"/>
                      <a:pt x="13" y="18"/>
                    </a:cubicBezTo>
                    <a:cubicBezTo>
                      <a:pt x="13" y="15"/>
                      <a:pt x="10" y="16"/>
                      <a:pt x="11" y="12"/>
                    </a:cubicBezTo>
                    <a:cubicBezTo>
                      <a:pt x="11" y="13"/>
                      <a:pt x="12" y="13"/>
                      <a:pt x="13" y="13"/>
                    </a:cubicBezTo>
                    <a:cubicBezTo>
                      <a:pt x="13" y="13"/>
                      <a:pt x="14" y="13"/>
                      <a:pt x="15" y="12"/>
                    </a:cubicBezTo>
                    <a:cubicBezTo>
                      <a:pt x="15" y="11"/>
                      <a:pt x="15" y="10"/>
                      <a:pt x="15" y="8"/>
                    </a:cubicBezTo>
                    <a:cubicBezTo>
                      <a:pt x="14" y="8"/>
                      <a:pt x="14" y="8"/>
                      <a:pt x="13" y="8"/>
                    </a:cubicBezTo>
                    <a:cubicBezTo>
                      <a:pt x="11" y="8"/>
                      <a:pt x="10" y="9"/>
                      <a:pt x="9" y="10"/>
                    </a:cubicBezTo>
                    <a:cubicBezTo>
                      <a:pt x="9" y="7"/>
                      <a:pt x="10" y="6"/>
                      <a:pt x="13" y="5"/>
                    </a:cubicBezTo>
                    <a:cubicBezTo>
                      <a:pt x="14" y="2"/>
                      <a:pt x="11" y="2"/>
                      <a:pt x="12" y="0"/>
                    </a:cubicBezTo>
                    <a:cubicBezTo>
                      <a:pt x="11" y="0"/>
                      <a:pt x="11" y="0"/>
                      <a:pt x="11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9" name="Freeform 385"/>
              <p:cNvSpPr>
                <a:spLocks/>
              </p:cNvSpPr>
              <p:nvPr/>
            </p:nvSpPr>
            <p:spPr bwMode="auto">
              <a:xfrm>
                <a:off x="1809" y="7771"/>
                <a:ext cx="21" cy="1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3"/>
                  </a:cxn>
                  <a:cxn ang="0">
                    <a:pos x="2" y="0"/>
                  </a:cxn>
                </a:cxnLst>
                <a:rect l="0" t="0" r="r" b="b"/>
                <a:pathLst>
                  <a:path w="4" h="3">
                    <a:moveTo>
                      <a:pt x="2" y="0"/>
                    </a:moveTo>
                    <a:cubicBezTo>
                      <a:pt x="0" y="2"/>
                      <a:pt x="1" y="3"/>
                      <a:pt x="2" y="3"/>
                    </a:cubicBezTo>
                    <a:cubicBezTo>
                      <a:pt x="3" y="3"/>
                      <a:pt x="4" y="1"/>
                      <a:pt x="2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0" name="Freeform 386"/>
              <p:cNvSpPr>
                <a:spLocks/>
              </p:cNvSpPr>
              <p:nvPr/>
            </p:nvSpPr>
            <p:spPr bwMode="auto">
              <a:xfrm>
                <a:off x="1784" y="6598"/>
                <a:ext cx="31" cy="31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1" y="1"/>
                  </a:cxn>
                  <a:cxn ang="0">
                    <a:pos x="0" y="5"/>
                  </a:cxn>
                  <a:cxn ang="0">
                    <a:pos x="3" y="6"/>
                  </a:cxn>
                  <a:cxn ang="0">
                    <a:pos x="6" y="5"/>
                  </a:cxn>
                  <a:cxn ang="0">
                    <a:pos x="3" y="0"/>
                  </a:cxn>
                </a:cxnLst>
                <a:rect l="0" t="0" r="r" b="b"/>
                <a:pathLst>
                  <a:path w="6" h="6">
                    <a:moveTo>
                      <a:pt x="3" y="0"/>
                    </a:moveTo>
                    <a:cubicBezTo>
                      <a:pt x="2" y="0"/>
                      <a:pt x="2" y="0"/>
                      <a:pt x="1" y="1"/>
                    </a:cubicBezTo>
                    <a:cubicBezTo>
                      <a:pt x="1" y="2"/>
                      <a:pt x="0" y="3"/>
                      <a:pt x="0" y="5"/>
                    </a:cubicBezTo>
                    <a:cubicBezTo>
                      <a:pt x="1" y="6"/>
                      <a:pt x="2" y="6"/>
                      <a:pt x="3" y="6"/>
                    </a:cubicBezTo>
                    <a:cubicBezTo>
                      <a:pt x="4" y="6"/>
                      <a:pt x="5" y="6"/>
                      <a:pt x="6" y="5"/>
                    </a:cubicBezTo>
                    <a:cubicBezTo>
                      <a:pt x="6" y="2"/>
                      <a:pt x="5" y="0"/>
                      <a:pt x="3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1" name="Freeform 387"/>
              <p:cNvSpPr>
                <a:spLocks/>
              </p:cNvSpPr>
              <p:nvPr/>
            </p:nvSpPr>
            <p:spPr bwMode="auto">
              <a:xfrm>
                <a:off x="1789" y="7205"/>
                <a:ext cx="26" cy="21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1" y="4"/>
                  </a:cxn>
                  <a:cxn ang="0">
                    <a:pos x="5" y="2"/>
                  </a:cxn>
                  <a:cxn ang="0">
                    <a:pos x="1" y="0"/>
                  </a:cxn>
                </a:cxnLst>
                <a:rect l="0" t="0" r="r" b="b"/>
                <a:pathLst>
                  <a:path w="5" h="4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2"/>
                      <a:pt x="0" y="3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3" y="4"/>
                      <a:pt x="4" y="3"/>
                      <a:pt x="5" y="2"/>
                    </a:cubicBezTo>
                    <a:cubicBezTo>
                      <a:pt x="3" y="1"/>
                      <a:pt x="3" y="0"/>
                      <a:pt x="1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2" name="Freeform 388"/>
              <p:cNvSpPr>
                <a:spLocks/>
              </p:cNvSpPr>
              <p:nvPr/>
            </p:nvSpPr>
            <p:spPr bwMode="auto">
              <a:xfrm>
                <a:off x="1758" y="7756"/>
                <a:ext cx="51" cy="30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1" y="2"/>
                  </a:cxn>
                  <a:cxn ang="0">
                    <a:pos x="0" y="6"/>
                  </a:cxn>
                  <a:cxn ang="0">
                    <a:pos x="1" y="6"/>
                  </a:cxn>
                  <a:cxn ang="0">
                    <a:pos x="3" y="6"/>
                  </a:cxn>
                  <a:cxn ang="0">
                    <a:pos x="5" y="6"/>
                  </a:cxn>
                  <a:cxn ang="0">
                    <a:pos x="7" y="5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10" h="6">
                    <a:moveTo>
                      <a:pt x="6" y="0"/>
                    </a:moveTo>
                    <a:cubicBezTo>
                      <a:pt x="3" y="0"/>
                      <a:pt x="2" y="0"/>
                      <a:pt x="1" y="2"/>
                    </a:cubicBezTo>
                    <a:cubicBezTo>
                      <a:pt x="6" y="3"/>
                      <a:pt x="0" y="4"/>
                      <a:pt x="0" y="6"/>
                    </a:cubicBezTo>
                    <a:cubicBezTo>
                      <a:pt x="0" y="6"/>
                      <a:pt x="1" y="6"/>
                      <a:pt x="1" y="6"/>
                    </a:cubicBezTo>
                    <a:cubicBezTo>
                      <a:pt x="2" y="6"/>
                      <a:pt x="2" y="6"/>
                      <a:pt x="3" y="6"/>
                    </a:cubicBezTo>
                    <a:cubicBezTo>
                      <a:pt x="4" y="6"/>
                      <a:pt x="5" y="6"/>
                      <a:pt x="5" y="6"/>
                    </a:cubicBezTo>
                    <a:cubicBezTo>
                      <a:pt x="6" y="6"/>
                      <a:pt x="7" y="6"/>
                      <a:pt x="7" y="5"/>
                    </a:cubicBezTo>
                    <a:cubicBezTo>
                      <a:pt x="6" y="4"/>
                      <a:pt x="10" y="2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3" name="Freeform 389"/>
              <p:cNvSpPr>
                <a:spLocks/>
              </p:cNvSpPr>
              <p:nvPr/>
            </p:nvSpPr>
            <p:spPr bwMode="auto">
              <a:xfrm>
                <a:off x="1763" y="7221"/>
                <a:ext cx="26" cy="25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2" y="0"/>
                  </a:cxn>
                  <a:cxn ang="0">
                    <a:pos x="3" y="5"/>
                  </a:cxn>
                  <a:cxn ang="0">
                    <a:pos x="5" y="4"/>
                  </a:cxn>
                  <a:cxn ang="0">
                    <a:pos x="3" y="0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2"/>
                      <a:pt x="1" y="5"/>
                      <a:pt x="3" y="5"/>
                    </a:cubicBezTo>
                    <a:cubicBezTo>
                      <a:pt x="4" y="5"/>
                      <a:pt x="5" y="4"/>
                      <a:pt x="5" y="4"/>
                    </a:cubicBezTo>
                    <a:cubicBezTo>
                      <a:pt x="5" y="2"/>
                      <a:pt x="5" y="0"/>
                      <a:pt x="3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4" name="Freeform 390"/>
              <p:cNvSpPr>
                <a:spLocks noEditPoints="1"/>
              </p:cNvSpPr>
              <p:nvPr/>
            </p:nvSpPr>
            <p:spPr bwMode="auto">
              <a:xfrm>
                <a:off x="1638" y="6172"/>
                <a:ext cx="156" cy="144"/>
              </a:xfrm>
              <a:custGeom>
                <a:avLst/>
                <a:gdLst/>
                <a:ahLst/>
                <a:cxnLst>
                  <a:cxn ang="0">
                    <a:pos x="15" y="20"/>
                  </a:cxn>
                  <a:cxn ang="0">
                    <a:pos x="7" y="15"/>
                  </a:cxn>
                  <a:cxn ang="0">
                    <a:pos x="9" y="14"/>
                  </a:cxn>
                  <a:cxn ang="0">
                    <a:pos x="15" y="20"/>
                  </a:cxn>
                  <a:cxn ang="0">
                    <a:pos x="19" y="0"/>
                  </a:cxn>
                  <a:cxn ang="0">
                    <a:pos x="5" y="0"/>
                  </a:cxn>
                  <a:cxn ang="0">
                    <a:pos x="3" y="6"/>
                  </a:cxn>
                  <a:cxn ang="0">
                    <a:pos x="8" y="12"/>
                  </a:cxn>
                  <a:cxn ang="0">
                    <a:pos x="1" y="21"/>
                  </a:cxn>
                  <a:cxn ang="0">
                    <a:pos x="6" y="24"/>
                  </a:cxn>
                  <a:cxn ang="0">
                    <a:pos x="7" y="24"/>
                  </a:cxn>
                  <a:cxn ang="0">
                    <a:pos x="8" y="19"/>
                  </a:cxn>
                  <a:cxn ang="0">
                    <a:pos x="12" y="26"/>
                  </a:cxn>
                  <a:cxn ang="0">
                    <a:pos x="14" y="25"/>
                  </a:cxn>
                  <a:cxn ang="0">
                    <a:pos x="19" y="26"/>
                  </a:cxn>
                  <a:cxn ang="0">
                    <a:pos x="23" y="27"/>
                  </a:cxn>
                  <a:cxn ang="0">
                    <a:pos x="26" y="27"/>
                  </a:cxn>
                  <a:cxn ang="0">
                    <a:pos x="18" y="17"/>
                  </a:cxn>
                  <a:cxn ang="0">
                    <a:pos x="8" y="5"/>
                  </a:cxn>
                  <a:cxn ang="0">
                    <a:pos x="11" y="1"/>
                  </a:cxn>
                  <a:cxn ang="0">
                    <a:pos x="12" y="1"/>
                  </a:cxn>
                  <a:cxn ang="0">
                    <a:pos x="19" y="4"/>
                  </a:cxn>
                  <a:cxn ang="0">
                    <a:pos x="14" y="3"/>
                  </a:cxn>
                  <a:cxn ang="0">
                    <a:pos x="12" y="4"/>
                  </a:cxn>
                  <a:cxn ang="0">
                    <a:pos x="19" y="10"/>
                  </a:cxn>
                  <a:cxn ang="0">
                    <a:pos x="16" y="9"/>
                  </a:cxn>
                  <a:cxn ang="0">
                    <a:pos x="15" y="9"/>
                  </a:cxn>
                  <a:cxn ang="0">
                    <a:pos x="23" y="16"/>
                  </a:cxn>
                  <a:cxn ang="0">
                    <a:pos x="18" y="14"/>
                  </a:cxn>
                  <a:cxn ang="0">
                    <a:pos x="16" y="15"/>
                  </a:cxn>
                  <a:cxn ang="0">
                    <a:pos x="24" y="21"/>
                  </a:cxn>
                  <a:cxn ang="0">
                    <a:pos x="23" y="21"/>
                  </a:cxn>
                  <a:cxn ang="0">
                    <a:pos x="22" y="22"/>
                  </a:cxn>
                  <a:cxn ang="0">
                    <a:pos x="30" y="28"/>
                  </a:cxn>
                  <a:cxn ang="0">
                    <a:pos x="19" y="0"/>
                  </a:cxn>
                </a:cxnLst>
                <a:rect l="0" t="0" r="r" b="b"/>
                <a:pathLst>
                  <a:path w="30" h="28">
                    <a:moveTo>
                      <a:pt x="15" y="20"/>
                    </a:moveTo>
                    <a:cubicBezTo>
                      <a:pt x="12" y="20"/>
                      <a:pt x="10" y="16"/>
                      <a:pt x="7" y="15"/>
                    </a:cubicBezTo>
                    <a:cubicBezTo>
                      <a:pt x="7" y="14"/>
                      <a:pt x="8" y="14"/>
                      <a:pt x="9" y="14"/>
                    </a:cubicBezTo>
                    <a:cubicBezTo>
                      <a:pt x="12" y="14"/>
                      <a:pt x="16" y="17"/>
                      <a:pt x="15" y="20"/>
                    </a:cubicBezTo>
                    <a:moveTo>
                      <a:pt x="19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4" y="2"/>
                      <a:pt x="2" y="3"/>
                      <a:pt x="3" y="6"/>
                    </a:cubicBezTo>
                    <a:cubicBezTo>
                      <a:pt x="4" y="9"/>
                      <a:pt x="6" y="10"/>
                      <a:pt x="8" y="12"/>
                    </a:cubicBezTo>
                    <a:cubicBezTo>
                      <a:pt x="4" y="14"/>
                      <a:pt x="0" y="15"/>
                      <a:pt x="1" y="21"/>
                    </a:cubicBezTo>
                    <a:cubicBezTo>
                      <a:pt x="3" y="22"/>
                      <a:pt x="4" y="24"/>
                      <a:pt x="6" y="24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21"/>
                      <a:pt x="5" y="20"/>
                      <a:pt x="8" y="19"/>
                    </a:cubicBezTo>
                    <a:cubicBezTo>
                      <a:pt x="11" y="20"/>
                      <a:pt x="11" y="24"/>
                      <a:pt x="12" y="26"/>
                    </a:cubicBezTo>
                    <a:cubicBezTo>
                      <a:pt x="13" y="25"/>
                      <a:pt x="14" y="25"/>
                      <a:pt x="14" y="25"/>
                    </a:cubicBezTo>
                    <a:cubicBezTo>
                      <a:pt x="16" y="25"/>
                      <a:pt x="17" y="26"/>
                      <a:pt x="19" y="26"/>
                    </a:cubicBezTo>
                    <a:cubicBezTo>
                      <a:pt x="20" y="27"/>
                      <a:pt x="21" y="27"/>
                      <a:pt x="23" y="27"/>
                    </a:cubicBezTo>
                    <a:cubicBezTo>
                      <a:pt x="24" y="27"/>
                      <a:pt x="25" y="27"/>
                      <a:pt x="26" y="27"/>
                    </a:cubicBezTo>
                    <a:cubicBezTo>
                      <a:pt x="21" y="26"/>
                      <a:pt x="18" y="23"/>
                      <a:pt x="18" y="17"/>
                    </a:cubicBezTo>
                    <a:cubicBezTo>
                      <a:pt x="12" y="13"/>
                      <a:pt x="10" y="12"/>
                      <a:pt x="8" y="5"/>
                    </a:cubicBezTo>
                    <a:cubicBezTo>
                      <a:pt x="9" y="4"/>
                      <a:pt x="9" y="1"/>
                      <a:pt x="11" y="1"/>
                    </a:cubicBezTo>
                    <a:cubicBezTo>
                      <a:pt x="11" y="1"/>
                      <a:pt x="12" y="1"/>
                      <a:pt x="12" y="1"/>
                    </a:cubicBezTo>
                    <a:cubicBezTo>
                      <a:pt x="15" y="1"/>
                      <a:pt x="18" y="2"/>
                      <a:pt x="19" y="4"/>
                    </a:cubicBezTo>
                    <a:cubicBezTo>
                      <a:pt x="18" y="4"/>
                      <a:pt x="16" y="3"/>
                      <a:pt x="14" y="3"/>
                    </a:cubicBezTo>
                    <a:cubicBezTo>
                      <a:pt x="13" y="3"/>
                      <a:pt x="12" y="3"/>
                      <a:pt x="12" y="4"/>
                    </a:cubicBezTo>
                    <a:cubicBezTo>
                      <a:pt x="14" y="7"/>
                      <a:pt x="18" y="6"/>
                      <a:pt x="19" y="10"/>
                    </a:cubicBezTo>
                    <a:cubicBezTo>
                      <a:pt x="18" y="9"/>
                      <a:pt x="17" y="9"/>
                      <a:pt x="16" y="9"/>
                    </a:cubicBezTo>
                    <a:cubicBezTo>
                      <a:pt x="16" y="9"/>
                      <a:pt x="15" y="9"/>
                      <a:pt x="15" y="9"/>
                    </a:cubicBezTo>
                    <a:cubicBezTo>
                      <a:pt x="16" y="13"/>
                      <a:pt x="21" y="13"/>
                      <a:pt x="23" y="16"/>
                    </a:cubicBezTo>
                    <a:cubicBezTo>
                      <a:pt x="22" y="16"/>
                      <a:pt x="20" y="14"/>
                      <a:pt x="18" y="14"/>
                    </a:cubicBezTo>
                    <a:cubicBezTo>
                      <a:pt x="17" y="14"/>
                      <a:pt x="17" y="14"/>
                      <a:pt x="16" y="15"/>
                    </a:cubicBezTo>
                    <a:cubicBezTo>
                      <a:pt x="18" y="18"/>
                      <a:pt x="23" y="18"/>
                      <a:pt x="24" y="21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2" y="21"/>
                      <a:pt x="22" y="21"/>
                      <a:pt x="22" y="22"/>
                    </a:cubicBezTo>
                    <a:cubicBezTo>
                      <a:pt x="23" y="26"/>
                      <a:pt x="28" y="26"/>
                      <a:pt x="30" y="28"/>
                    </a:cubicBezTo>
                    <a:cubicBezTo>
                      <a:pt x="25" y="20"/>
                      <a:pt x="26" y="6"/>
                      <a:pt x="19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5" name="Freeform 391"/>
              <p:cNvSpPr>
                <a:spLocks/>
              </p:cNvSpPr>
              <p:nvPr/>
            </p:nvSpPr>
            <p:spPr bwMode="auto">
              <a:xfrm>
                <a:off x="1742" y="7241"/>
                <a:ext cx="21" cy="21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3"/>
                  </a:cxn>
                  <a:cxn ang="0">
                    <a:pos x="3" y="4"/>
                  </a:cxn>
                  <a:cxn ang="0">
                    <a:pos x="4" y="4"/>
                  </a:cxn>
                  <a:cxn ang="0">
                    <a:pos x="2" y="0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cubicBezTo>
                      <a:pt x="2" y="1"/>
                      <a:pt x="0" y="2"/>
                      <a:pt x="0" y="3"/>
                    </a:cubicBezTo>
                    <a:cubicBezTo>
                      <a:pt x="1" y="3"/>
                      <a:pt x="2" y="4"/>
                      <a:pt x="3" y="4"/>
                    </a:cubicBezTo>
                    <a:cubicBezTo>
                      <a:pt x="3" y="4"/>
                      <a:pt x="4" y="4"/>
                      <a:pt x="4" y="4"/>
                    </a:cubicBezTo>
                    <a:cubicBezTo>
                      <a:pt x="4" y="2"/>
                      <a:pt x="4" y="0"/>
                      <a:pt x="2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6" name="Freeform 392"/>
              <p:cNvSpPr>
                <a:spLocks/>
              </p:cNvSpPr>
              <p:nvPr/>
            </p:nvSpPr>
            <p:spPr bwMode="auto">
              <a:xfrm>
                <a:off x="1669" y="7771"/>
                <a:ext cx="63" cy="15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3"/>
                  </a:cxn>
                  <a:cxn ang="0">
                    <a:pos x="2" y="3"/>
                  </a:cxn>
                  <a:cxn ang="0">
                    <a:pos x="5" y="3"/>
                  </a:cxn>
                  <a:cxn ang="0">
                    <a:pos x="8" y="3"/>
                  </a:cxn>
                  <a:cxn ang="0">
                    <a:pos x="12" y="2"/>
                  </a:cxn>
                  <a:cxn ang="0">
                    <a:pos x="5" y="0"/>
                  </a:cxn>
                </a:cxnLst>
                <a:rect l="0" t="0" r="r" b="b"/>
                <a:pathLst>
                  <a:path w="12" h="3">
                    <a:moveTo>
                      <a:pt x="5" y="0"/>
                    </a:moveTo>
                    <a:cubicBezTo>
                      <a:pt x="3" y="0"/>
                      <a:pt x="1" y="1"/>
                      <a:pt x="0" y="3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3" y="3"/>
                      <a:pt x="4" y="3"/>
                      <a:pt x="5" y="3"/>
                    </a:cubicBezTo>
                    <a:cubicBezTo>
                      <a:pt x="6" y="3"/>
                      <a:pt x="7" y="3"/>
                      <a:pt x="8" y="3"/>
                    </a:cubicBezTo>
                    <a:cubicBezTo>
                      <a:pt x="9" y="3"/>
                      <a:pt x="11" y="3"/>
                      <a:pt x="12" y="2"/>
                    </a:cubicBezTo>
                    <a:cubicBezTo>
                      <a:pt x="10" y="1"/>
                      <a:pt x="7" y="0"/>
                      <a:pt x="5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7" name="Freeform 393"/>
              <p:cNvSpPr>
                <a:spLocks noEditPoints="1"/>
              </p:cNvSpPr>
              <p:nvPr/>
            </p:nvSpPr>
            <p:spPr bwMode="auto">
              <a:xfrm>
                <a:off x="1535" y="6835"/>
                <a:ext cx="93" cy="118"/>
              </a:xfrm>
              <a:custGeom>
                <a:avLst/>
                <a:gdLst/>
                <a:ahLst/>
                <a:cxnLst>
                  <a:cxn ang="0">
                    <a:pos x="6" y="13"/>
                  </a:cxn>
                  <a:cxn ang="0">
                    <a:pos x="6" y="10"/>
                  </a:cxn>
                  <a:cxn ang="0">
                    <a:pos x="6" y="13"/>
                  </a:cxn>
                  <a:cxn ang="0">
                    <a:pos x="10" y="0"/>
                  </a:cxn>
                  <a:cxn ang="0">
                    <a:pos x="9" y="23"/>
                  </a:cxn>
                  <a:cxn ang="0">
                    <a:pos x="10" y="0"/>
                  </a:cxn>
                </a:cxnLst>
                <a:rect l="0" t="0" r="r" b="b"/>
                <a:pathLst>
                  <a:path w="18" h="23">
                    <a:moveTo>
                      <a:pt x="6" y="13"/>
                    </a:moveTo>
                    <a:cubicBezTo>
                      <a:pt x="6" y="13"/>
                      <a:pt x="5" y="12"/>
                      <a:pt x="6" y="10"/>
                    </a:cubicBezTo>
                    <a:cubicBezTo>
                      <a:pt x="10" y="11"/>
                      <a:pt x="8" y="13"/>
                      <a:pt x="6" y="13"/>
                    </a:cubicBezTo>
                    <a:moveTo>
                      <a:pt x="10" y="0"/>
                    </a:moveTo>
                    <a:cubicBezTo>
                      <a:pt x="2" y="1"/>
                      <a:pt x="0" y="21"/>
                      <a:pt x="9" y="23"/>
                    </a:cubicBezTo>
                    <a:cubicBezTo>
                      <a:pt x="11" y="15"/>
                      <a:pt x="18" y="7"/>
                      <a:pt x="10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8" name="Freeform 394"/>
              <p:cNvSpPr>
                <a:spLocks/>
              </p:cNvSpPr>
              <p:nvPr/>
            </p:nvSpPr>
            <p:spPr bwMode="auto">
              <a:xfrm>
                <a:off x="1571" y="6727"/>
                <a:ext cx="21" cy="21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3" y="4"/>
                  </a:cxn>
                  <a:cxn ang="0">
                    <a:pos x="1" y="0"/>
                  </a:cxn>
                </a:cxnLst>
                <a:rect l="0" t="0" r="r" b="b"/>
                <a:pathLst>
                  <a:path w="4" h="4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3"/>
                      <a:pt x="1" y="4"/>
                      <a:pt x="3" y="4"/>
                    </a:cubicBezTo>
                    <a:cubicBezTo>
                      <a:pt x="4" y="3"/>
                      <a:pt x="4" y="0"/>
                      <a:pt x="1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9" name="Freeform 395"/>
              <p:cNvSpPr>
                <a:spLocks/>
              </p:cNvSpPr>
              <p:nvPr/>
            </p:nvSpPr>
            <p:spPr bwMode="auto">
              <a:xfrm>
                <a:off x="1436" y="6794"/>
                <a:ext cx="119" cy="170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8" y="2"/>
                  </a:cxn>
                  <a:cxn ang="0">
                    <a:pos x="2" y="1"/>
                  </a:cxn>
                  <a:cxn ang="0">
                    <a:pos x="8" y="13"/>
                  </a:cxn>
                  <a:cxn ang="0">
                    <a:pos x="6" y="15"/>
                  </a:cxn>
                  <a:cxn ang="0">
                    <a:pos x="12" y="19"/>
                  </a:cxn>
                  <a:cxn ang="0">
                    <a:pos x="11" y="19"/>
                  </a:cxn>
                  <a:cxn ang="0">
                    <a:pos x="8" y="20"/>
                  </a:cxn>
                  <a:cxn ang="0">
                    <a:pos x="5" y="21"/>
                  </a:cxn>
                  <a:cxn ang="0">
                    <a:pos x="3" y="20"/>
                  </a:cxn>
                  <a:cxn ang="0">
                    <a:pos x="3" y="28"/>
                  </a:cxn>
                  <a:cxn ang="0">
                    <a:pos x="21" y="33"/>
                  </a:cxn>
                  <a:cxn ang="0">
                    <a:pos x="15" y="20"/>
                  </a:cxn>
                  <a:cxn ang="0">
                    <a:pos x="20" y="26"/>
                  </a:cxn>
                  <a:cxn ang="0">
                    <a:pos x="15" y="11"/>
                  </a:cxn>
                  <a:cxn ang="0">
                    <a:pos x="20" y="20"/>
                  </a:cxn>
                  <a:cxn ang="0">
                    <a:pos x="21" y="11"/>
                  </a:cxn>
                  <a:cxn ang="0">
                    <a:pos x="13" y="0"/>
                  </a:cxn>
                </a:cxnLst>
                <a:rect l="0" t="0" r="r" b="b"/>
                <a:pathLst>
                  <a:path w="23" h="33">
                    <a:moveTo>
                      <a:pt x="13" y="0"/>
                    </a:moveTo>
                    <a:cubicBezTo>
                      <a:pt x="11" y="2"/>
                      <a:pt x="10" y="2"/>
                      <a:pt x="8" y="2"/>
                    </a:cubicBezTo>
                    <a:cubicBezTo>
                      <a:pt x="7" y="2"/>
                      <a:pt x="5" y="2"/>
                      <a:pt x="2" y="1"/>
                    </a:cubicBezTo>
                    <a:cubicBezTo>
                      <a:pt x="0" y="6"/>
                      <a:pt x="7" y="8"/>
                      <a:pt x="8" y="13"/>
                    </a:cubicBezTo>
                    <a:cubicBezTo>
                      <a:pt x="8" y="13"/>
                      <a:pt x="5" y="13"/>
                      <a:pt x="6" y="15"/>
                    </a:cubicBezTo>
                    <a:cubicBezTo>
                      <a:pt x="7" y="17"/>
                      <a:pt x="10" y="18"/>
                      <a:pt x="12" y="19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0" y="19"/>
                      <a:pt x="9" y="20"/>
                      <a:pt x="8" y="20"/>
                    </a:cubicBezTo>
                    <a:cubicBezTo>
                      <a:pt x="7" y="20"/>
                      <a:pt x="6" y="21"/>
                      <a:pt x="5" y="21"/>
                    </a:cubicBezTo>
                    <a:cubicBezTo>
                      <a:pt x="4" y="21"/>
                      <a:pt x="4" y="21"/>
                      <a:pt x="3" y="20"/>
                    </a:cubicBezTo>
                    <a:cubicBezTo>
                      <a:pt x="3" y="26"/>
                      <a:pt x="6" y="24"/>
                      <a:pt x="3" y="28"/>
                    </a:cubicBezTo>
                    <a:cubicBezTo>
                      <a:pt x="9" y="30"/>
                      <a:pt x="15" y="31"/>
                      <a:pt x="21" y="33"/>
                    </a:cubicBezTo>
                    <a:cubicBezTo>
                      <a:pt x="23" y="25"/>
                      <a:pt x="15" y="26"/>
                      <a:pt x="15" y="20"/>
                    </a:cubicBezTo>
                    <a:cubicBezTo>
                      <a:pt x="17" y="21"/>
                      <a:pt x="18" y="24"/>
                      <a:pt x="20" y="26"/>
                    </a:cubicBezTo>
                    <a:cubicBezTo>
                      <a:pt x="21" y="19"/>
                      <a:pt x="11" y="17"/>
                      <a:pt x="15" y="11"/>
                    </a:cubicBezTo>
                    <a:cubicBezTo>
                      <a:pt x="19" y="12"/>
                      <a:pt x="17" y="18"/>
                      <a:pt x="20" y="20"/>
                    </a:cubicBezTo>
                    <a:cubicBezTo>
                      <a:pt x="20" y="16"/>
                      <a:pt x="22" y="15"/>
                      <a:pt x="21" y="11"/>
                    </a:cubicBezTo>
                    <a:cubicBezTo>
                      <a:pt x="17" y="8"/>
                      <a:pt x="14" y="7"/>
                      <a:pt x="13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0" name="Freeform 396"/>
              <p:cNvSpPr>
                <a:spLocks noEditPoints="1"/>
              </p:cNvSpPr>
              <p:nvPr/>
            </p:nvSpPr>
            <p:spPr bwMode="auto">
              <a:xfrm>
                <a:off x="373" y="6974"/>
                <a:ext cx="1182" cy="812"/>
              </a:xfrm>
              <a:custGeom>
                <a:avLst/>
                <a:gdLst/>
                <a:ahLst/>
                <a:cxnLst>
                  <a:cxn ang="0">
                    <a:pos x="165" y="115"/>
                  </a:cxn>
                  <a:cxn ang="0">
                    <a:pos x="180" y="105"/>
                  </a:cxn>
                  <a:cxn ang="0">
                    <a:pos x="47" y="96"/>
                  </a:cxn>
                  <a:cxn ang="0">
                    <a:pos x="162" y="103"/>
                  </a:cxn>
                  <a:cxn ang="0">
                    <a:pos x="185" y="96"/>
                  </a:cxn>
                  <a:cxn ang="0">
                    <a:pos x="174" y="86"/>
                  </a:cxn>
                  <a:cxn ang="0">
                    <a:pos x="91" y="65"/>
                  </a:cxn>
                  <a:cxn ang="0">
                    <a:pos x="57" y="59"/>
                  </a:cxn>
                  <a:cxn ang="0">
                    <a:pos x="61" y="8"/>
                  </a:cxn>
                  <a:cxn ang="0">
                    <a:pos x="50" y="52"/>
                  </a:cxn>
                  <a:cxn ang="0">
                    <a:pos x="64" y="82"/>
                  </a:cxn>
                  <a:cxn ang="0">
                    <a:pos x="49" y="69"/>
                  </a:cxn>
                  <a:cxn ang="0">
                    <a:pos x="25" y="72"/>
                  </a:cxn>
                  <a:cxn ang="0">
                    <a:pos x="18" y="80"/>
                  </a:cxn>
                  <a:cxn ang="0">
                    <a:pos x="11" y="81"/>
                  </a:cxn>
                  <a:cxn ang="0">
                    <a:pos x="7" y="93"/>
                  </a:cxn>
                  <a:cxn ang="0">
                    <a:pos x="24" y="81"/>
                  </a:cxn>
                  <a:cxn ang="0">
                    <a:pos x="40" y="82"/>
                  </a:cxn>
                  <a:cxn ang="0">
                    <a:pos x="59" y="87"/>
                  </a:cxn>
                  <a:cxn ang="0">
                    <a:pos x="27" y="103"/>
                  </a:cxn>
                  <a:cxn ang="0">
                    <a:pos x="54" y="102"/>
                  </a:cxn>
                  <a:cxn ang="0">
                    <a:pos x="67" y="102"/>
                  </a:cxn>
                  <a:cxn ang="0">
                    <a:pos x="59" y="113"/>
                  </a:cxn>
                  <a:cxn ang="0">
                    <a:pos x="103" y="125"/>
                  </a:cxn>
                  <a:cxn ang="0">
                    <a:pos x="91" y="145"/>
                  </a:cxn>
                  <a:cxn ang="0">
                    <a:pos x="138" y="140"/>
                  </a:cxn>
                  <a:cxn ang="0">
                    <a:pos x="161" y="158"/>
                  </a:cxn>
                  <a:cxn ang="0">
                    <a:pos x="170" y="152"/>
                  </a:cxn>
                  <a:cxn ang="0">
                    <a:pos x="180" y="150"/>
                  </a:cxn>
                  <a:cxn ang="0">
                    <a:pos x="187" y="144"/>
                  </a:cxn>
                  <a:cxn ang="0">
                    <a:pos x="167" y="132"/>
                  </a:cxn>
                  <a:cxn ang="0">
                    <a:pos x="147" y="120"/>
                  </a:cxn>
                  <a:cxn ang="0">
                    <a:pos x="196" y="134"/>
                  </a:cxn>
                  <a:cxn ang="0">
                    <a:pos x="207" y="154"/>
                  </a:cxn>
                  <a:cxn ang="0">
                    <a:pos x="227" y="138"/>
                  </a:cxn>
                  <a:cxn ang="0">
                    <a:pos x="207" y="123"/>
                  </a:cxn>
                  <a:cxn ang="0">
                    <a:pos x="202" y="113"/>
                  </a:cxn>
                  <a:cxn ang="0">
                    <a:pos x="205" y="97"/>
                  </a:cxn>
                  <a:cxn ang="0">
                    <a:pos x="195" y="83"/>
                  </a:cxn>
                  <a:cxn ang="0">
                    <a:pos x="177" y="101"/>
                  </a:cxn>
                  <a:cxn ang="0">
                    <a:pos x="170" y="115"/>
                  </a:cxn>
                  <a:cxn ang="0">
                    <a:pos x="172" y="106"/>
                  </a:cxn>
                  <a:cxn ang="0">
                    <a:pos x="167" y="97"/>
                  </a:cxn>
                  <a:cxn ang="0">
                    <a:pos x="143" y="114"/>
                  </a:cxn>
                  <a:cxn ang="0">
                    <a:pos x="136" y="94"/>
                  </a:cxn>
                  <a:cxn ang="0">
                    <a:pos x="131" y="113"/>
                  </a:cxn>
                  <a:cxn ang="0">
                    <a:pos x="93" y="100"/>
                  </a:cxn>
                  <a:cxn ang="0">
                    <a:pos x="103" y="91"/>
                  </a:cxn>
                  <a:cxn ang="0">
                    <a:pos x="104" y="77"/>
                  </a:cxn>
                  <a:cxn ang="0">
                    <a:pos x="76" y="84"/>
                  </a:cxn>
                  <a:cxn ang="0">
                    <a:pos x="103" y="68"/>
                  </a:cxn>
                  <a:cxn ang="0">
                    <a:pos x="95" y="42"/>
                  </a:cxn>
                  <a:cxn ang="0">
                    <a:pos x="76" y="55"/>
                  </a:cxn>
                  <a:cxn ang="0">
                    <a:pos x="80" y="41"/>
                  </a:cxn>
                  <a:cxn ang="0">
                    <a:pos x="68" y="16"/>
                  </a:cxn>
                  <a:cxn ang="0">
                    <a:pos x="69" y="12"/>
                  </a:cxn>
                </a:cxnLst>
                <a:rect l="0" t="0" r="r" b="b"/>
                <a:pathLst>
                  <a:path w="228" h="158">
                    <a:moveTo>
                      <a:pt x="108" y="149"/>
                    </a:moveTo>
                    <a:cubicBezTo>
                      <a:pt x="107" y="149"/>
                      <a:pt x="108" y="145"/>
                      <a:pt x="111" y="145"/>
                    </a:cubicBezTo>
                    <a:cubicBezTo>
                      <a:pt x="111" y="145"/>
                      <a:pt x="111" y="145"/>
                      <a:pt x="112" y="145"/>
                    </a:cubicBezTo>
                    <a:cubicBezTo>
                      <a:pt x="112" y="150"/>
                      <a:pt x="109" y="152"/>
                      <a:pt x="108" y="156"/>
                    </a:cubicBezTo>
                    <a:cubicBezTo>
                      <a:pt x="105" y="155"/>
                      <a:pt x="110" y="149"/>
                      <a:pt x="109" y="149"/>
                    </a:cubicBezTo>
                    <a:cubicBezTo>
                      <a:pt x="109" y="149"/>
                      <a:pt x="109" y="149"/>
                      <a:pt x="108" y="149"/>
                    </a:cubicBezTo>
                    <a:moveTo>
                      <a:pt x="177" y="124"/>
                    </a:moveTo>
                    <a:cubicBezTo>
                      <a:pt x="171" y="124"/>
                      <a:pt x="165" y="121"/>
                      <a:pt x="165" y="115"/>
                    </a:cubicBezTo>
                    <a:cubicBezTo>
                      <a:pt x="169" y="117"/>
                      <a:pt x="169" y="117"/>
                      <a:pt x="175" y="117"/>
                    </a:cubicBezTo>
                    <a:cubicBezTo>
                      <a:pt x="174" y="121"/>
                      <a:pt x="177" y="122"/>
                      <a:pt x="180" y="122"/>
                    </a:cubicBezTo>
                    <a:cubicBezTo>
                      <a:pt x="181" y="122"/>
                      <a:pt x="181" y="122"/>
                      <a:pt x="182" y="122"/>
                    </a:cubicBezTo>
                    <a:cubicBezTo>
                      <a:pt x="182" y="122"/>
                      <a:pt x="183" y="121"/>
                      <a:pt x="184" y="121"/>
                    </a:cubicBezTo>
                    <a:cubicBezTo>
                      <a:pt x="184" y="121"/>
                      <a:pt x="184" y="121"/>
                      <a:pt x="184" y="122"/>
                    </a:cubicBezTo>
                    <a:cubicBezTo>
                      <a:pt x="182" y="123"/>
                      <a:pt x="180" y="124"/>
                      <a:pt x="177" y="124"/>
                    </a:cubicBezTo>
                    <a:moveTo>
                      <a:pt x="191" y="115"/>
                    </a:moveTo>
                    <a:cubicBezTo>
                      <a:pt x="188" y="112"/>
                      <a:pt x="181" y="111"/>
                      <a:pt x="180" y="105"/>
                    </a:cubicBezTo>
                    <a:cubicBezTo>
                      <a:pt x="185" y="108"/>
                      <a:pt x="191" y="108"/>
                      <a:pt x="191" y="115"/>
                    </a:cubicBezTo>
                    <a:moveTo>
                      <a:pt x="166" y="105"/>
                    </a:moveTo>
                    <a:cubicBezTo>
                      <a:pt x="164" y="105"/>
                      <a:pt x="168" y="103"/>
                      <a:pt x="168" y="102"/>
                    </a:cubicBezTo>
                    <a:cubicBezTo>
                      <a:pt x="169" y="102"/>
                      <a:pt x="170" y="102"/>
                      <a:pt x="170" y="102"/>
                    </a:cubicBezTo>
                    <a:cubicBezTo>
                      <a:pt x="170" y="104"/>
                      <a:pt x="168" y="104"/>
                      <a:pt x="166" y="105"/>
                    </a:cubicBezTo>
                    <a:moveTo>
                      <a:pt x="48" y="100"/>
                    </a:moveTo>
                    <a:cubicBezTo>
                      <a:pt x="44" y="100"/>
                      <a:pt x="47" y="94"/>
                      <a:pt x="48" y="94"/>
                    </a:cubicBezTo>
                    <a:cubicBezTo>
                      <a:pt x="50" y="94"/>
                      <a:pt x="48" y="96"/>
                      <a:pt x="47" y="96"/>
                    </a:cubicBezTo>
                    <a:cubicBezTo>
                      <a:pt x="47" y="98"/>
                      <a:pt x="49" y="98"/>
                      <a:pt x="48" y="100"/>
                    </a:cubicBezTo>
                    <a:cubicBezTo>
                      <a:pt x="48" y="100"/>
                      <a:pt x="48" y="100"/>
                      <a:pt x="48" y="100"/>
                    </a:cubicBezTo>
                    <a:moveTo>
                      <a:pt x="162" y="103"/>
                    </a:moveTo>
                    <a:cubicBezTo>
                      <a:pt x="161" y="103"/>
                      <a:pt x="161" y="103"/>
                      <a:pt x="161" y="103"/>
                    </a:cubicBezTo>
                    <a:cubicBezTo>
                      <a:pt x="161" y="98"/>
                      <a:pt x="164" y="95"/>
                      <a:pt x="161" y="90"/>
                    </a:cubicBezTo>
                    <a:cubicBezTo>
                      <a:pt x="161" y="90"/>
                      <a:pt x="161" y="90"/>
                      <a:pt x="161" y="90"/>
                    </a:cubicBezTo>
                    <a:cubicBezTo>
                      <a:pt x="163" y="90"/>
                      <a:pt x="164" y="94"/>
                      <a:pt x="165" y="97"/>
                    </a:cubicBezTo>
                    <a:cubicBezTo>
                      <a:pt x="165" y="100"/>
                      <a:pt x="164" y="103"/>
                      <a:pt x="162" y="103"/>
                    </a:cubicBezTo>
                    <a:moveTo>
                      <a:pt x="159" y="104"/>
                    </a:moveTo>
                    <a:cubicBezTo>
                      <a:pt x="151" y="103"/>
                      <a:pt x="157" y="95"/>
                      <a:pt x="157" y="89"/>
                    </a:cubicBezTo>
                    <a:cubicBezTo>
                      <a:pt x="161" y="91"/>
                      <a:pt x="155" y="96"/>
                      <a:pt x="161" y="96"/>
                    </a:cubicBezTo>
                    <a:cubicBezTo>
                      <a:pt x="160" y="98"/>
                      <a:pt x="158" y="100"/>
                      <a:pt x="159" y="104"/>
                    </a:cubicBezTo>
                    <a:moveTo>
                      <a:pt x="185" y="96"/>
                    </a:moveTo>
                    <a:cubicBezTo>
                      <a:pt x="187" y="93"/>
                      <a:pt x="189" y="89"/>
                      <a:pt x="192" y="89"/>
                    </a:cubicBezTo>
                    <a:cubicBezTo>
                      <a:pt x="193" y="89"/>
                      <a:pt x="193" y="89"/>
                      <a:pt x="194" y="89"/>
                    </a:cubicBezTo>
                    <a:cubicBezTo>
                      <a:pt x="194" y="94"/>
                      <a:pt x="189" y="95"/>
                      <a:pt x="185" y="96"/>
                    </a:cubicBezTo>
                    <a:moveTo>
                      <a:pt x="77" y="98"/>
                    </a:moveTo>
                    <a:cubicBezTo>
                      <a:pt x="75" y="98"/>
                      <a:pt x="72" y="94"/>
                      <a:pt x="71" y="93"/>
                    </a:cubicBezTo>
                    <a:cubicBezTo>
                      <a:pt x="70" y="89"/>
                      <a:pt x="73" y="89"/>
                      <a:pt x="72" y="86"/>
                    </a:cubicBezTo>
                    <a:cubicBezTo>
                      <a:pt x="75" y="89"/>
                      <a:pt x="74" y="96"/>
                      <a:pt x="78" y="98"/>
                    </a:cubicBezTo>
                    <a:cubicBezTo>
                      <a:pt x="78" y="98"/>
                      <a:pt x="78" y="98"/>
                      <a:pt x="77" y="98"/>
                    </a:cubicBezTo>
                    <a:moveTo>
                      <a:pt x="170" y="94"/>
                    </a:moveTo>
                    <a:cubicBezTo>
                      <a:pt x="169" y="94"/>
                      <a:pt x="168" y="93"/>
                      <a:pt x="167" y="93"/>
                    </a:cubicBezTo>
                    <a:cubicBezTo>
                      <a:pt x="168" y="89"/>
                      <a:pt x="173" y="90"/>
                      <a:pt x="174" y="86"/>
                    </a:cubicBezTo>
                    <a:cubicBezTo>
                      <a:pt x="177" y="89"/>
                      <a:pt x="173" y="94"/>
                      <a:pt x="170" y="94"/>
                    </a:cubicBezTo>
                    <a:moveTo>
                      <a:pt x="163" y="88"/>
                    </a:moveTo>
                    <a:cubicBezTo>
                      <a:pt x="161" y="86"/>
                      <a:pt x="165" y="82"/>
                      <a:pt x="169" y="82"/>
                    </a:cubicBezTo>
                    <a:cubicBezTo>
                      <a:pt x="169" y="82"/>
                      <a:pt x="169" y="82"/>
                      <a:pt x="169" y="82"/>
                    </a:cubicBezTo>
                    <a:cubicBezTo>
                      <a:pt x="167" y="84"/>
                      <a:pt x="164" y="85"/>
                      <a:pt x="163" y="88"/>
                    </a:cubicBezTo>
                    <a:moveTo>
                      <a:pt x="79" y="78"/>
                    </a:moveTo>
                    <a:cubicBezTo>
                      <a:pt x="78" y="77"/>
                      <a:pt x="80" y="75"/>
                      <a:pt x="78" y="72"/>
                    </a:cubicBezTo>
                    <a:cubicBezTo>
                      <a:pt x="85" y="69"/>
                      <a:pt x="86" y="68"/>
                      <a:pt x="91" y="65"/>
                    </a:cubicBezTo>
                    <a:cubicBezTo>
                      <a:pt x="89" y="70"/>
                      <a:pt x="85" y="75"/>
                      <a:pt x="79" y="78"/>
                    </a:cubicBezTo>
                    <a:moveTo>
                      <a:pt x="76" y="65"/>
                    </a:moveTo>
                    <a:cubicBezTo>
                      <a:pt x="75" y="65"/>
                      <a:pt x="75" y="63"/>
                      <a:pt x="75" y="63"/>
                    </a:cubicBezTo>
                    <a:cubicBezTo>
                      <a:pt x="75" y="62"/>
                      <a:pt x="76" y="61"/>
                      <a:pt x="76" y="61"/>
                    </a:cubicBezTo>
                    <a:cubicBezTo>
                      <a:pt x="77" y="61"/>
                      <a:pt x="77" y="65"/>
                      <a:pt x="76" y="65"/>
                    </a:cubicBezTo>
                    <a:cubicBezTo>
                      <a:pt x="76" y="65"/>
                      <a:pt x="76" y="65"/>
                      <a:pt x="76" y="65"/>
                    </a:cubicBezTo>
                    <a:moveTo>
                      <a:pt x="68" y="72"/>
                    </a:moveTo>
                    <a:cubicBezTo>
                      <a:pt x="62" y="70"/>
                      <a:pt x="57" y="67"/>
                      <a:pt x="57" y="59"/>
                    </a:cubicBezTo>
                    <a:cubicBezTo>
                      <a:pt x="61" y="65"/>
                      <a:pt x="66" y="64"/>
                      <a:pt x="68" y="72"/>
                    </a:cubicBezTo>
                    <a:moveTo>
                      <a:pt x="75" y="48"/>
                    </a:moveTo>
                    <a:cubicBezTo>
                      <a:pt x="73" y="46"/>
                      <a:pt x="74" y="38"/>
                      <a:pt x="75" y="36"/>
                    </a:cubicBezTo>
                    <a:cubicBezTo>
                      <a:pt x="80" y="38"/>
                      <a:pt x="75" y="44"/>
                      <a:pt x="75" y="48"/>
                    </a:cubicBezTo>
                    <a:moveTo>
                      <a:pt x="68" y="0"/>
                    </a:moveTo>
                    <a:cubicBezTo>
                      <a:pt x="65" y="2"/>
                      <a:pt x="65" y="5"/>
                      <a:pt x="67" y="7"/>
                    </a:cubicBezTo>
                    <a:cubicBezTo>
                      <a:pt x="66" y="7"/>
                      <a:pt x="66" y="6"/>
                      <a:pt x="65" y="6"/>
                    </a:cubicBezTo>
                    <a:cubicBezTo>
                      <a:pt x="64" y="6"/>
                      <a:pt x="63" y="7"/>
                      <a:pt x="61" y="8"/>
                    </a:cubicBezTo>
                    <a:cubicBezTo>
                      <a:pt x="61" y="12"/>
                      <a:pt x="67" y="10"/>
                      <a:pt x="67" y="14"/>
                    </a:cubicBezTo>
                    <a:cubicBezTo>
                      <a:pt x="65" y="21"/>
                      <a:pt x="69" y="30"/>
                      <a:pt x="63" y="35"/>
                    </a:cubicBezTo>
                    <a:cubicBezTo>
                      <a:pt x="72" y="40"/>
                      <a:pt x="76" y="55"/>
                      <a:pt x="71" y="66"/>
                    </a:cubicBezTo>
                    <a:cubicBezTo>
                      <a:pt x="67" y="61"/>
                      <a:pt x="60" y="58"/>
                      <a:pt x="59" y="53"/>
                    </a:cubicBezTo>
                    <a:cubicBezTo>
                      <a:pt x="58" y="53"/>
                      <a:pt x="57" y="54"/>
                      <a:pt x="57" y="54"/>
                    </a:cubicBezTo>
                    <a:cubicBezTo>
                      <a:pt x="56" y="54"/>
                      <a:pt x="55" y="53"/>
                      <a:pt x="54" y="53"/>
                    </a:cubicBezTo>
                    <a:cubicBezTo>
                      <a:pt x="54" y="52"/>
                      <a:pt x="53" y="52"/>
                      <a:pt x="51" y="52"/>
                    </a:cubicBezTo>
                    <a:cubicBezTo>
                      <a:pt x="51" y="52"/>
                      <a:pt x="51" y="52"/>
                      <a:pt x="50" y="52"/>
                    </a:cubicBezTo>
                    <a:cubicBezTo>
                      <a:pt x="51" y="57"/>
                      <a:pt x="46" y="55"/>
                      <a:pt x="45" y="58"/>
                    </a:cubicBezTo>
                    <a:cubicBezTo>
                      <a:pt x="45" y="62"/>
                      <a:pt x="46" y="65"/>
                      <a:pt x="50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3" y="64"/>
                      <a:pt x="49" y="62"/>
                      <a:pt x="53" y="61"/>
                    </a:cubicBezTo>
                    <a:cubicBezTo>
                      <a:pt x="54" y="66"/>
                      <a:pt x="57" y="69"/>
                      <a:pt x="59" y="73"/>
                    </a:cubicBezTo>
                    <a:cubicBezTo>
                      <a:pt x="63" y="75"/>
                      <a:pt x="69" y="75"/>
                      <a:pt x="71" y="80"/>
                    </a:cubicBezTo>
                    <a:cubicBezTo>
                      <a:pt x="69" y="81"/>
                      <a:pt x="68" y="82"/>
                      <a:pt x="67" y="84"/>
                    </a:cubicBezTo>
                    <a:cubicBezTo>
                      <a:pt x="66" y="83"/>
                      <a:pt x="65" y="82"/>
                      <a:pt x="64" y="82"/>
                    </a:cubicBezTo>
                    <a:cubicBezTo>
                      <a:pt x="64" y="84"/>
                      <a:pt x="66" y="88"/>
                      <a:pt x="63" y="88"/>
                    </a:cubicBezTo>
                    <a:cubicBezTo>
                      <a:pt x="61" y="87"/>
                      <a:pt x="64" y="81"/>
                      <a:pt x="61" y="80"/>
                    </a:cubicBezTo>
                    <a:cubicBezTo>
                      <a:pt x="61" y="81"/>
                      <a:pt x="60" y="81"/>
                      <a:pt x="60" y="81"/>
                    </a:cubicBezTo>
                    <a:cubicBezTo>
                      <a:pt x="60" y="81"/>
                      <a:pt x="59" y="80"/>
                      <a:pt x="59" y="79"/>
                    </a:cubicBezTo>
                    <a:cubicBezTo>
                      <a:pt x="59" y="78"/>
                      <a:pt x="59" y="78"/>
                      <a:pt x="58" y="78"/>
                    </a:cubicBezTo>
                    <a:cubicBezTo>
                      <a:pt x="58" y="78"/>
                      <a:pt x="58" y="78"/>
                      <a:pt x="58" y="78"/>
                    </a:cubicBezTo>
                    <a:cubicBezTo>
                      <a:pt x="57" y="81"/>
                      <a:pt x="58" y="83"/>
                      <a:pt x="57" y="84"/>
                    </a:cubicBezTo>
                    <a:cubicBezTo>
                      <a:pt x="53" y="81"/>
                      <a:pt x="48" y="78"/>
                      <a:pt x="49" y="69"/>
                    </a:cubicBezTo>
                    <a:cubicBezTo>
                      <a:pt x="45" y="70"/>
                      <a:pt x="48" y="78"/>
                      <a:pt x="49" y="80"/>
                    </a:cubicBezTo>
                    <a:cubicBezTo>
                      <a:pt x="48" y="80"/>
                      <a:pt x="46" y="80"/>
                      <a:pt x="44" y="80"/>
                    </a:cubicBezTo>
                    <a:cubicBezTo>
                      <a:pt x="43" y="75"/>
                      <a:pt x="40" y="72"/>
                      <a:pt x="37" y="70"/>
                    </a:cubicBezTo>
                    <a:cubicBezTo>
                      <a:pt x="35" y="75"/>
                      <a:pt x="37" y="76"/>
                      <a:pt x="37" y="78"/>
                    </a:cubicBezTo>
                    <a:cubicBezTo>
                      <a:pt x="36" y="78"/>
                      <a:pt x="36" y="78"/>
                      <a:pt x="36" y="78"/>
                    </a:cubicBezTo>
                    <a:cubicBezTo>
                      <a:pt x="32" y="78"/>
                      <a:pt x="33" y="72"/>
                      <a:pt x="31" y="70"/>
                    </a:cubicBezTo>
                    <a:cubicBezTo>
                      <a:pt x="29" y="69"/>
                      <a:pt x="28" y="70"/>
                      <a:pt x="25" y="68"/>
                    </a:cubicBezTo>
                    <a:cubicBezTo>
                      <a:pt x="25" y="70"/>
                      <a:pt x="26" y="72"/>
                      <a:pt x="25" y="72"/>
                    </a:cubicBezTo>
                    <a:cubicBezTo>
                      <a:pt x="25" y="72"/>
                      <a:pt x="24" y="72"/>
                      <a:pt x="24" y="71"/>
                    </a:cubicBezTo>
                    <a:cubicBezTo>
                      <a:pt x="23" y="76"/>
                      <a:pt x="27" y="75"/>
                      <a:pt x="29" y="78"/>
                    </a:cubicBezTo>
                    <a:cubicBezTo>
                      <a:pt x="27" y="78"/>
                      <a:pt x="25" y="78"/>
                      <a:pt x="24" y="78"/>
                    </a:cubicBezTo>
                    <a:cubicBezTo>
                      <a:pt x="24" y="71"/>
                      <a:pt x="20" y="70"/>
                      <a:pt x="15" y="69"/>
                    </a:cubicBezTo>
                    <a:cubicBezTo>
                      <a:pt x="15" y="74"/>
                      <a:pt x="18" y="73"/>
                      <a:pt x="16" y="77"/>
                    </a:cubicBezTo>
                    <a:cubicBezTo>
                      <a:pt x="18" y="77"/>
                      <a:pt x="21" y="77"/>
                      <a:pt x="23" y="79"/>
                    </a:cubicBezTo>
                    <a:cubicBezTo>
                      <a:pt x="21" y="79"/>
                      <a:pt x="21" y="80"/>
                      <a:pt x="19" y="80"/>
                    </a:cubicBezTo>
                    <a:cubicBezTo>
                      <a:pt x="19" y="80"/>
                      <a:pt x="19" y="80"/>
                      <a:pt x="18" y="80"/>
                    </a:cubicBezTo>
                    <a:cubicBezTo>
                      <a:pt x="16" y="78"/>
                      <a:pt x="16" y="74"/>
                      <a:pt x="12" y="74"/>
                    </a:cubicBezTo>
                    <a:cubicBezTo>
                      <a:pt x="13" y="76"/>
                      <a:pt x="12" y="77"/>
                      <a:pt x="11" y="77"/>
                    </a:cubicBezTo>
                    <a:cubicBezTo>
                      <a:pt x="10" y="77"/>
                      <a:pt x="10" y="77"/>
                      <a:pt x="9" y="77"/>
                    </a:cubicBezTo>
                    <a:cubicBezTo>
                      <a:pt x="9" y="76"/>
                      <a:pt x="8" y="76"/>
                      <a:pt x="8" y="76"/>
                    </a:cubicBezTo>
                    <a:cubicBezTo>
                      <a:pt x="7" y="76"/>
                      <a:pt x="6" y="77"/>
                      <a:pt x="7" y="78"/>
                    </a:cubicBezTo>
                    <a:cubicBezTo>
                      <a:pt x="9" y="78"/>
                      <a:pt x="11" y="80"/>
                      <a:pt x="9" y="82"/>
                    </a:cubicBezTo>
                    <a:cubicBezTo>
                      <a:pt x="9" y="82"/>
                      <a:pt x="9" y="82"/>
                      <a:pt x="9" y="82"/>
                    </a:cubicBezTo>
                    <a:cubicBezTo>
                      <a:pt x="10" y="82"/>
                      <a:pt x="10" y="82"/>
                      <a:pt x="11" y="81"/>
                    </a:cubicBezTo>
                    <a:cubicBezTo>
                      <a:pt x="12" y="81"/>
                      <a:pt x="13" y="81"/>
                      <a:pt x="13" y="81"/>
                    </a:cubicBezTo>
                    <a:cubicBezTo>
                      <a:pt x="14" y="81"/>
                      <a:pt x="15" y="81"/>
                      <a:pt x="15" y="82"/>
                    </a:cubicBezTo>
                    <a:cubicBezTo>
                      <a:pt x="13" y="85"/>
                      <a:pt x="6" y="83"/>
                      <a:pt x="3" y="86"/>
                    </a:cubicBezTo>
                    <a:cubicBezTo>
                      <a:pt x="4" y="89"/>
                      <a:pt x="0" y="101"/>
                      <a:pt x="5" y="101"/>
                    </a:cubicBezTo>
                    <a:cubicBezTo>
                      <a:pt x="6" y="101"/>
                      <a:pt x="7" y="101"/>
                      <a:pt x="8" y="100"/>
                    </a:cubicBezTo>
                    <a:cubicBezTo>
                      <a:pt x="8" y="100"/>
                      <a:pt x="7" y="100"/>
                      <a:pt x="7" y="100"/>
                    </a:cubicBezTo>
                    <a:cubicBezTo>
                      <a:pt x="5" y="100"/>
                      <a:pt x="5" y="93"/>
                      <a:pt x="7" y="92"/>
                    </a:cubicBezTo>
                    <a:cubicBezTo>
                      <a:pt x="7" y="92"/>
                      <a:pt x="7" y="93"/>
                      <a:pt x="7" y="93"/>
                    </a:cubicBezTo>
                    <a:cubicBezTo>
                      <a:pt x="8" y="93"/>
                      <a:pt x="9" y="91"/>
                      <a:pt x="10" y="89"/>
                    </a:cubicBezTo>
                    <a:cubicBezTo>
                      <a:pt x="11" y="88"/>
                      <a:pt x="13" y="86"/>
                      <a:pt x="14" y="86"/>
                    </a:cubicBezTo>
                    <a:cubicBezTo>
                      <a:pt x="15" y="86"/>
                      <a:pt x="15" y="86"/>
                      <a:pt x="15" y="86"/>
                    </a:cubicBezTo>
                    <a:cubicBezTo>
                      <a:pt x="15" y="88"/>
                      <a:pt x="15" y="90"/>
                      <a:pt x="16" y="90"/>
                    </a:cubicBezTo>
                    <a:cubicBezTo>
                      <a:pt x="16" y="85"/>
                      <a:pt x="21" y="80"/>
                      <a:pt x="25" y="80"/>
                    </a:cubicBezTo>
                    <a:cubicBezTo>
                      <a:pt x="25" y="80"/>
                      <a:pt x="26" y="80"/>
                      <a:pt x="27" y="81"/>
                    </a:cubicBezTo>
                    <a:cubicBezTo>
                      <a:pt x="26" y="81"/>
                      <a:pt x="26" y="81"/>
                      <a:pt x="26" y="81"/>
                    </a:cubicBezTo>
                    <a:cubicBezTo>
                      <a:pt x="25" y="81"/>
                      <a:pt x="24" y="81"/>
                      <a:pt x="24" y="81"/>
                    </a:cubicBezTo>
                    <a:cubicBezTo>
                      <a:pt x="23" y="82"/>
                      <a:pt x="23" y="82"/>
                      <a:pt x="22" y="82"/>
                    </a:cubicBezTo>
                    <a:cubicBezTo>
                      <a:pt x="22" y="82"/>
                      <a:pt x="22" y="82"/>
                      <a:pt x="22" y="82"/>
                    </a:cubicBezTo>
                    <a:cubicBezTo>
                      <a:pt x="22" y="86"/>
                      <a:pt x="20" y="86"/>
                      <a:pt x="19" y="88"/>
                    </a:cubicBezTo>
                    <a:cubicBezTo>
                      <a:pt x="26" y="88"/>
                      <a:pt x="27" y="82"/>
                      <a:pt x="32" y="80"/>
                    </a:cubicBezTo>
                    <a:cubicBezTo>
                      <a:pt x="33" y="80"/>
                      <a:pt x="33" y="80"/>
                      <a:pt x="33" y="80"/>
                    </a:cubicBezTo>
                    <a:cubicBezTo>
                      <a:pt x="34" y="80"/>
                      <a:pt x="35" y="80"/>
                      <a:pt x="35" y="80"/>
                    </a:cubicBezTo>
                    <a:cubicBezTo>
                      <a:pt x="36" y="80"/>
                      <a:pt x="37" y="80"/>
                      <a:pt x="38" y="80"/>
                    </a:cubicBezTo>
                    <a:cubicBezTo>
                      <a:pt x="39" y="80"/>
                      <a:pt x="40" y="80"/>
                      <a:pt x="40" y="82"/>
                    </a:cubicBezTo>
                    <a:cubicBezTo>
                      <a:pt x="39" y="82"/>
                      <a:pt x="39" y="82"/>
                      <a:pt x="38" y="82"/>
                    </a:cubicBezTo>
                    <a:cubicBezTo>
                      <a:pt x="37" y="82"/>
                      <a:pt x="36" y="82"/>
                      <a:pt x="36" y="81"/>
                    </a:cubicBezTo>
                    <a:cubicBezTo>
                      <a:pt x="35" y="81"/>
                      <a:pt x="34" y="81"/>
                      <a:pt x="33" y="81"/>
                    </a:cubicBezTo>
                    <a:cubicBezTo>
                      <a:pt x="33" y="81"/>
                      <a:pt x="33" y="81"/>
                      <a:pt x="32" y="81"/>
                    </a:cubicBezTo>
                    <a:cubicBezTo>
                      <a:pt x="34" y="85"/>
                      <a:pt x="32" y="86"/>
                      <a:pt x="30" y="88"/>
                    </a:cubicBezTo>
                    <a:cubicBezTo>
                      <a:pt x="31" y="88"/>
                      <a:pt x="31" y="88"/>
                      <a:pt x="32" y="88"/>
                    </a:cubicBezTo>
                    <a:cubicBezTo>
                      <a:pt x="38" y="88"/>
                      <a:pt x="39" y="83"/>
                      <a:pt x="45" y="82"/>
                    </a:cubicBezTo>
                    <a:cubicBezTo>
                      <a:pt x="49" y="84"/>
                      <a:pt x="55" y="85"/>
                      <a:pt x="59" y="87"/>
                    </a:cubicBezTo>
                    <a:cubicBezTo>
                      <a:pt x="55" y="87"/>
                      <a:pt x="56" y="94"/>
                      <a:pt x="52" y="94"/>
                    </a:cubicBezTo>
                    <a:cubicBezTo>
                      <a:pt x="52" y="94"/>
                      <a:pt x="52" y="94"/>
                      <a:pt x="52" y="94"/>
                    </a:cubicBezTo>
                    <a:cubicBezTo>
                      <a:pt x="52" y="91"/>
                      <a:pt x="53" y="89"/>
                      <a:pt x="53" y="85"/>
                    </a:cubicBezTo>
                    <a:cubicBezTo>
                      <a:pt x="50" y="85"/>
                      <a:pt x="48" y="87"/>
                      <a:pt x="45" y="87"/>
                    </a:cubicBezTo>
                    <a:cubicBezTo>
                      <a:pt x="44" y="91"/>
                      <a:pt x="45" y="90"/>
                      <a:pt x="45" y="94"/>
                    </a:cubicBezTo>
                    <a:cubicBezTo>
                      <a:pt x="44" y="96"/>
                      <a:pt x="39" y="94"/>
                      <a:pt x="39" y="97"/>
                    </a:cubicBezTo>
                    <a:cubicBezTo>
                      <a:pt x="40" y="97"/>
                      <a:pt x="42" y="97"/>
                      <a:pt x="42" y="98"/>
                    </a:cubicBezTo>
                    <a:cubicBezTo>
                      <a:pt x="38" y="101"/>
                      <a:pt x="33" y="102"/>
                      <a:pt x="27" y="103"/>
                    </a:cubicBezTo>
                    <a:cubicBezTo>
                      <a:pt x="27" y="105"/>
                      <a:pt x="29" y="106"/>
                      <a:pt x="30" y="106"/>
                    </a:cubicBezTo>
                    <a:cubicBezTo>
                      <a:pt x="33" y="106"/>
                      <a:pt x="37" y="103"/>
                      <a:pt x="39" y="102"/>
                    </a:cubicBezTo>
                    <a:cubicBezTo>
                      <a:pt x="37" y="106"/>
                      <a:pt x="33" y="106"/>
                      <a:pt x="32" y="111"/>
                    </a:cubicBezTo>
                    <a:cubicBezTo>
                      <a:pt x="36" y="112"/>
                      <a:pt x="34" y="119"/>
                      <a:pt x="38" y="120"/>
                    </a:cubicBezTo>
                    <a:cubicBezTo>
                      <a:pt x="40" y="116"/>
                      <a:pt x="37" y="106"/>
                      <a:pt x="41" y="103"/>
                    </a:cubicBezTo>
                    <a:cubicBezTo>
                      <a:pt x="42" y="105"/>
                      <a:pt x="41" y="109"/>
                      <a:pt x="44" y="109"/>
                    </a:cubicBezTo>
                    <a:cubicBezTo>
                      <a:pt x="44" y="109"/>
                      <a:pt x="45" y="109"/>
                      <a:pt x="45" y="109"/>
                    </a:cubicBezTo>
                    <a:cubicBezTo>
                      <a:pt x="45" y="103"/>
                      <a:pt x="50" y="103"/>
                      <a:pt x="54" y="102"/>
                    </a:cubicBezTo>
                    <a:cubicBezTo>
                      <a:pt x="54" y="93"/>
                      <a:pt x="61" y="97"/>
                      <a:pt x="63" y="90"/>
                    </a:cubicBezTo>
                    <a:cubicBezTo>
                      <a:pt x="65" y="92"/>
                      <a:pt x="67" y="91"/>
                      <a:pt x="68" y="94"/>
                    </a:cubicBezTo>
                    <a:cubicBezTo>
                      <a:pt x="67" y="93"/>
                      <a:pt x="66" y="93"/>
                      <a:pt x="66" y="93"/>
                    </a:cubicBezTo>
                    <a:cubicBezTo>
                      <a:pt x="63" y="93"/>
                      <a:pt x="63" y="97"/>
                      <a:pt x="60" y="99"/>
                    </a:cubicBezTo>
                    <a:cubicBezTo>
                      <a:pt x="60" y="99"/>
                      <a:pt x="60" y="99"/>
                      <a:pt x="61" y="99"/>
                    </a:cubicBezTo>
                    <a:cubicBezTo>
                      <a:pt x="62" y="99"/>
                      <a:pt x="63" y="100"/>
                      <a:pt x="63" y="101"/>
                    </a:cubicBezTo>
                    <a:cubicBezTo>
                      <a:pt x="64" y="101"/>
                      <a:pt x="64" y="102"/>
                      <a:pt x="66" y="102"/>
                    </a:cubicBezTo>
                    <a:cubicBezTo>
                      <a:pt x="66" y="102"/>
                      <a:pt x="66" y="102"/>
                      <a:pt x="67" y="102"/>
                    </a:cubicBezTo>
                    <a:cubicBezTo>
                      <a:pt x="67" y="99"/>
                      <a:pt x="71" y="99"/>
                      <a:pt x="74" y="98"/>
                    </a:cubicBezTo>
                    <a:cubicBezTo>
                      <a:pt x="77" y="101"/>
                      <a:pt x="81" y="103"/>
                      <a:pt x="83" y="107"/>
                    </a:cubicBezTo>
                    <a:cubicBezTo>
                      <a:pt x="83" y="107"/>
                      <a:pt x="82" y="107"/>
                      <a:pt x="82" y="107"/>
                    </a:cubicBezTo>
                    <a:cubicBezTo>
                      <a:pt x="81" y="107"/>
                      <a:pt x="80" y="105"/>
                      <a:pt x="80" y="104"/>
                    </a:cubicBezTo>
                    <a:cubicBezTo>
                      <a:pt x="79" y="103"/>
                      <a:pt x="79" y="102"/>
                      <a:pt x="77" y="102"/>
                    </a:cubicBezTo>
                    <a:cubicBezTo>
                      <a:pt x="77" y="102"/>
                      <a:pt x="76" y="102"/>
                      <a:pt x="76" y="102"/>
                    </a:cubicBezTo>
                    <a:cubicBezTo>
                      <a:pt x="76" y="102"/>
                      <a:pt x="75" y="102"/>
                      <a:pt x="75" y="102"/>
                    </a:cubicBezTo>
                    <a:cubicBezTo>
                      <a:pt x="66" y="102"/>
                      <a:pt x="68" y="113"/>
                      <a:pt x="59" y="113"/>
                    </a:cubicBezTo>
                    <a:cubicBezTo>
                      <a:pt x="60" y="111"/>
                      <a:pt x="60" y="110"/>
                      <a:pt x="57" y="110"/>
                    </a:cubicBezTo>
                    <a:cubicBezTo>
                      <a:pt x="57" y="110"/>
                      <a:pt x="57" y="110"/>
                      <a:pt x="57" y="110"/>
                    </a:cubicBezTo>
                    <a:cubicBezTo>
                      <a:pt x="54" y="114"/>
                      <a:pt x="59" y="117"/>
                      <a:pt x="60" y="120"/>
                    </a:cubicBezTo>
                    <a:cubicBezTo>
                      <a:pt x="71" y="120"/>
                      <a:pt x="78" y="111"/>
                      <a:pt x="88" y="111"/>
                    </a:cubicBezTo>
                    <a:cubicBezTo>
                      <a:pt x="89" y="111"/>
                      <a:pt x="91" y="111"/>
                      <a:pt x="92" y="112"/>
                    </a:cubicBezTo>
                    <a:cubicBezTo>
                      <a:pt x="99" y="114"/>
                      <a:pt x="109" y="128"/>
                      <a:pt x="109" y="137"/>
                    </a:cubicBezTo>
                    <a:cubicBezTo>
                      <a:pt x="103" y="137"/>
                      <a:pt x="105" y="137"/>
                      <a:pt x="103" y="143"/>
                    </a:cubicBezTo>
                    <a:cubicBezTo>
                      <a:pt x="100" y="138"/>
                      <a:pt x="101" y="130"/>
                      <a:pt x="103" y="125"/>
                    </a:cubicBezTo>
                    <a:cubicBezTo>
                      <a:pt x="103" y="125"/>
                      <a:pt x="103" y="125"/>
                      <a:pt x="103" y="125"/>
                    </a:cubicBezTo>
                    <a:cubicBezTo>
                      <a:pt x="98" y="125"/>
                      <a:pt x="100" y="132"/>
                      <a:pt x="98" y="134"/>
                    </a:cubicBezTo>
                    <a:cubicBezTo>
                      <a:pt x="98" y="132"/>
                      <a:pt x="97" y="131"/>
                      <a:pt x="95" y="131"/>
                    </a:cubicBezTo>
                    <a:cubicBezTo>
                      <a:pt x="95" y="131"/>
                      <a:pt x="95" y="131"/>
                      <a:pt x="94" y="131"/>
                    </a:cubicBezTo>
                    <a:cubicBezTo>
                      <a:pt x="94" y="134"/>
                      <a:pt x="99" y="136"/>
                      <a:pt x="97" y="138"/>
                    </a:cubicBezTo>
                    <a:cubicBezTo>
                      <a:pt x="96" y="137"/>
                      <a:pt x="95" y="136"/>
                      <a:pt x="94" y="136"/>
                    </a:cubicBezTo>
                    <a:cubicBezTo>
                      <a:pt x="93" y="136"/>
                      <a:pt x="92" y="139"/>
                      <a:pt x="88" y="140"/>
                    </a:cubicBezTo>
                    <a:cubicBezTo>
                      <a:pt x="89" y="142"/>
                      <a:pt x="94" y="143"/>
                      <a:pt x="91" y="145"/>
                    </a:cubicBezTo>
                    <a:cubicBezTo>
                      <a:pt x="92" y="145"/>
                      <a:pt x="93" y="145"/>
                      <a:pt x="93" y="145"/>
                    </a:cubicBezTo>
                    <a:cubicBezTo>
                      <a:pt x="96" y="145"/>
                      <a:pt x="98" y="144"/>
                      <a:pt x="101" y="144"/>
                    </a:cubicBezTo>
                    <a:cubicBezTo>
                      <a:pt x="104" y="145"/>
                      <a:pt x="104" y="148"/>
                      <a:pt x="105" y="152"/>
                    </a:cubicBezTo>
                    <a:cubicBezTo>
                      <a:pt x="104" y="151"/>
                      <a:pt x="103" y="150"/>
                      <a:pt x="102" y="149"/>
                    </a:cubicBezTo>
                    <a:cubicBezTo>
                      <a:pt x="102" y="153"/>
                      <a:pt x="105" y="154"/>
                      <a:pt x="105" y="158"/>
                    </a:cubicBezTo>
                    <a:cubicBezTo>
                      <a:pt x="108" y="158"/>
                      <a:pt x="111" y="158"/>
                      <a:pt x="114" y="158"/>
                    </a:cubicBezTo>
                    <a:cubicBezTo>
                      <a:pt x="120" y="148"/>
                      <a:pt x="125" y="137"/>
                      <a:pt x="138" y="134"/>
                    </a:cubicBezTo>
                    <a:cubicBezTo>
                      <a:pt x="138" y="135"/>
                      <a:pt x="134" y="140"/>
                      <a:pt x="138" y="140"/>
                    </a:cubicBezTo>
                    <a:cubicBezTo>
                      <a:pt x="138" y="140"/>
                      <a:pt x="138" y="140"/>
                      <a:pt x="138" y="140"/>
                    </a:cubicBezTo>
                    <a:cubicBezTo>
                      <a:pt x="141" y="139"/>
                      <a:pt x="138" y="134"/>
                      <a:pt x="141" y="134"/>
                    </a:cubicBezTo>
                    <a:cubicBezTo>
                      <a:pt x="141" y="134"/>
                      <a:pt x="141" y="134"/>
                      <a:pt x="142" y="134"/>
                    </a:cubicBezTo>
                    <a:cubicBezTo>
                      <a:pt x="153" y="135"/>
                      <a:pt x="168" y="146"/>
                      <a:pt x="155" y="155"/>
                    </a:cubicBezTo>
                    <a:cubicBezTo>
                      <a:pt x="155" y="155"/>
                      <a:pt x="155" y="155"/>
                      <a:pt x="155" y="155"/>
                    </a:cubicBezTo>
                    <a:cubicBezTo>
                      <a:pt x="153" y="155"/>
                      <a:pt x="153" y="153"/>
                      <a:pt x="151" y="153"/>
                    </a:cubicBezTo>
                    <a:cubicBezTo>
                      <a:pt x="152" y="155"/>
                      <a:pt x="149" y="155"/>
                      <a:pt x="150" y="158"/>
                    </a:cubicBezTo>
                    <a:cubicBezTo>
                      <a:pt x="154" y="158"/>
                      <a:pt x="157" y="158"/>
                      <a:pt x="161" y="158"/>
                    </a:cubicBezTo>
                    <a:cubicBezTo>
                      <a:pt x="161" y="156"/>
                      <a:pt x="161" y="154"/>
                      <a:pt x="163" y="154"/>
                    </a:cubicBezTo>
                    <a:cubicBezTo>
                      <a:pt x="164" y="156"/>
                      <a:pt x="160" y="158"/>
                      <a:pt x="163" y="158"/>
                    </a:cubicBezTo>
                    <a:cubicBezTo>
                      <a:pt x="163" y="158"/>
                      <a:pt x="164" y="158"/>
                      <a:pt x="164" y="158"/>
                    </a:cubicBezTo>
                    <a:cubicBezTo>
                      <a:pt x="165" y="156"/>
                      <a:pt x="165" y="155"/>
                      <a:pt x="166" y="155"/>
                    </a:cubicBezTo>
                    <a:cubicBezTo>
                      <a:pt x="166" y="155"/>
                      <a:pt x="166" y="156"/>
                      <a:pt x="167" y="157"/>
                    </a:cubicBezTo>
                    <a:cubicBezTo>
                      <a:pt x="168" y="157"/>
                      <a:pt x="169" y="158"/>
                      <a:pt x="170" y="158"/>
                    </a:cubicBezTo>
                    <a:cubicBezTo>
                      <a:pt x="170" y="158"/>
                      <a:pt x="170" y="158"/>
                      <a:pt x="170" y="158"/>
                    </a:cubicBezTo>
                    <a:cubicBezTo>
                      <a:pt x="170" y="156"/>
                      <a:pt x="170" y="154"/>
                      <a:pt x="170" y="152"/>
                    </a:cubicBezTo>
                    <a:cubicBezTo>
                      <a:pt x="168" y="150"/>
                      <a:pt x="160" y="147"/>
                      <a:pt x="163" y="144"/>
                    </a:cubicBezTo>
                    <a:cubicBezTo>
                      <a:pt x="167" y="147"/>
                      <a:pt x="175" y="147"/>
                      <a:pt x="174" y="155"/>
                    </a:cubicBezTo>
                    <a:cubicBezTo>
                      <a:pt x="178" y="157"/>
                      <a:pt x="183" y="158"/>
                      <a:pt x="188" y="158"/>
                    </a:cubicBezTo>
                    <a:cubicBezTo>
                      <a:pt x="191" y="158"/>
                      <a:pt x="194" y="158"/>
                      <a:pt x="197" y="157"/>
                    </a:cubicBezTo>
                    <a:cubicBezTo>
                      <a:pt x="196" y="152"/>
                      <a:pt x="193" y="151"/>
                      <a:pt x="189" y="151"/>
                    </a:cubicBezTo>
                    <a:cubicBezTo>
                      <a:pt x="188" y="151"/>
                      <a:pt x="188" y="151"/>
                      <a:pt x="187" y="151"/>
                    </a:cubicBezTo>
                    <a:cubicBezTo>
                      <a:pt x="186" y="151"/>
                      <a:pt x="185" y="151"/>
                      <a:pt x="185" y="151"/>
                    </a:cubicBezTo>
                    <a:cubicBezTo>
                      <a:pt x="183" y="151"/>
                      <a:pt x="181" y="151"/>
                      <a:pt x="180" y="150"/>
                    </a:cubicBezTo>
                    <a:cubicBezTo>
                      <a:pt x="181" y="151"/>
                      <a:pt x="182" y="151"/>
                      <a:pt x="182" y="151"/>
                    </a:cubicBezTo>
                    <a:cubicBezTo>
                      <a:pt x="186" y="151"/>
                      <a:pt x="188" y="150"/>
                      <a:pt x="190" y="148"/>
                    </a:cubicBezTo>
                    <a:cubicBezTo>
                      <a:pt x="192" y="144"/>
                      <a:pt x="188" y="141"/>
                      <a:pt x="185" y="141"/>
                    </a:cubicBezTo>
                    <a:cubicBezTo>
                      <a:pt x="183" y="141"/>
                      <a:pt x="181" y="142"/>
                      <a:pt x="181" y="144"/>
                    </a:cubicBezTo>
                    <a:cubicBezTo>
                      <a:pt x="182" y="145"/>
                      <a:pt x="182" y="145"/>
                      <a:pt x="183" y="145"/>
                    </a:cubicBezTo>
                    <a:cubicBezTo>
                      <a:pt x="184" y="145"/>
                      <a:pt x="184" y="145"/>
                      <a:pt x="185" y="144"/>
                    </a:cubicBezTo>
                    <a:cubicBezTo>
                      <a:pt x="185" y="144"/>
                      <a:pt x="186" y="144"/>
                      <a:pt x="186" y="144"/>
                    </a:cubicBezTo>
                    <a:cubicBezTo>
                      <a:pt x="186" y="144"/>
                      <a:pt x="187" y="144"/>
                      <a:pt x="187" y="144"/>
                    </a:cubicBezTo>
                    <a:cubicBezTo>
                      <a:pt x="187" y="147"/>
                      <a:pt x="184" y="146"/>
                      <a:pt x="183" y="147"/>
                    </a:cubicBezTo>
                    <a:cubicBezTo>
                      <a:pt x="181" y="147"/>
                      <a:pt x="181" y="144"/>
                      <a:pt x="179" y="144"/>
                    </a:cubicBezTo>
                    <a:cubicBezTo>
                      <a:pt x="178" y="144"/>
                      <a:pt x="178" y="144"/>
                      <a:pt x="178" y="144"/>
                    </a:cubicBezTo>
                    <a:cubicBezTo>
                      <a:pt x="176" y="145"/>
                      <a:pt x="178" y="148"/>
                      <a:pt x="176" y="148"/>
                    </a:cubicBezTo>
                    <a:cubicBezTo>
                      <a:pt x="170" y="146"/>
                      <a:pt x="164" y="144"/>
                      <a:pt x="161" y="139"/>
                    </a:cubicBezTo>
                    <a:cubicBezTo>
                      <a:pt x="168" y="139"/>
                      <a:pt x="174" y="137"/>
                      <a:pt x="176" y="132"/>
                    </a:cubicBezTo>
                    <a:cubicBezTo>
                      <a:pt x="175" y="133"/>
                      <a:pt x="173" y="133"/>
                      <a:pt x="172" y="133"/>
                    </a:cubicBezTo>
                    <a:cubicBezTo>
                      <a:pt x="170" y="133"/>
                      <a:pt x="169" y="133"/>
                      <a:pt x="167" y="132"/>
                    </a:cubicBezTo>
                    <a:cubicBezTo>
                      <a:pt x="165" y="132"/>
                      <a:pt x="164" y="132"/>
                      <a:pt x="162" y="132"/>
                    </a:cubicBezTo>
                    <a:cubicBezTo>
                      <a:pt x="162" y="132"/>
                      <a:pt x="161" y="132"/>
                      <a:pt x="161" y="132"/>
                    </a:cubicBezTo>
                    <a:cubicBezTo>
                      <a:pt x="161" y="131"/>
                      <a:pt x="163" y="130"/>
                      <a:pt x="163" y="129"/>
                    </a:cubicBezTo>
                    <a:cubicBezTo>
                      <a:pt x="163" y="129"/>
                      <a:pt x="163" y="129"/>
                      <a:pt x="163" y="129"/>
                    </a:cubicBezTo>
                    <a:cubicBezTo>
                      <a:pt x="161" y="129"/>
                      <a:pt x="160" y="128"/>
                      <a:pt x="160" y="127"/>
                    </a:cubicBezTo>
                    <a:cubicBezTo>
                      <a:pt x="154" y="130"/>
                      <a:pt x="147" y="132"/>
                      <a:pt x="141" y="132"/>
                    </a:cubicBezTo>
                    <a:cubicBezTo>
                      <a:pt x="138" y="132"/>
                      <a:pt x="136" y="131"/>
                      <a:pt x="134" y="131"/>
                    </a:cubicBezTo>
                    <a:cubicBezTo>
                      <a:pt x="139" y="128"/>
                      <a:pt x="146" y="124"/>
                      <a:pt x="147" y="120"/>
                    </a:cubicBezTo>
                    <a:cubicBezTo>
                      <a:pt x="147" y="121"/>
                      <a:pt x="148" y="121"/>
                      <a:pt x="148" y="121"/>
                    </a:cubicBezTo>
                    <a:cubicBezTo>
                      <a:pt x="152" y="121"/>
                      <a:pt x="156" y="114"/>
                      <a:pt x="162" y="113"/>
                    </a:cubicBezTo>
                    <a:cubicBezTo>
                      <a:pt x="162" y="123"/>
                      <a:pt x="169" y="127"/>
                      <a:pt x="180" y="127"/>
                    </a:cubicBezTo>
                    <a:cubicBezTo>
                      <a:pt x="181" y="127"/>
                      <a:pt x="183" y="127"/>
                      <a:pt x="184" y="127"/>
                    </a:cubicBezTo>
                    <a:cubicBezTo>
                      <a:pt x="188" y="124"/>
                      <a:pt x="190" y="121"/>
                      <a:pt x="194" y="119"/>
                    </a:cubicBezTo>
                    <a:cubicBezTo>
                      <a:pt x="195" y="121"/>
                      <a:pt x="195" y="122"/>
                      <a:pt x="195" y="122"/>
                    </a:cubicBezTo>
                    <a:cubicBezTo>
                      <a:pt x="196" y="122"/>
                      <a:pt x="196" y="121"/>
                      <a:pt x="197" y="119"/>
                    </a:cubicBezTo>
                    <a:cubicBezTo>
                      <a:pt x="201" y="124"/>
                      <a:pt x="193" y="130"/>
                      <a:pt x="196" y="134"/>
                    </a:cubicBezTo>
                    <a:cubicBezTo>
                      <a:pt x="197" y="133"/>
                      <a:pt x="198" y="133"/>
                      <a:pt x="198" y="133"/>
                    </a:cubicBezTo>
                    <a:cubicBezTo>
                      <a:pt x="200" y="133"/>
                      <a:pt x="200" y="136"/>
                      <a:pt x="203" y="137"/>
                    </a:cubicBezTo>
                    <a:cubicBezTo>
                      <a:pt x="203" y="133"/>
                      <a:pt x="206" y="132"/>
                      <a:pt x="207" y="129"/>
                    </a:cubicBezTo>
                    <a:cubicBezTo>
                      <a:pt x="203" y="129"/>
                      <a:pt x="201" y="122"/>
                      <a:pt x="202" y="122"/>
                    </a:cubicBezTo>
                    <a:cubicBezTo>
                      <a:pt x="208" y="125"/>
                      <a:pt x="212" y="131"/>
                      <a:pt x="212" y="141"/>
                    </a:cubicBezTo>
                    <a:cubicBezTo>
                      <a:pt x="212" y="141"/>
                      <a:pt x="212" y="141"/>
                      <a:pt x="212" y="141"/>
                    </a:cubicBezTo>
                    <a:cubicBezTo>
                      <a:pt x="208" y="141"/>
                      <a:pt x="207" y="144"/>
                      <a:pt x="205" y="146"/>
                    </a:cubicBezTo>
                    <a:cubicBezTo>
                      <a:pt x="210" y="146"/>
                      <a:pt x="206" y="149"/>
                      <a:pt x="207" y="154"/>
                    </a:cubicBezTo>
                    <a:cubicBezTo>
                      <a:pt x="210" y="153"/>
                      <a:pt x="211" y="149"/>
                      <a:pt x="212" y="149"/>
                    </a:cubicBezTo>
                    <a:cubicBezTo>
                      <a:pt x="213" y="149"/>
                      <a:pt x="213" y="149"/>
                      <a:pt x="214" y="150"/>
                    </a:cubicBezTo>
                    <a:cubicBezTo>
                      <a:pt x="214" y="148"/>
                      <a:pt x="214" y="144"/>
                      <a:pt x="215" y="141"/>
                    </a:cubicBezTo>
                    <a:cubicBezTo>
                      <a:pt x="216" y="148"/>
                      <a:pt x="215" y="155"/>
                      <a:pt x="211" y="158"/>
                    </a:cubicBezTo>
                    <a:cubicBezTo>
                      <a:pt x="213" y="158"/>
                      <a:pt x="215" y="158"/>
                      <a:pt x="217" y="158"/>
                    </a:cubicBezTo>
                    <a:cubicBezTo>
                      <a:pt x="223" y="149"/>
                      <a:pt x="213" y="140"/>
                      <a:pt x="214" y="133"/>
                    </a:cubicBezTo>
                    <a:cubicBezTo>
                      <a:pt x="215" y="138"/>
                      <a:pt x="218" y="141"/>
                      <a:pt x="221" y="143"/>
                    </a:cubicBezTo>
                    <a:cubicBezTo>
                      <a:pt x="220" y="137"/>
                      <a:pt x="224" y="141"/>
                      <a:pt x="227" y="138"/>
                    </a:cubicBezTo>
                    <a:cubicBezTo>
                      <a:pt x="224" y="137"/>
                      <a:pt x="224" y="133"/>
                      <a:pt x="223" y="131"/>
                    </a:cubicBezTo>
                    <a:cubicBezTo>
                      <a:pt x="223" y="131"/>
                      <a:pt x="223" y="131"/>
                      <a:pt x="222" y="131"/>
                    </a:cubicBezTo>
                    <a:cubicBezTo>
                      <a:pt x="221" y="131"/>
                      <a:pt x="220" y="131"/>
                      <a:pt x="219" y="132"/>
                    </a:cubicBezTo>
                    <a:cubicBezTo>
                      <a:pt x="218" y="132"/>
                      <a:pt x="217" y="132"/>
                      <a:pt x="216" y="132"/>
                    </a:cubicBezTo>
                    <a:cubicBezTo>
                      <a:pt x="214" y="132"/>
                      <a:pt x="213" y="131"/>
                      <a:pt x="212" y="129"/>
                    </a:cubicBezTo>
                    <a:cubicBezTo>
                      <a:pt x="219" y="128"/>
                      <a:pt x="226" y="128"/>
                      <a:pt x="228" y="124"/>
                    </a:cubicBezTo>
                    <a:cubicBezTo>
                      <a:pt x="225" y="125"/>
                      <a:pt x="221" y="127"/>
                      <a:pt x="216" y="127"/>
                    </a:cubicBezTo>
                    <a:cubicBezTo>
                      <a:pt x="212" y="127"/>
                      <a:pt x="209" y="126"/>
                      <a:pt x="207" y="123"/>
                    </a:cubicBezTo>
                    <a:cubicBezTo>
                      <a:pt x="209" y="123"/>
                      <a:pt x="211" y="123"/>
                      <a:pt x="213" y="123"/>
                    </a:cubicBezTo>
                    <a:cubicBezTo>
                      <a:pt x="211" y="119"/>
                      <a:pt x="214" y="120"/>
                      <a:pt x="214" y="116"/>
                    </a:cubicBezTo>
                    <a:cubicBezTo>
                      <a:pt x="214" y="116"/>
                      <a:pt x="213" y="117"/>
                      <a:pt x="213" y="117"/>
                    </a:cubicBezTo>
                    <a:cubicBezTo>
                      <a:pt x="210" y="117"/>
                      <a:pt x="210" y="114"/>
                      <a:pt x="209" y="113"/>
                    </a:cubicBezTo>
                    <a:cubicBezTo>
                      <a:pt x="207" y="115"/>
                      <a:pt x="204" y="117"/>
                      <a:pt x="200" y="118"/>
                    </a:cubicBezTo>
                    <a:cubicBezTo>
                      <a:pt x="200" y="118"/>
                      <a:pt x="200" y="117"/>
                      <a:pt x="199" y="117"/>
                    </a:cubicBezTo>
                    <a:cubicBezTo>
                      <a:pt x="199" y="117"/>
                      <a:pt x="198" y="117"/>
                      <a:pt x="198" y="117"/>
                    </a:cubicBezTo>
                    <a:cubicBezTo>
                      <a:pt x="199" y="115"/>
                      <a:pt x="201" y="115"/>
                      <a:pt x="202" y="113"/>
                    </a:cubicBezTo>
                    <a:cubicBezTo>
                      <a:pt x="201" y="113"/>
                      <a:pt x="201" y="113"/>
                      <a:pt x="201" y="113"/>
                    </a:cubicBezTo>
                    <a:cubicBezTo>
                      <a:pt x="200" y="113"/>
                      <a:pt x="199" y="113"/>
                      <a:pt x="198" y="114"/>
                    </a:cubicBezTo>
                    <a:cubicBezTo>
                      <a:pt x="197" y="114"/>
                      <a:pt x="196" y="114"/>
                      <a:pt x="195" y="114"/>
                    </a:cubicBezTo>
                    <a:cubicBezTo>
                      <a:pt x="194" y="114"/>
                      <a:pt x="194" y="114"/>
                      <a:pt x="193" y="114"/>
                    </a:cubicBezTo>
                    <a:cubicBezTo>
                      <a:pt x="193" y="105"/>
                      <a:pt x="182" y="106"/>
                      <a:pt x="179" y="100"/>
                    </a:cubicBezTo>
                    <a:cubicBezTo>
                      <a:pt x="185" y="103"/>
                      <a:pt x="194" y="104"/>
                      <a:pt x="195" y="112"/>
                    </a:cubicBezTo>
                    <a:cubicBezTo>
                      <a:pt x="199" y="109"/>
                      <a:pt x="199" y="108"/>
                      <a:pt x="205" y="108"/>
                    </a:cubicBezTo>
                    <a:cubicBezTo>
                      <a:pt x="201" y="102"/>
                      <a:pt x="204" y="104"/>
                      <a:pt x="205" y="97"/>
                    </a:cubicBezTo>
                    <a:cubicBezTo>
                      <a:pt x="198" y="98"/>
                      <a:pt x="185" y="99"/>
                      <a:pt x="181" y="99"/>
                    </a:cubicBezTo>
                    <a:cubicBezTo>
                      <a:pt x="186" y="98"/>
                      <a:pt x="190" y="96"/>
                      <a:pt x="195" y="96"/>
                    </a:cubicBezTo>
                    <a:cubicBezTo>
                      <a:pt x="197" y="96"/>
                      <a:pt x="199" y="96"/>
                      <a:pt x="200" y="97"/>
                    </a:cubicBezTo>
                    <a:cubicBezTo>
                      <a:pt x="203" y="92"/>
                      <a:pt x="203" y="92"/>
                      <a:pt x="204" y="86"/>
                    </a:cubicBezTo>
                    <a:cubicBezTo>
                      <a:pt x="200" y="85"/>
                      <a:pt x="200" y="85"/>
                      <a:pt x="199" y="82"/>
                    </a:cubicBezTo>
                    <a:cubicBezTo>
                      <a:pt x="199" y="82"/>
                      <a:pt x="199" y="82"/>
                      <a:pt x="199" y="82"/>
                    </a:cubicBezTo>
                    <a:cubicBezTo>
                      <a:pt x="198" y="82"/>
                      <a:pt x="198" y="82"/>
                      <a:pt x="197" y="82"/>
                    </a:cubicBezTo>
                    <a:cubicBezTo>
                      <a:pt x="197" y="83"/>
                      <a:pt x="196" y="83"/>
                      <a:pt x="195" y="83"/>
                    </a:cubicBezTo>
                    <a:cubicBezTo>
                      <a:pt x="195" y="83"/>
                      <a:pt x="195" y="83"/>
                      <a:pt x="195" y="83"/>
                    </a:cubicBezTo>
                    <a:cubicBezTo>
                      <a:pt x="195" y="82"/>
                      <a:pt x="195" y="80"/>
                      <a:pt x="195" y="79"/>
                    </a:cubicBezTo>
                    <a:cubicBezTo>
                      <a:pt x="193" y="79"/>
                      <a:pt x="192" y="79"/>
                      <a:pt x="191" y="79"/>
                    </a:cubicBezTo>
                    <a:cubicBezTo>
                      <a:pt x="191" y="79"/>
                      <a:pt x="190" y="79"/>
                      <a:pt x="189" y="78"/>
                    </a:cubicBezTo>
                    <a:cubicBezTo>
                      <a:pt x="189" y="89"/>
                      <a:pt x="182" y="93"/>
                      <a:pt x="177" y="99"/>
                    </a:cubicBezTo>
                    <a:cubicBezTo>
                      <a:pt x="177" y="99"/>
                      <a:pt x="177" y="100"/>
                      <a:pt x="177" y="100"/>
                    </a:cubicBezTo>
                    <a:cubicBezTo>
                      <a:pt x="177" y="100"/>
                      <a:pt x="177" y="100"/>
                      <a:pt x="177" y="100"/>
                    </a:cubicBezTo>
                    <a:cubicBezTo>
                      <a:pt x="177" y="101"/>
                      <a:pt x="177" y="101"/>
                      <a:pt x="177" y="101"/>
                    </a:cubicBezTo>
                    <a:cubicBezTo>
                      <a:pt x="176" y="106"/>
                      <a:pt x="176" y="113"/>
                      <a:pt x="181" y="116"/>
                    </a:cubicBezTo>
                    <a:cubicBezTo>
                      <a:pt x="181" y="116"/>
                      <a:pt x="182" y="116"/>
                      <a:pt x="182" y="116"/>
                    </a:cubicBezTo>
                    <a:cubicBezTo>
                      <a:pt x="183" y="116"/>
                      <a:pt x="183" y="116"/>
                      <a:pt x="183" y="116"/>
                    </a:cubicBezTo>
                    <a:cubicBezTo>
                      <a:pt x="184" y="116"/>
                      <a:pt x="184" y="116"/>
                      <a:pt x="185" y="116"/>
                    </a:cubicBezTo>
                    <a:cubicBezTo>
                      <a:pt x="187" y="116"/>
                      <a:pt x="189" y="116"/>
                      <a:pt x="189" y="118"/>
                    </a:cubicBezTo>
                    <a:cubicBezTo>
                      <a:pt x="188" y="118"/>
                      <a:pt x="186" y="119"/>
                      <a:pt x="186" y="119"/>
                    </a:cubicBezTo>
                    <a:cubicBezTo>
                      <a:pt x="180" y="119"/>
                      <a:pt x="177" y="116"/>
                      <a:pt x="176" y="113"/>
                    </a:cubicBezTo>
                    <a:cubicBezTo>
                      <a:pt x="173" y="113"/>
                      <a:pt x="171" y="115"/>
                      <a:pt x="170" y="115"/>
                    </a:cubicBezTo>
                    <a:cubicBezTo>
                      <a:pt x="169" y="115"/>
                      <a:pt x="168" y="114"/>
                      <a:pt x="167" y="113"/>
                    </a:cubicBezTo>
                    <a:cubicBezTo>
                      <a:pt x="168" y="113"/>
                      <a:pt x="169" y="113"/>
                      <a:pt x="169" y="113"/>
                    </a:cubicBezTo>
                    <a:cubicBezTo>
                      <a:pt x="172" y="113"/>
                      <a:pt x="174" y="112"/>
                      <a:pt x="175" y="110"/>
                    </a:cubicBezTo>
                    <a:cubicBezTo>
                      <a:pt x="174" y="108"/>
                      <a:pt x="173" y="108"/>
                      <a:pt x="172" y="108"/>
                    </a:cubicBezTo>
                    <a:cubicBezTo>
                      <a:pt x="172" y="108"/>
                      <a:pt x="171" y="108"/>
                      <a:pt x="170" y="108"/>
                    </a:cubicBezTo>
                    <a:cubicBezTo>
                      <a:pt x="169" y="109"/>
                      <a:pt x="169" y="109"/>
                      <a:pt x="168" y="109"/>
                    </a:cubicBezTo>
                    <a:cubicBezTo>
                      <a:pt x="167" y="109"/>
                      <a:pt x="166" y="108"/>
                      <a:pt x="165" y="108"/>
                    </a:cubicBezTo>
                    <a:cubicBezTo>
                      <a:pt x="167" y="107"/>
                      <a:pt x="169" y="106"/>
                      <a:pt x="172" y="106"/>
                    </a:cubicBezTo>
                    <a:cubicBezTo>
                      <a:pt x="172" y="106"/>
                      <a:pt x="173" y="106"/>
                      <a:pt x="174" y="107"/>
                    </a:cubicBezTo>
                    <a:cubicBezTo>
                      <a:pt x="172" y="102"/>
                      <a:pt x="176" y="103"/>
                      <a:pt x="177" y="101"/>
                    </a:cubicBezTo>
                    <a:cubicBezTo>
                      <a:pt x="177" y="100"/>
                      <a:pt x="177" y="100"/>
                      <a:pt x="177" y="100"/>
                    </a:cubicBezTo>
                    <a:cubicBezTo>
                      <a:pt x="176" y="100"/>
                      <a:pt x="176" y="99"/>
                      <a:pt x="176" y="98"/>
                    </a:cubicBezTo>
                    <a:cubicBezTo>
                      <a:pt x="175" y="97"/>
                      <a:pt x="174" y="97"/>
                      <a:pt x="173" y="97"/>
                    </a:cubicBezTo>
                    <a:cubicBezTo>
                      <a:pt x="172" y="97"/>
                      <a:pt x="171" y="97"/>
                      <a:pt x="170" y="97"/>
                    </a:cubicBezTo>
                    <a:cubicBezTo>
                      <a:pt x="170" y="97"/>
                      <a:pt x="169" y="97"/>
                      <a:pt x="168" y="97"/>
                    </a:cubicBezTo>
                    <a:cubicBezTo>
                      <a:pt x="168" y="97"/>
                      <a:pt x="167" y="97"/>
                      <a:pt x="167" y="97"/>
                    </a:cubicBezTo>
                    <a:cubicBezTo>
                      <a:pt x="173" y="95"/>
                      <a:pt x="178" y="94"/>
                      <a:pt x="178" y="88"/>
                    </a:cubicBezTo>
                    <a:cubicBezTo>
                      <a:pt x="178" y="82"/>
                      <a:pt x="173" y="79"/>
                      <a:pt x="167" y="79"/>
                    </a:cubicBezTo>
                    <a:cubicBezTo>
                      <a:pt x="162" y="79"/>
                      <a:pt x="156" y="81"/>
                      <a:pt x="153" y="86"/>
                    </a:cubicBezTo>
                    <a:cubicBezTo>
                      <a:pt x="148" y="95"/>
                      <a:pt x="150" y="104"/>
                      <a:pt x="159" y="110"/>
                    </a:cubicBezTo>
                    <a:cubicBezTo>
                      <a:pt x="155" y="111"/>
                      <a:pt x="152" y="113"/>
                      <a:pt x="150" y="116"/>
                    </a:cubicBezTo>
                    <a:cubicBezTo>
                      <a:pt x="149" y="114"/>
                      <a:pt x="148" y="114"/>
                      <a:pt x="147" y="114"/>
                    </a:cubicBezTo>
                    <a:cubicBezTo>
                      <a:pt x="146" y="114"/>
                      <a:pt x="145" y="114"/>
                      <a:pt x="145" y="114"/>
                    </a:cubicBezTo>
                    <a:cubicBezTo>
                      <a:pt x="144" y="114"/>
                      <a:pt x="143" y="114"/>
                      <a:pt x="143" y="114"/>
                    </a:cubicBezTo>
                    <a:cubicBezTo>
                      <a:pt x="142" y="114"/>
                      <a:pt x="142" y="114"/>
                      <a:pt x="142" y="114"/>
                    </a:cubicBezTo>
                    <a:cubicBezTo>
                      <a:pt x="145" y="109"/>
                      <a:pt x="149" y="110"/>
                      <a:pt x="149" y="104"/>
                    </a:cubicBezTo>
                    <a:cubicBezTo>
                      <a:pt x="149" y="104"/>
                      <a:pt x="149" y="104"/>
                      <a:pt x="148" y="104"/>
                    </a:cubicBezTo>
                    <a:cubicBezTo>
                      <a:pt x="147" y="104"/>
                      <a:pt x="145" y="105"/>
                      <a:pt x="144" y="105"/>
                    </a:cubicBezTo>
                    <a:cubicBezTo>
                      <a:pt x="143" y="105"/>
                      <a:pt x="142" y="106"/>
                      <a:pt x="141" y="106"/>
                    </a:cubicBezTo>
                    <a:cubicBezTo>
                      <a:pt x="141" y="106"/>
                      <a:pt x="141" y="106"/>
                      <a:pt x="140" y="105"/>
                    </a:cubicBezTo>
                    <a:cubicBezTo>
                      <a:pt x="140" y="101"/>
                      <a:pt x="140" y="98"/>
                      <a:pt x="138" y="94"/>
                    </a:cubicBezTo>
                    <a:cubicBezTo>
                      <a:pt x="137" y="94"/>
                      <a:pt x="137" y="94"/>
                      <a:pt x="136" y="94"/>
                    </a:cubicBezTo>
                    <a:cubicBezTo>
                      <a:pt x="134" y="94"/>
                      <a:pt x="133" y="92"/>
                      <a:pt x="131" y="92"/>
                    </a:cubicBezTo>
                    <a:cubicBezTo>
                      <a:pt x="131" y="98"/>
                      <a:pt x="133" y="96"/>
                      <a:pt x="130" y="100"/>
                    </a:cubicBezTo>
                    <a:cubicBezTo>
                      <a:pt x="133" y="102"/>
                      <a:pt x="138" y="102"/>
                      <a:pt x="138" y="107"/>
                    </a:cubicBezTo>
                    <a:cubicBezTo>
                      <a:pt x="138" y="107"/>
                      <a:pt x="137" y="107"/>
                      <a:pt x="137" y="107"/>
                    </a:cubicBezTo>
                    <a:cubicBezTo>
                      <a:pt x="136" y="107"/>
                      <a:pt x="136" y="107"/>
                      <a:pt x="135" y="107"/>
                    </a:cubicBezTo>
                    <a:cubicBezTo>
                      <a:pt x="134" y="107"/>
                      <a:pt x="134" y="106"/>
                      <a:pt x="133" y="106"/>
                    </a:cubicBezTo>
                    <a:cubicBezTo>
                      <a:pt x="132" y="106"/>
                      <a:pt x="132" y="106"/>
                      <a:pt x="132" y="107"/>
                    </a:cubicBezTo>
                    <a:cubicBezTo>
                      <a:pt x="133" y="111"/>
                      <a:pt x="135" y="111"/>
                      <a:pt x="131" y="113"/>
                    </a:cubicBezTo>
                    <a:cubicBezTo>
                      <a:pt x="133" y="115"/>
                      <a:pt x="137" y="115"/>
                      <a:pt x="138" y="117"/>
                    </a:cubicBezTo>
                    <a:cubicBezTo>
                      <a:pt x="138" y="119"/>
                      <a:pt x="139" y="121"/>
                      <a:pt x="137" y="122"/>
                    </a:cubicBezTo>
                    <a:cubicBezTo>
                      <a:pt x="137" y="120"/>
                      <a:pt x="136" y="119"/>
                      <a:pt x="135" y="118"/>
                    </a:cubicBezTo>
                    <a:cubicBezTo>
                      <a:pt x="131" y="134"/>
                      <a:pt x="121" y="142"/>
                      <a:pt x="113" y="153"/>
                    </a:cubicBezTo>
                    <a:cubicBezTo>
                      <a:pt x="114" y="149"/>
                      <a:pt x="116" y="146"/>
                      <a:pt x="116" y="142"/>
                    </a:cubicBezTo>
                    <a:cubicBezTo>
                      <a:pt x="116" y="139"/>
                      <a:pt x="113" y="141"/>
                      <a:pt x="113" y="139"/>
                    </a:cubicBezTo>
                    <a:cubicBezTo>
                      <a:pt x="115" y="134"/>
                      <a:pt x="110" y="135"/>
                      <a:pt x="112" y="128"/>
                    </a:cubicBezTo>
                    <a:cubicBezTo>
                      <a:pt x="110" y="123"/>
                      <a:pt x="94" y="112"/>
                      <a:pt x="93" y="100"/>
                    </a:cubicBezTo>
                    <a:cubicBezTo>
                      <a:pt x="93" y="93"/>
                      <a:pt x="98" y="84"/>
                      <a:pt x="103" y="84"/>
                    </a:cubicBezTo>
                    <a:cubicBezTo>
                      <a:pt x="105" y="84"/>
                      <a:pt x="107" y="85"/>
                      <a:pt x="109" y="88"/>
                    </a:cubicBezTo>
                    <a:cubicBezTo>
                      <a:pt x="110" y="91"/>
                      <a:pt x="110" y="93"/>
                      <a:pt x="108" y="93"/>
                    </a:cubicBezTo>
                    <a:cubicBezTo>
                      <a:pt x="107" y="93"/>
                      <a:pt x="107" y="93"/>
                      <a:pt x="106" y="93"/>
                    </a:cubicBezTo>
                    <a:cubicBezTo>
                      <a:pt x="106" y="91"/>
                      <a:pt x="108" y="91"/>
                      <a:pt x="107" y="89"/>
                    </a:cubicBezTo>
                    <a:cubicBezTo>
                      <a:pt x="107" y="89"/>
                      <a:pt x="106" y="89"/>
                      <a:pt x="106" y="89"/>
                    </a:cubicBezTo>
                    <a:cubicBezTo>
                      <a:pt x="105" y="89"/>
                      <a:pt x="105" y="90"/>
                      <a:pt x="104" y="90"/>
                    </a:cubicBezTo>
                    <a:cubicBezTo>
                      <a:pt x="104" y="90"/>
                      <a:pt x="103" y="91"/>
                      <a:pt x="103" y="91"/>
                    </a:cubicBezTo>
                    <a:cubicBezTo>
                      <a:pt x="102" y="91"/>
                      <a:pt x="102" y="90"/>
                      <a:pt x="102" y="90"/>
                    </a:cubicBezTo>
                    <a:cubicBezTo>
                      <a:pt x="100" y="97"/>
                      <a:pt x="104" y="99"/>
                      <a:pt x="108" y="99"/>
                    </a:cubicBezTo>
                    <a:cubicBezTo>
                      <a:pt x="111" y="99"/>
                      <a:pt x="114" y="98"/>
                      <a:pt x="115" y="96"/>
                    </a:cubicBezTo>
                    <a:cubicBezTo>
                      <a:pt x="114" y="91"/>
                      <a:pt x="116" y="89"/>
                      <a:pt x="117" y="86"/>
                    </a:cubicBezTo>
                    <a:cubicBezTo>
                      <a:pt x="113" y="82"/>
                      <a:pt x="112" y="82"/>
                      <a:pt x="113" y="78"/>
                    </a:cubicBezTo>
                    <a:cubicBezTo>
                      <a:pt x="112" y="77"/>
                      <a:pt x="111" y="77"/>
                      <a:pt x="110" y="77"/>
                    </a:cubicBezTo>
                    <a:cubicBezTo>
                      <a:pt x="107" y="77"/>
                      <a:pt x="105" y="78"/>
                      <a:pt x="103" y="80"/>
                    </a:cubicBezTo>
                    <a:cubicBezTo>
                      <a:pt x="103" y="78"/>
                      <a:pt x="104" y="78"/>
                      <a:pt x="104" y="77"/>
                    </a:cubicBezTo>
                    <a:cubicBezTo>
                      <a:pt x="104" y="76"/>
                      <a:pt x="103" y="76"/>
                      <a:pt x="103" y="76"/>
                    </a:cubicBezTo>
                    <a:cubicBezTo>
                      <a:pt x="101" y="76"/>
                      <a:pt x="100" y="77"/>
                      <a:pt x="98" y="78"/>
                    </a:cubicBezTo>
                    <a:cubicBezTo>
                      <a:pt x="97" y="79"/>
                      <a:pt x="96" y="80"/>
                      <a:pt x="94" y="80"/>
                    </a:cubicBezTo>
                    <a:cubicBezTo>
                      <a:pt x="94" y="80"/>
                      <a:pt x="93" y="80"/>
                      <a:pt x="92" y="80"/>
                    </a:cubicBezTo>
                    <a:cubicBezTo>
                      <a:pt x="90" y="83"/>
                      <a:pt x="91" y="89"/>
                      <a:pt x="86" y="89"/>
                    </a:cubicBezTo>
                    <a:cubicBezTo>
                      <a:pt x="84" y="96"/>
                      <a:pt x="88" y="104"/>
                      <a:pt x="88" y="105"/>
                    </a:cubicBezTo>
                    <a:cubicBezTo>
                      <a:pt x="81" y="101"/>
                      <a:pt x="77" y="92"/>
                      <a:pt x="74" y="83"/>
                    </a:cubicBezTo>
                    <a:cubicBezTo>
                      <a:pt x="75" y="83"/>
                      <a:pt x="76" y="84"/>
                      <a:pt x="76" y="84"/>
                    </a:cubicBezTo>
                    <a:cubicBezTo>
                      <a:pt x="77" y="84"/>
                      <a:pt x="78" y="83"/>
                      <a:pt x="79" y="82"/>
                    </a:cubicBezTo>
                    <a:cubicBezTo>
                      <a:pt x="80" y="81"/>
                      <a:pt x="81" y="80"/>
                      <a:pt x="83" y="80"/>
                    </a:cubicBezTo>
                    <a:cubicBezTo>
                      <a:pt x="84" y="80"/>
                      <a:pt x="84" y="80"/>
                      <a:pt x="85" y="80"/>
                    </a:cubicBezTo>
                    <a:cubicBezTo>
                      <a:pt x="89" y="76"/>
                      <a:pt x="90" y="64"/>
                      <a:pt x="97" y="64"/>
                    </a:cubicBezTo>
                    <a:cubicBezTo>
                      <a:pt x="97" y="64"/>
                      <a:pt x="98" y="64"/>
                      <a:pt x="99" y="65"/>
                    </a:cubicBezTo>
                    <a:cubicBezTo>
                      <a:pt x="99" y="67"/>
                      <a:pt x="95" y="65"/>
                      <a:pt x="95" y="68"/>
                    </a:cubicBezTo>
                    <a:cubicBezTo>
                      <a:pt x="96" y="69"/>
                      <a:pt x="98" y="69"/>
                      <a:pt x="99" y="69"/>
                    </a:cubicBezTo>
                    <a:cubicBezTo>
                      <a:pt x="101" y="69"/>
                      <a:pt x="102" y="69"/>
                      <a:pt x="103" y="68"/>
                    </a:cubicBezTo>
                    <a:cubicBezTo>
                      <a:pt x="104" y="61"/>
                      <a:pt x="99" y="60"/>
                      <a:pt x="98" y="56"/>
                    </a:cubicBezTo>
                    <a:cubicBezTo>
                      <a:pt x="97" y="56"/>
                      <a:pt x="97" y="56"/>
                      <a:pt x="97" y="56"/>
                    </a:cubicBezTo>
                    <a:cubicBezTo>
                      <a:pt x="84" y="56"/>
                      <a:pt x="80" y="66"/>
                      <a:pt x="73" y="72"/>
                    </a:cubicBezTo>
                    <a:cubicBezTo>
                      <a:pt x="72" y="69"/>
                      <a:pt x="75" y="69"/>
                      <a:pt x="74" y="66"/>
                    </a:cubicBezTo>
                    <a:cubicBezTo>
                      <a:pt x="74" y="66"/>
                      <a:pt x="74" y="66"/>
                      <a:pt x="75" y="66"/>
                    </a:cubicBezTo>
                    <a:cubicBezTo>
                      <a:pt x="78" y="66"/>
                      <a:pt x="80" y="60"/>
                      <a:pt x="85" y="57"/>
                    </a:cubicBezTo>
                    <a:cubicBezTo>
                      <a:pt x="87" y="56"/>
                      <a:pt x="92" y="56"/>
                      <a:pt x="95" y="54"/>
                    </a:cubicBezTo>
                    <a:cubicBezTo>
                      <a:pt x="101" y="50"/>
                      <a:pt x="101" y="43"/>
                      <a:pt x="95" y="42"/>
                    </a:cubicBezTo>
                    <a:cubicBezTo>
                      <a:pt x="97" y="49"/>
                      <a:pt x="92" y="50"/>
                      <a:pt x="89" y="52"/>
                    </a:cubicBezTo>
                    <a:cubicBezTo>
                      <a:pt x="89" y="50"/>
                      <a:pt x="89" y="49"/>
                      <a:pt x="88" y="49"/>
                    </a:cubicBezTo>
                    <a:cubicBezTo>
                      <a:pt x="87" y="49"/>
                      <a:pt x="87" y="49"/>
                      <a:pt x="87" y="49"/>
                    </a:cubicBezTo>
                    <a:cubicBezTo>
                      <a:pt x="84" y="52"/>
                      <a:pt x="80" y="53"/>
                      <a:pt x="78" y="56"/>
                    </a:cubicBezTo>
                    <a:cubicBezTo>
                      <a:pt x="77" y="57"/>
                      <a:pt x="77" y="57"/>
                      <a:pt x="77" y="57"/>
                    </a:cubicBezTo>
                    <a:cubicBezTo>
                      <a:pt x="77" y="57"/>
                      <a:pt x="77" y="57"/>
                      <a:pt x="77" y="57"/>
                    </a:cubicBezTo>
                    <a:cubicBezTo>
                      <a:pt x="77" y="58"/>
                      <a:pt x="76" y="58"/>
                      <a:pt x="76" y="58"/>
                    </a:cubicBezTo>
                    <a:cubicBezTo>
                      <a:pt x="76" y="57"/>
                      <a:pt x="74" y="56"/>
                      <a:pt x="76" y="55"/>
                    </a:cubicBezTo>
                    <a:cubicBezTo>
                      <a:pt x="76" y="55"/>
                      <a:pt x="77" y="57"/>
                      <a:pt x="77" y="57"/>
                    </a:cubicBezTo>
                    <a:cubicBezTo>
                      <a:pt x="78" y="56"/>
                      <a:pt x="78" y="56"/>
                      <a:pt x="78" y="56"/>
                    </a:cubicBezTo>
                    <a:cubicBezTo>
                      <a:pt x="80" y="51"/>
                      <a:pt x="82" y="45"/>
                      <a:pt x="91" y="45"/>
                    </a:cubicBezTo>
                    <a:cubicBezTo>
                      <a:pt x="91" y="45"/>
                      <a:pt x="92" y="45"/>
                      <a:pt x="92" y="45"/>
                    </a:cubicBezTo>
                    <a:cubicBezTo>
                      <a:pt x="92" y="42"/>
                      <a:pt x="94" y="41"/>
                      <a:pt x="95" y="37"/>
                    </a:cubicBezTo>
                    <a:cubicBezTo>
                      <a:pt x="95" y="37"/>
                      <a:pt x="95" y="37"/>
                      <a:pt x="95" y="37"/>
                    </a:cubicBezTo>
                    <a:cubicBezTo>
                      <a:pt x="90" y="37"/>
                      <a:pt x="90" y="32"/>
                      <a:pt x="87" y="30"/>
                    </a:cubicBezTo>
                    <a:cubicBezTo>
                      <a:pt x="89" y="36"/>
                      <a:pt x="84" y="39"/>
                      <a:pt x="80" y="41"/>
                    </a:cubicBezTo>
                    <a:cubicBezTo>
                      <a:pt x="81" y="37"/>
                      <a:pt x="85" y="37"/>
                      <a:pt x="86" y="34"/>
                    </a:cubicBezTo>
                    <a:cubicBezTo>
                      <a:pt x="82" y="31"/>
                      <a:pt x="80" y="26"/>
                      <a:pt x="73" y="26"/>
                    </a:cubicBezTo>
                    <a:cubicBezTo>
                      <a:pt x="73" y="26"/>
                      <a:pt x="72" y="26"/>
                      <a:pt x="72" y="26"/>
                    </a:cubicBezTo>
                    <a:cubicBezTo>
                      <a:pt x="71" y="28"/>
                      <a:pt x="73" y="32"/>
                      <a:pt x="71" y="33"/>
                    </a:cubicBezTo>
                    <a:cubicBezTo>
                      <a:pt x="71" y="29"/>
                      <a:pt x="67" y="30"/>
                      <a:pt x="68" y="26"/>
                    </a:cubicBezTo>
                    <a:cubicBezTo>
                      <a:pt x="67" y="23"/>
                      <a:pt x="71" y="19"/>
                      <a:pt x="69" y="18"/>
                    </a:cubicBezTo>
                    <a:cubicBezTo>
                      <a:pt x="69" y="18"/>
                      <a:pt x="68" y="18"/>
                      <a:pt x="68" y="18"/>
                    </a:cubicBezTo>
                    <a:cubicBezTo>
                      <a:pt x="68" y="18"/>
                      <a:pt x="67" y="18"/>
                      <a:pt x="68" y="16"/>
                    </a:cubicBezTo>
                    <a:cubicBezTo>
                      <a:pt x="68" y="16"/>
                      <a:pt x="68" y="16"/>
                      <a:pt x="69" y="16"/>
                    </a:cubicBezTo>
                    <a:cubicBezTo>
                      <a:pt x="69" y="16"/>
                      <a:pt x="70" y="16"/>
                      <a:pt x="71" y="17"/>
                    </a:cubicBezTo>
                    <a:cubicBezTo>
                      <a:pt x="71" y="17"/>
                      <a:pt x="72" y="18"/>
                      <a:pt x="73" y="18"/>
                    </a:cubicBezTo>
                    <a:cubicBezTo>
                      <a:pt x="74" y="18"/>
                      <a:pt x="74" y="17"/>
                      <a:pt x="75" y="16"/>
                    </a:cubicBezTo>
                    <a:cubicBezTo>
                      <a:pt x="76" y="13"/>
                      <a:pt x="74" y="12"/>
                      <a:pt x="72" y="12"/>
                    </a:cubicBezTo>
                    <a:cubicBezTo>
                      <a:pt x="71" y="12"/>
                      <a:pt x="71" y="12"/>
                      <a:pt x="70" y="12"/>
                    </a:cubicBezTo>
                    <a:cubicBezTo>
                      <a:pt x="70" y="12"/>
                      <a:pt x="69" y="12"/>
                      <a:pt x="69" y="12"/>
                    </a:cubicBezTo>
                    <a:cubicBezTo>
                      <a:pt x="69" y="12"/>
                      <a:pt x="69" y="12"/>
                      <a:pt x="69" y="12"/>
                    </a:cubicBezTo>
                    <a:cubicBezTo>
                      <a:pt x="70" y="9"/>
                      <a:pt x="73" y="9"/>
                      <a:pt x="76" y="8"/>
                    </a:cubicBezTo>
                    <a:cubicBezTo>
                      <a:pt x="76" y="6"/>
                      <a:pt x="76" y="5"/>
                      <a:pt x="76" y="4"/>
                    </a:cubicBezTo>
                    <a:cubicBezTo>
                      <a:pt x="75" y="4"/>
                      <a:pt x="74" y="4"/>
                      <a:pt x="74" y="4"/>
                    </a:cubicBezTo>
                    <a:cubicBezTo>
                      <a:pt x="71" y="4"/>
                      <a:pt x="71" y="3"/>
                      <a:pt x="68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1" name="Freeform 397"/>
              <p:cNvSpPr>
                <a:spLocks noEditPoints="1"/>
              </p:cNvSpPr>
              <p:nvPr/>
            </p:nvSpPr>
            <p:spPr bwMode="auto">
              <a:xfrm>
                <a:off x="990" y="6413"/>
                <a:ext cx="545" cy="931"/>
              </a:xfrm>
              <a:custGeom>
                <a:avLst/>
                <a:gdLst/>
                <a:ahLst/>
                <a:cxnLst>
                  <a:cxn ang="0">
                    <a:pos x="19" y="131"/>
                  </a:cxn>
                  <a:cxn ang="0">
                    <a:pos x="79" y="41"/>
                  </a:cxn>
                  <a:cxn ang="0">
                    <a:pos x="89" y="43"/>
                  </a:cxn>
                  <a:cxn ang="0">
                    <a:pos x="86" y="28"/>
                  </a:cxn>
                  <a:cxn ang="0">
                    <a:pos x="82" y="34"/>
                  </a:cxn>
                  <a:cxn ang="0">
                    <a:pos x="76" y="26"/>
                  </a:cxn>
                  <a:cxn ang="0">
                    <a:pos x="83" y="38"/>
                  </a:cxn>
                  <a:cxn ang="0">
                    <a:pos x="86" y="28"/>
                  </a:cxn>
                  <a:cxn ang="0">
                    <a:pos x="91" y="28"/>
                  </a:cxn>
                  <a:cxn ang="0">
                    <a:pos x="86" y="28"/>
                  </a:cxn>
                  <a:cxn ang="0">
                    <a:pos x="74" y="26"/>
                  </a:cxn>
                  <a:cxn ang="0">
                    <a:pos x="74" y="26"/>
                  </a:cxn>
                  <a:cxn ang="0">
                    <a:pos x="69" y="28"/>
                  </a:cxn>
                  <a:cxn ang="0">
                    <a:pos x="89" y="15"/>
                  </a:cxn>
                  <a:cxn ang="0">
                    <a:pos x="75" y="13"/>
                  </a:cxn>
                  <a:cxn ang="0">
                    <a:pos x="69" y="10"/>
                  </a:cxn>
                  <a:cxn ang="0">
                    <a:pos x="58" y="27"/>
                  </a:cxn>
                  <a:cxn ang="0">
                    <a:pos x="54" y="36"/>
                  </a:cxn>
                  <a:cxn ang="0">
                    <a:pos x="80" y="83"/>
                  </a:cxn>
                  <a:cxn ang="0">
                    <a:pos x="44" y="56"/>
                  </a:cxn>
                  <a:cxn ang="0">
                    <a:pos x="43" y="60"/>
                  </a:cxn>
                  <a:cxn ang="0">
                    <a:pos x="27" y="69"/>
                  </a:cxn>
                  <a:cxn ang="0">
                    <a:pos x="34" y="49"/>
                  </a:cxn>
                  <a:cxn ang="0">
                    <a:pos x="33" y="50"/>
                  </a:cxn>
                  <a:cxn ang="0">
                    <a:pos x="32" y="40"/>
                  </a:cxn>
                  <a:cxn ang="0">
                    <a:pos x="19" y="64"/>
                  </a:cxn>
                  <a:cxn ang="0">
                    <a:pos x="18" y="51"/>
                  </a:cxn>
                  <a:cxn ang="0">
                    <a:pos x="16" y="63"/>
                  </a:cxn>
                  <a:cxn ang="0">
                    <a:pos x="12" y="67"/>
                  </a:cxn>
                  <a:cxn ang="0">
                    <a:pos x="14" y="73"/>
                  </a:cxn>
                  <a:cxn ang="0">
                    <a:pos x="8" y="79"/>
                  </a:cxn>
                  <a:cxn ang="0">
                    <a:pos x="23" y="80"/>
                  </a:cxn>
                  <a:cxn ang="0">
                    <a:pos x="41" y="93"/>
                  </a:cxn>
                  <a:cxn ang="0">
                    <a:pos x="37" y="94"/>
                  </a:cxn>
                  <a:cxn ang="0">
                    <a:pos x="41" y="98"/>
                  </a:cxn>
                  <a:cxn ang="0">
                    <a:pos x="27" y="115"/>
                  </a:cxn>
                  <a:cxn ang="0">
                    <a:pos x="18" y="125"/>
                  </a:cxn>
                  <a:cxn ang="0">
                    <a:pos x="17" y="132"/>
                  </a:cxn>
                  <a:cxn ang="0">
                    <a:pos x="25" y="132"/>
                  </a:cxn>
                  <a:cxn ang="0">
                    <a:pos x="24" y="153"/>
                  </a:cxn>
                  <a:cxn ang="0">
                    <a:pos x="26" y="181"/>
                  </a:cxn>
                  <a:cxn ang="0">
                    <a:pos x="35" y="170"/>
                  </a:cxn>
                  <a:cxn ang="0">
                    <a:pos x="36" y="157"/>
                  </a:cxn>
                  <a:cxn ang="0">
                    <a:pos x="29" y="141"/>
                  </a:cxn>
                  <a:cxn ang="0">
                    <a:pos x="25" y="141"/>
                  </a:cxn>
                  <a:cxn ang="0">
                    <a:pos x="33" y="143"/>
                  </a:cxn>
                  <a:cxn ang="0">
                    <a:pos x="34" y="149"/>
                  </a:cxn>
                  <a:cxn ang="0">
                    <a:pos x="49" y="135"/>
                  </a:cxn>
                  <a:cxn ang="0">
                    <a:pos x="46" y="138"/>
                  </a:cxn>
                  <a:cxn ang="0">
                    <a:pos x="37" y="134"/>
                  </a:cxn>
                  <a:cxn ang="0">
                    <a:pos x="38" y="113"/>
                  </a:cxn>
                  <a:cxn ang="0">
                    <a:pos x="70" y="88"/>
                  </a:cxn>
                  <a:cxn ang="0">
                    <a:pos x="69" y="101"/>
                  </a:cxn>
                  <a:cxn ang="0">
                    <a:pos x="76" y="72"/>
                  </a:cxn>
                  <a:cxn ang="0">
                    <a:pos x="98" y="33"/>
                  </a:cxn>
                  <a:cxn ang="0">
                    <a:pos x="88" y="23"/>
                  </a:cxn>
                  <a:cxn ang="0">
                    <a:pos x="100" y="20"/>
                  </a:cxn>
                  <a:cxn ang="0">
                    <a:pos x="90" y="5"/>
                  </a:cxn>
                  <a:cxn ang="0">
                    <a:pos x="79" y="22"/>
                  </a:cxn>
                </a:cxnLst>
                <a:rect l="0" t="0" r="r" b="b"/>
                <a:pathLst>
                  <a:path w="105" h="181">
                    <a:moveTo>
                      <a:pt x="19" y="131"/>
                    </a:moveTo>
                    <a:cubicBezTo>
                      <a:pt x="18" y="131"/>
                      <a:pt x="18" y="131"/>
                      <a:pt x="18" y="131"/>
                    </a:cubicBezTo>
                    <a:cubicBezTo>
                      <a:pt x="18" y="128"/>
                      <a:pt x="21" y="130"/>
                      <a:pt x="21" y="128"/>
                    </a:cubicBezTo>
                    <a:cubicBezTo>
                      <a:pt x="24" y="129"/>
                      <a:pt x="21" y="131"/>
                      <a:pt x="19" y="131"/>
                    </a:cubicBezTo>
                    <a:moveTo>
                      <a:pt x="89" y="43"/>
                    </a:moveTo>
                    <a:cubicBezTo>
                      <a:pt x="92" y="43"/>
                      <a:pt x="93" y="41"/>
                      <a:pt x="94" y="39"/>
                    </a:cubicBezTo>
                    <a:cubicBezTo>
                      <a:pt x="96" y="43"/>
                      <a:pt x="91" y="46"/>
                      <a:pt x="86" y="46"/>
                    </a:cubicBezTo>
                    <a:cubicBezTo>
                      <a:pt x="83" y="46"/>
                      <a:pt x="80" y="44"/>
                      <a:pt x="79" y="41"/>
                    </a:cubicBezTo>
                    <a:cubicBezTo>
                      <a:pt x="80" y="42"/>
                      <a:pt x="82" y="42"/>
                      <a:pt x="83" y="42"/>
                    </a:cubicBezTo>
                    <a:cubicBezTo>
                      <a:pt x="85" y="42"/>
                      <a:pt x="87" y="41"/>
                      <a:pt x="87" y="40"/>
                    </a:cubicBezTo>
                    <a:cubicBezTo>
                      <a:pt x="88" y="40"/>
                      <a:pt x="88" y="42"/>
                      <a:pt x="88" y="43"/>
                    </a:cubicBezTo>
                    <a:cubicBezTo>
                      <a:pt x="88" y="43"/>
                      <a:pt x="88" y="43"/>
                      <a:pt x="89" y="43"/>
                    </a:cubicBezTo>
                    <a:moveTo>
                      <a:pt x="82" y="34"/>
                    </a:moveTo>
                    <a:cubicBezTo>
                      <a:pt x="81" y="34"/>
                      <a:pt x="80" y="34"/>
                      <a:pt x="79" y="33"/>
                    </a:cubicBezTo>
                    <a:cubicBezTo>
                      <a:pt x="82" y="31"/>
                      <a:pt x="85" y="31"/>
                      <a:pt x="86" y="28"/>
                    </a:cubicBezTo>
                    <a:cubicBezTo>
                      <a:pt x="86" y="28"/>
                      <a:pt x="86" y="28"/>
                      <a:pt x="86" y="28"/>
                    </a:cubicBezTo>
                    <a:cubicBezTo>
                      <a:pt x="88" y="30"/>
                      <a:pt x="95" y="28"/>
                      <a:pt x="93" y="33"/>
                    </a:cubicBezTo>
                    <a:cubicBezTo>
                      <a:pt x="92" y="32"/>
                      <a:pt x="91" y="31"/>
                      <a:pt x="90" y="31"/>
                    </a:cubicBezTo>
                    <a:cubicBezTo>
                      <a:pt x="89" y="31"/>
                      <a:pt x="87" y="32"/>
                      <a:pt x="86" y="33"/>
                    </a:cubicBezTo>
                    <a:cubicBezTo>
                      <a:pt x="84" y="33"/>
                      <a:pt x="83" y="34"/>
                      <a:pt x="82" y="34"/>
                    </a:cubicBezTo>
                    <a:moveTo>
                      <a:pt x="81" y="39"/>
                    </a:moveTo>
                    <a:cubicBezTo>
                      <a:pt x="80" y="39"/>
                      <a:pt x="77" y="36"/>
                      <a:pt x="76" y="35"/>
                    </a:cubicBezTo>
                    <a:cubicBezTo>
                      <a:pt x="76" y="32"/>
                      <a:pt x="76" y="29"/>
                      <a:pt x="76" y="26"/>
                    </a:cubicBezTo>
                    <a:cubicBezTo>
                      <a:pt x="76" y="26"/>
                      <a:pt x="76" y="26"/>
                      <a:pt x="76" y="26"/>
                    </a:cubicBezTo>
                    <a:cubicBezTo>
                      <a:pt x="77" y="26"/>
                      <a:pt x="77" y="27"/>
                      <a:pt x="77" y="28"/>
                    </a:cubicBezTo>
                    <a:cubicBezTo>
                      <a:pt x="77" y="29"/>
                      <a:pt x="77" y="30"/>
                      <a:pt x="78" y="30"/>
                    </a:cubicBezTo>
                    <a:cubicBezTo>
                      <a:pt x="78" y="30"/>
                      <a:pt x="78" y="30"/>
                      <a:pt x="78" y="29"/>
                    </a:cubicBezTo>
                    <a:cubicBezTo>
                      <a:pt x="78" y="31"/>
                      <a:pt x="79" y="36"/>
                      <a:pt x="83" y="38"/>
                    </a:cubicBezTo>
                    <a:cubicBezTo>
                      <a:pt x="82" y="38"/>
                      <a:pt x="82" y="39"/>
                      <a:pt x="81" y="39"/>
                    </a:cubicBezTo>
                    <a:moveTo>
                      <a:pt x="86" y="28"/>
                    </a:moveTo>
                    <a:cubicBezTo>
                      <a:pt x="86" y="28"/>
                      <a:pt x="86" y="28"/>
                      <a:pt x="86" y="28"/>
                    </a:cubicBezTo>
                    <a:cubicBezTo>
                      <a:pt x="86" y="28"/>
                      <a:pt x="86" y="28"/>
                      <a:pt x="86" y="28"/>
                    </a:cubicBezTo>
                    <a:cubicBezTo>
                      <a:pt x="86" y="28"/>
                      <a:pt x="86" y="27"/>
                      <a:pt x="86" y="27"/>
                    </a:cubicBezTo>
                    <a:cubicBezTo>
                      <a:pt x="89" y="27"/>
                      <a:pt x="90" y="26"/>
                      <a:pt x="93" y="26"/>
                    </a:cubicBezTo>
                    <a:cubicBezTo>
                      <a:pt x="94" y="26"/>
                      <a:pt x="95" y="26"/>
                      <a:pt x="95" y="26"/>
                    </a:cubicBezTo>
                    <a:cubicBezTo>
                      <a:pt x="95" y="28"/>
                      <a:pt x="93" y="28"/>
                      <a:pt x="91" y="28"/>
                    </a:cubicBezTo>
                    <a:cubicBezTo>
                      <a:pt x="91" y="28"/>
                      <a:pt x="90" y="28"/>
                      <a:pt x="89" y="28"/>
                    </a:cubicBezTo>
                    <a:cubicBezTo>
                      <a:pt x="89" y="28"/>
                      <a:pt x="88" y="28"/>
                      <a:pt x="87" y="28"/>
                    </a:cubicBezTo>
                    <a:cubicBezTo>
                      <a:pt x="87" y="28"/>
                      <a:pt x="86" y="28"/>
                      <a:pt x="86" y="28"/>
                    </a:cubicBezTo>
                    <a:cubicBezTo>
                      <a:pt x="86" y="28"/>
                      <a:pt x="86" y="28"/>
                      <a:pt x="86" y="28"/>
                    </a:cubicBezTo>
                    <a:moveTo>
                      <a:pt x="81" y="29"/>
                    </a:moveTo>
                    <a:cubicBezTo>
                      <a:pt x="79" y="27"/>
                      <a:pt x="84" y="24"/>
                      <a:pt x="87" y="24"/>
                    </a:cubicBezTo>
                    <a:cubicBezTo>
                      <a:pt x="86" y="27"/>
                      <a:pt x="82" y="26"/>
                      <a:pt x="81" y="29"/>
                    </a:cubicBezTo>
                    <a:moveTo>
                      <a:pt x="74" y="26"/>
                    </a:moveTo>
                    <a:cubicBezTo>
                      <a:pt x="74" y="26"/>
                      <a:pt x="73" y="24"/>
                      <a:pt x="74" y="22"/>
                    </a:cubicBezTo>
                    <a:cubicBezTo>
                      <a:pt x="74" y="21"/>
                      <a:pt x="74" y="21"/>
                      <a:pt x="74" y="21"/>
                    </a:cubicBezTo>
                    <a:cubicBezTo>
                      <a:pt x="75" y="21"/>
                      <a:pt x="75" y="24"/>
                      <a:pt x="75" y="25"/>
                    </a:cubicBezTo>
                    <a:cubicBezTo>
                      <a:pt x="75" y="25"/>
                      <a:pt x="75" y="26"/>
                      <a:pt x="74" y="26"/>
                    </a:cubicBezTo>
                    <a:moveTo>
                      <a:pt x="70" y="34"/>
                    </a:moveTo>
                    <a:cubicBezTo>
                      <a:pt x="63" y="34"/>
                      <a:pt x="57" y="22"/>
                      <a:pt x="64" y="18"/>
                    </a:cubicBezTo>
                    <a:cubicBezTo>
                      <a:pt x="64" y="18"/>
                      <a:pt x="65" y="18"/>
                      <a:pt x="65" y="18"/>
                    </a:cubicBezTo>
                    <a:cubicBezTo>
                      <a:pt x="69" y="18"/>
                      <a:pt x="69" y="23"/>
                      <a:pt x="69" y="28"/>
                    </a:cubicBezTo>
                    <a:cubicBezTo>
                      <a:pt x="68" y="32"/>
                      <a:pt x="74" y="32"/>
                      <a:pt x="71" y="34"/>
                    </a:cubicBezTo>
                    <a:cubicBezTo>
                      <a:pt x="71" y="34"/>
                      <a:pt x="70" y="34"/>
                      <a:pt x="70" y="34"/>
                    </a:cubicBezTo>
                    <a:moveTo>
                      <a:pt x="81" y="25"/>
                    </a:moveTo>
                    <a:cubicBezTo>
                      <a:pt x="81" y="23"/>
                      <a:pt x="85" y="16"/>
                      <a:pt x="89" y="15"/>
                    </a:cubicBezTo>
                    <a:cubicBezTo>
                      <a:pt x="88" y="20"/>
                      <a:pt x="83" y="21"/>
                      <a:pt x="81" y="25"/>
                    </a:cubicBezTo>
                    <a:moveTo>
                      <a:pt x="77" y="20"/>
                    </a:moveTo>
                    <a:cubicBezTo>
                      <a:pt x="77" y="20"/>
                      <a:pt x="76" y="19"/>
                      <a:pt x="76" y="16"/>
                    </a:cubicBezTo>
                    <a:cubicBezTo>
                      <a:pt x="76" y="15"/>
                      <a:pt x="75" y="15"/>
                      <a:pt x="75" y="13"/>
                    </a:cubicBezTo>
                    <a:cubicBezTo>
                      <a:pt x="78" y="15"/>
                      <a:pt x="78" y="20"/>
                      <a:pt x="77" y="20"/>
                    </a:cubicBezTo>
                    <a:moveTo>
                      <a:pt x="69" y="0"/>
                    </a:moveTo>
                    <a:cubicBezTo>
                      <a:pt x="68" y="5"/>
                      <a:pt x="71" y="6"/>
                      <a:pt x="71" y="10"/>
                    </a:cubicBezTo>
                    <a:cubicBezTo>
                      <a:pt x="70" y="10"/>
                      <a:pt x="70" y="10"/>
                      <a:pt x="69" y="10"/>
                    </a:cubicBezTo>
                    <a:cubicBezTo>
                      <a:pt x="67" y="10"/>
                      <a:pt x="66" y="10"/>
                      <a:pt x="65" y="12"/>
                    </a:cubicBezTo>
                    <a:cubicBezTo>
                      <a:pt x="70" y="13"/>
                      <a:pt x="73" y="15"/>
                      <a:pt x="74" y="19"/>
                    </a:cubicBezTo>
                    <a:cubicBezTo>
                      <a:pt x="71" y="16"/>
                      <a:pt x="68" y="15"/>
                      <a:pt x="65" y="15"/>
                    </a:cubicBezTo>
                    <a:cubicBezTo>
                      <a:pt x="60" y="15"/>
                      <a:pt x="57" y="21"/>
                      <a:pt x="58" y="27"/>
                    </a:cubicBezTo>
                    <a:cubicBezTo>
                      <a:pt x="58" y="33"/>
                      <a:pt x="62" y="39"/>
                      <a:pt x="70" y="39"/>
                    </a:cubicBezTo>
                    <a:cubicBezTo>
                      <a:pt x="71" y="39"/>
                      <a:pt x="71" y="39"/>
                      <a:pt x="72" y="39"/>
                    </a:cubicBezTo>
                    <a:cubicBezTo>
                      <a:pt x="70" y="42"/>
                      <a:pt x="71" y="48"/>
                      <a:pt x="69" y="50"/>
                    </a:cubicBezTo>
                    <a:cubicBezTo>
                      <a:pt x="66" y="43"/>
                      <a:pt x="63" y="36"/>
                      <a:pt x="54" y="36"/>
                    </a:cubicBezTo>
                    <a:cubicBezTo>
                      <a:pt x="53" y="36"/>
                      <a:pt x="52" y="36"/>
                      <a:pt x="51" y="37"/>
                    </a:cubicBezTo>
                    <a:cubicBezTo>
                      <a:pt x="50" y="40"/>
                      <a:pt x="56" y="37"/>
                      <a:pt x="56" y="41"/>
                    </a:cubicBezTo>
                    <a:cubicBezTo>
                      <a:pt x="57" y="44"/>
                      <a:pt x="59" y="46"/>
                      <a:pt x="59" y="50"/>
                    </a:cubicBezTo>
                    <a:cubicBezTo>
                      <a:pt x="70" y="57"/>
                      <a:pt x="74" y="76"/>
                      <a:pt x="80" y="83"/>
                    </a:cubicBezTo>
                    <a:cubicBezTo>
                      <a:pt x="79" y="83"/>
                      <a:pt x="77" y="83"/>
                      <a:pt x="75" y="83"/>
                    </a:cubicBezTo>
                    <a:cubicBezTo>
                      <a:pt x="66" y="83"/>
                      <a:pt x="62" y="76"/>
                      <a:pt x="58" y="69"/>
                    </a:cubicBezTo>
                    <a:cubicBezTo>
                      <a:pt x="54" y="63"/>
                      <a:pt x="51" y="56"/>
                      <a:pt x="45" y="56"/>
                    </a:cubicBezTo>
                    <a:cubicBezTo>
                      <a:pt x="45" y="56"/>
                      <a:pt x="44" y="56"/>
                      <a:pt x="44" y="56"/>
                    </a:cubicBezTo>
                    <a:cubicBezTo>
                      <a:pt x="42" y="56"/>
                      <a:pt x="39" y="57"/>
                      <a:pt x="40" y="61"/>
                    </a:cubicBezTo>
                    <a:cubicBezTo>
                      <a:pt x="40" y="62"/>
                      <a:pt x="40" y="62"/>
                      <a:pt x="40" y="62"/>
                    </a:cubicBezTo>
                    <a:cubicBezTo>
                      <a:pt x="40" y="62"/>
                      <a:pt x="41" y="62"/>
                      <a:pt x="41" y="61"/>
                    </a:cubicBezTo>
                    <a:cubicBezTo>
                      <a:pt x="42" y="61"/>
                      <a:pt x="42" y="60"/>
                      <a:pt x="43" y="60"/>
                    </a:cubicBezTo>
                    <a:cubicBezTo>
                      <a:pt x="43" y="60"/>
                      <a:pt x="43" y="60"/>
                      <a:pt x="43" y="60"/>
                    </a:cubicBezTo>
                    <a:cubicBezTo>
                      <a:pt x="46" y="63"/>
                      <a:pt x="46" y="69"/>
                      <a:pt x="48" y="72"/>
                    </a:cubicBezTo>
                    <a:cubicBezTo>
                      <a:pt x="52" y="77"/>
                      <a:pt x="58" y="78"/>
                      <a:pt x="61" y="83"/>
                    </a:cubicBezTo>
                    <a:cubicBezTo>
                      <a:pt x="53" y="82"/>
                      <a:pt x="28" y="76"/>
                      <a:pt x="27" y="69"/>
                    </a:cubicBezTo>
                    <a:cubicBezTo>
                      <a:pt x="32" y="64"/>
                      <a:pt x="32" y="64"/>
                      <a:pt x="32" y="64"/>
                    </a:cubicBezTo>
                    <a:cubicBezTo>
                      <a:pt x="35" y="58"/>
                      <a:pt x="24" y="49"/>
                      <a:pt x="32" y="45"/>
                    </a:cubicBezTo>
                    <a:cubicBezTo>
                      <a:pt x="34" y="46"/>
                      <a:pt x="34" y="47"/>
                      <a:pt x="34" y="48"/>
                    </a:cubicBezTo>
                    <a:cubicBezTo>
                      <a:pt x="34" y="49"/>
                      <a:pt x="34" y="49"/>
                      <a:pt x="34" y="49"/>
                    </a:cubicBezTo>
                    <a:cubicBezTo>
                      <a:pt x="34" y="49"/>
                      <a:pt x="33" y="49"/>
                      <a:pt x="33" y="49"/>
                    </a:cubicBezTo>
                    <a:cubicBezTo>
                      <a:pt x="33" y="49"/>
                      <a:pt x="33" y="49"/>
                      <a:pt x="32" y="49"/>
                    </a:cubicBezTo>
                    <a:cubicBezTo>
                      <a:pt x="32" y="49"/>
                      <a:pt x="32" y="49"/>
                      <a:pt x="32" y="50"/>
                    </a:cubicBezTo>
                    <a:cubicBezTo>
                      <a:pt x="32" y="50"/>
                      <a:pt x="33" y="50"/>
                      <a:pt x="33" y="50"/>
                    </a:cubicBezTo>
                    <a:cubicBezTo>
                      <a:pt x="34" y="50"/>
                      <a:pt x="34" y="51"/>
                      <a:pt x="35" y="51"/>
                    </a:cubicBezTo>
                    <a:cubicBezTo>
                      <a:pt x="35" y="51"/>
                      <a:pt x="35" y="52"/>
                      <a:pt x="36" y="52"/>
                    </a:cubicBezTo>
                    <a:cubicBezTo>
                      <a:pt x="37" y="52"/>
                      <a:pt x="37" y="52"/>
                      <a:pt x="38" y="52"/>
                    </a:cubicBezTo>
                    <a:cubicBezTo>
                      <a:pt x="40" y="43"/>
                      <a:pt x="36" y="40"/>
                      <a:pt x="32" y="40"/>
                    </a:cubicBezTo>
                    <a:cubicBezTo>
                      <a:pt x="28" y="40"/>
                      <a:pt x="23" y="43"/>
                      <a:pt x="21" y="47"/>
                    </a:cubicBezTo>
                    <a:cubicBezTo>
                      <a:pt x="20" y="54"/>
                      <a:pt x="26" y="60"/>
                      <a:pt x="25" y="67"/>
                    </a:cubicBezTo>
                    <a:cubicBezTo>
                      <a:pt x="23" y="67"/>
                      <a:pt x="22" y="68"/>
                      <a:pt x="21" y="68"/>
                    </a:cubicBezTo>
                    <a:cubicBezTo>
                      <a:pt x="20" y="68"/>
                      <a:pt x="19" y="67"/>
                      <a:pt x="19" y="64"/>
                    </a:cubicBezTo>
                    <a:cubicBezTo>
                      <a:pt x="21" y="65"/>
                      <a:pt x="21" y="66"/>
                      <a:pt x="23" y="66"/>
                    </a:cubicBezTo>
                    <a:cubicBezTo>
                      <a:pt x="23" y="66"/>
                      <a:pt x="23" y="66"/>
                      <a:pt x="24" y="65"/>
                    </a:cubicBezTo>
                    <a:cubicBezTo>
                      <a:pt x="24" y="59"/>
                      <a:pt x="18" y="59"/>
                      <a:pt x="19" y="52"/>
                    </a:cubicBezTo>
                    <a:cubicBezTo>
                      <a:pt x="19" y="51"/>
                      <a:pt x="18" y="51"/>
                      <a:pt x="18" y="51"/>
                    </a:cubicBezTo>
                    <a:cubicBezTo>
                      <a:pt x="16" y="51"/>
                      <a:pt x="16" y="53"/>
                      <a:pt x="16" y="55"/>
                    </a:cubicBezTo>
                    <a:cubicBezTo>
                      <a:pt x="16" y="56"/>
                      <a:pt x="16" y="58"/>
                      <a:pt x="14" y="58"/>
                    </a:cubicBezTo>
                    <a:cubicBezTo>
                      <a:pt x="14" y="58"/>
                      <a:pt x="14" y="58"/>
                      <a:pt x="14" y="58"/>
                    </a:cubicBezTo>
                    <a:cubicBezTo>
                      <a:pt x="13" y="61"/>
                      <a:pt x="16" y="61"/>
                      <a:pt x="16" y="63"/>
                    </a:cubicBezTo>
                    <a:cubicBezTo>
                      <a:pt x="15" y="63"/>
                      <a:pt x="14" y="62"/>
                      <a:pt x="13" y="62"/>
                    </a:cubicBezTo>
                    <a:cubicBezTo>
                      <a:pt x="12" y="62"/>
                      <a:pt x="11" y="63"/>
                      <a:pt x="11" y="63"/>
                    </a:cubicBezTo>
                    <a:cubicBezTo>
                      <a:pt x="10" y="67"/>
                      <a:pt x="14" y="65"/>
                      <a:pt x="14" y="68"/>
                    </a:cubicBezTo>
                    <a:cubicBezTo>
                      <a:pt x="13" y="67"/>
                      <a:pt x="12" y="67"/>
                      <a:pt x="12" y="67"/>
                    </a:cubicBezTo>
                    <a:cubicBezTo>
                      <a:pt x="9" y="67"/>
                      <a:pt x="7" y="69"/>
                      <a:pt x="6" y="72"/>
                    </a:cubicBezTo>
                    <a:cubicBezTo>
                      <a:pt x="8" y="71"/>
                      <a:pt x="10" y="71"/>
                      <a:pt x="11" y="71"/>
                    </a:cubicBezTo>
                    <a:cubicBezTo>
                      <a:pt x="14" y="71"/>
                      <a:pt x="17" y="72"/>
                      <a:pt x="19" y="74"/>
                    </a:cubicBezTo>
                    <a:cubicBezTo>
                      <a:pt x="17" y="73"/>
                      <a:pt x="16" y="73"/>
                      <a:pt x="14" y="73"/>
                    </a:cubicBezTo>
                    <a:cubicBezTo>
                      <a:pt x="6" y="73"/>
                      <a:pt x="0" y="82"/>
                      <a:pt x="9" y="87"/>
                    </a:cubicBezTo>
                    <a:cubicBezTo>
                      <a:pt x="12" y="86"/>
                      <a:pt x="14" y="85"/>
                      <a:pt x="14" y="80"/>
                    </a:cubicBezTo>
                    <a:cubicBezTo>
                      <a:pt x="13" y="81"/>
                      <a:pt x="11" y="81"/>
                      <a:pt x="10" y="81"/>
                    </a:cubicBezTo>
                    <a:cubicBezTo>
                      <a:pt x="9" y="81"/>
                      <a:pt x="8" y="81"/>
                      <a:pt x="8" y="79"/>
                    </a:cubicBezTo>
                    <a:cubicBezTo>
                      <a:pt x="8" y="78"/>
                      <a:pt x="9" y="76"/>
                      <a:pt x="11" y="76"/>
                    </a:cubicBezTo>
                    <a:cubicBezTo>
                      <a:pt x="12" y="76"/>
                      <a:pt x="12" y="76"/>
                      <a:pt x="12" y="76"/>
                    </a:cubicBezTo>
                    <a:cubicBezTo>
                      <a:pt x="15" y="77"/>
                      <a:pt x="17" y="81"/>
                      <a:pt x="21" y="81"/>
                    </a:cubicBezTo>
                    <a:cubicBezTo>
                      <a:pt x="22" y="81"/>
                      <a:pt x="22" y="81"/>
                      <a:pt x="23" y="80"/>
                    </a:cubicBezTo>
                    <a:cubicBezTo>
                      <a:pt x="25" y="80"/>
                      <a:pt x="25" y="76"/>
                      <a:pt x="27" y="74"/>
                    </a:cubicBezTo>
                    <a:cubicBezTo>
                      <a:pt x="36" y="81"/>
                      <a:pt x="49" y="84"/>
                      <a:pt x="63" y="86"/>
                    </a:cubicBezTo>
                    <a:cubicBezTo>
                      <a:pt x="57" y="88"/>
                      <a:pt x="48" y="92"/>
                      <a:pt x="41" y="93"/>
                    </a:cubicBezTo>
                    <a:cubicBezTo>
                      <a:pt x="41" y="93"/>
                      <a:pt x="41" y="93"/>
                      <a:pt x="41" y="93"/>
                    </a:cubicBezTo>
                    <a:cubicBezTo>
                      <a:pt x="40" y="93"/>
                      <a:pt x="40" y="93"/>
                      <a:pt x="40" y="93"/>
                    </a:cubicBezTo>
                    <a:cubicBezTo>
                      <a:pt x="39" y="93"/>
                      <a:pt x="38" y="93"/>
                      <a:pt x="38" y="93"/>
                    </a:cubicBezTo>
                    <a:cubicBezTo>
                      <a:pt x="36" y="93"/>
                      <a:pt x="35" y="93"/>
                      <a:pt x="36" y="94"/>
                    </a:cubicBezTo>
                    <a:cubicBezTo>
                      <a:pt x="37" y="94"/>
                      <a:pt x="37" y="94"/>
                      <a:pt x="37" y="94"/>
                    </a:cubicBezTo>
                    <a:cubicBezTo>
                      <a:pt x="39" y="94"/>
                      <a:pt x="41" y="95"/>
                      <a:pt x="42" y="97"/>
                    </a:cubicBezTo>
                    <a:cubicBezTo>
                      <a:pt x="42" y="97"/>
                      <a:pt x="42" y="97"/>
                      <a:pt x="42" y="97"/>
                    </a:cubicBezTo>
                    <a:cubicBezTo>
                      <a:pt x="39" y="97"/>
                      <a:pt x="33" y="98"/>
                      <a:pt x="36" y="100"/>
                    </a:cubicBezTo>
                    <a:cubicBezTo>
                      <a:pt x="37" y="99"/>
                      <a:pt x="39" y="98"/>
                      <a:pt x="41" y="98"/>
                    </a:cubicBezTo>
                    <a:cubicBezTo>
                      <a:pt x="41" y="98"/>
                      <a:pt x="42" y="98"/>
                      <a:pt x="42" y="99"/>
                    </a:cubicBezTo>
                    <a:cubicBezTo>
                      <a:pt x="37" y="106"/>
                      <a:pt x="34" y="114"/>
                      <a:pt x="22" y="114"/>
                    </a:cubicBezTo>
                    <a:cubicBezTo>
                      <a:pt x="22" y="114"/>
                      <a:pt x="22" y="114"/>
                      <a:pt x="21" y="114"/>
                    </a:cubicBezTo>
                    <a:cubicBezTo>
                      <a:pt x="23" y="114"/>
                      <a:pt x="25" y="115"/>
                      <a:pt x="27" y="115"/>
                    </a:cubicBezTo>
                    <a:cubicBezTo>
                      <a:pt x="29" y="115"/>
                      <a:pt x="32" y="114"/>
                      <a:pt x="33" y="114"/>
                    </a:cubicBezTo>
                    <a:cubicBezTo>
                      <a:pt x="31" y="118"/>
                      <a:pt x="29" y="122"/>
                      <a:pt x="26" y="125"/>
                    </a:cubicBezTo>
                    <a:cubicBezTo>
                      <a:pt x="25" y="124"/>
                      <a:pt x="24" y="124"/>
                      <a:pt x="23" y="124"/>
                    </a:cubicBezTo>
                    <a:cubicBezTo>
                      <a:pt x="21" y="124"/>
                      <a:pt x="20" y="125"/>
                      <a:pt x="18" y="125"/>
                    </a:cubicBezTo>
                    <a:cubicBezTo>
                      <a:pt x="16" y="123"/>
                      <a:pt x="18" y="124"/>
                      <a:pt x="18" y="121"/>
                    </a:cubicBezTo>
                    <a:cubicBezTo>
                      <a:pt x="18" y="121"/>
                      <a:pt x="17" y="121"/>
                      <a:pt x="16" y="121"/>
                    </a:cubicBezTo>
                    <a:cubicBezTo>
                      <a:pt x="12" y="121"/>
                      <a:pt x="10" y="124"/>
                      <a:pt x="11" y="129"/>
                    </a:cubicBezTo>
                    <a:cubicBezTo>
                      <a:pt x="12" y="130"/>
                      <a:pt x="16" y="130"/>
                      <a:pt x="17" y="132"/>
                    </a:cubicBezTo>
                    <a:cubicBezTo>
                      <a:pt x="14" y="133"/>
                      <a:pt x="14" y="137"/>
                      <a:pt x="13" y="141"/>
                    </a:cubicBezTo>
                    <a:cubicBezTo>
                      <a:pt x="14" y="141"/>
                      <a:pt x="14" y="141"/>
                      <a:pt x="15" y="141"/>
                    </a:cubicBezTo>
                    <a:cubicBezTo>
                      <a:pt x="17" y="141"/>
                      <a:pt x="19" y="139"/>
                      <a:pt x="21" y="137"/>
                    </a:cubicBezTo>
                    <a:cubicBezTo>
                      <a:pt x="22" y="134"/>
                      <a:pt x="24" y="132"/>
                      <a:pt x="25" y="132"/>
                    </a:cubicBezTo>
                    <a:cubicBezTo>
                      <a:pt x="25" y="132"/>
                      <a:pt x="26" y="132"/>
                      <a:pt x="26" y="132"/>
                    </a:cubicBezTo>
                    <a:cubicBezTo>
                      <a:pt x="23" y="135"/>
                      <a:pt x="19" y="137"/>
                      <a:pt x="20" y="144"/>
                    </a:cubicBezTo>
                    <a:cubicBezTo>
                      <a:pt x="21" y="145"/>
                      <a:pt x="25" y="144"/>
                      <a:pt x="25" y="146"/>
                    </a:cubicBezTo>
                    <a:cubicBezTo>
                      <a:pt x="24" y="149"/>
                      <a:pt x="19" y="151"/>
                      <a:pt x="24" y="153"/>
                    </a:cubicBezTo>
                    <a:cubicBezTo>
                      <a:pt x="20" y="155"/>
                      <a:pt x="18" y="157"/>
                      <a:pt x="15" y="159"/>
                    </a:cubicBezTo>
                    <a:cubicBezTo>
                      <a:pt x="16" y="161"/>
                      <a:pt x="17" y="165"/>
                      <a:pt x="18" y="167"/>
                    </a:cubicBezTo>
                    <a:cubicBezTo>
                      <a:pt x="22" y="165"/>
                      <a:pt x="25" y="161"/>
                      <a:pt x="25" y="158"/>
                    </a:cubicBezTo>
                    <a:cubicBezTo>
                      <a:pt x="31" y="164"/>
                      <a:pt x="23" y="179"/>
                      <a:pt x="26" y="181"/>
                    </a:cubicBezTo>
                    <a:cubicBezTo>
                      <a:pt x="27" y="177"/>
                      <a:pt x="29" y="174"/>
                      <a:pt x="30" y="168"/>
                    </a:cubicBezTo>
                    <a:cubicBezTo>
                      <a:pt x="31" y="168"/>
                      <a:pt x="31" y="169"/>
                      <a:pt x="32" y="170"/>
                    </a:cubicBezTo>
                    <a:cubicBezTo>
                      <a:pt x="33" y="171"/>
                      <a:pt x="34" y="172"/>
                      <a:pt x="34" y="172"/>
                    </a:cubicBezTo>
                    <a:cubicBezTo>
                      <a:pt x="35" y="172"/>
                      <a:pt x="35" y="171"/>
                      <a:pt x="35" y="170"/>
                    </a:cubicBezTo>
                    <a:cubicBezTo>
                      <a:pt x="34" y="168"/>
                      <a:pt x="31" y="167"/>
                      <a:pt x="31" y="164"/>
                    </a:cubicBezTo>
                    <a:cubicBezTo>
                      <a:pt x="33" y="164"/>
                      <a:pt x="33" y="167"/>
                      <a:pt x="35" y="167"/>
                    </a:cubicBezTo>
                    <a:cubicBezTo>
                      <a:pt x="35" y="164"/>
                      <a:pt x="39" y="165"/>
                      <a:pt x="41" y="163"/>
                    </a:cubicBezTo>
                    <a:cubicBezTo>
                      <a:pt x="38" y="160"/>
                      <a:pt x="37" y="160"/>
                      <a:pt x="36" y="157"/>
                    </a:cubicBezTo>
                    <a:cubicBezTo>
                      <a:pt x="35" y="157"/>
                      <a:pt x="33" y="157"/>
                      <a:pt x="31" y="157"/>
                    </a:cubicBezTo>
                    <a:cubicBezTo>
                      <a:pt x="28" y="157"/>
                      <a:pt x="26" y="156"/>
                      <a:pt x="26" y="152"/>
                    </a:cubicBezTo>
                    <a:cubicBezTo>
                      <a:pt x="27" y="153"/>
                      <a:pt x="28" y="154"/>
                      <a:pt x="30" y="154"/>
                    </a:cubicBezTo>
                    <a:cubicBezTo>
                      <a:pt x="29" y="150"/>
                      <a:pt x="25" y="145"/>
                      <a:pt x="29" y="141"/>
                    </a:cubicBezTo>
                    <a:cubicBezTo>
                      <a:pt x="29" y="140"/>
                      <a:pt x="28" y="140"/>
                      <a:pt x="28" y="140"/>
                    </a:cubicBezTo>
                    <a:cubicBezTo>
                      <a:pt x="27" y="140"/>
                      <a:pt x="27" y="140"/>
                      <a:pt x="26" y="140"/>
                    </a:cubicBezTo>
                    <a:cubicBezTo>
                      <a:pt x="26" y="141"/>
                      <a:pt x="26" y="141"/>
                      <a:pt x="25" y="141"/>
                    </a:cubicBezTo>
                    <a:cubicBezTo>
                      <a:pt x="25" y="141"/>
                      <a:pt x="25" y="141"/>
                      <a:pt x="25" y="141"/>
                    </a:cubicBezTo>
                    <a:cubicBezTo>
                      <a:pt x="22" y="137"/>
                      <a:pt x="29" y="136"/>
                      <a:pt x="30" y="133"/>
                    </a:cubicBezTo>
                    <a:cubicBezTo>
                      <a:pt x="28" y="127"/>
                      <a:pt x="28" y="124"/>
                      <a:pt x="32" y="120"/>
                    </a:cubicBezTo>
                    <a:cubicBezTo>
                      <a:pt x="32" y="126"/>
                      <a:pt x="33" y="130"/>
                      <a:pt x="34" y="135"/>
                    </a:cubicBezTo>
                    <a:cubicBezTo>
                      <a:pt x="30" y="136"/>
                      <a:pt x="32" y="140"/>
                      <a:pt x="33" y="143"/>
                    </a:cubicBezTo>
                    <a:cubicBezTo>
                      <a:pt x="33" y="143"/>
                      <a:pt x="32" y="143"/>
                      <a:pt x="32" y="143"/>
                    </a:cubicBezTo>
                    <a:cubicBezTo>
                      <a:pt x="32" y="143"/>
                      <a:pt x="31" y="143"/>
                      <a:pt x="31" y="143"/>
                    </a:cubicBezTo>
                    <a:cubicBezTo>
                      <a:pt x="31" y="143"/>
                      <a:pt x="30" y="143"/>
                      <a:pt x="29" y="143"/>
                    </a:cubicBezTo>
                    <a:cubicBezTo>
                      <a:pt x="29" y="147"/>
                      <a:pt x="31" y="149"/>
                      <a:pt x="34" y="149"/>
                    </a:cubicBezTo>
                    <a:cubicBezTo>
                      <a:pt x="39" y="147"/>
                      <a:pt x="33" y="139"/>
                      <a:pt x="38" y="138"/>
                    </a:cubicBezTo>
                    <a:cubicBezTo>
                      <a:pt x="42" y="139"/>
                      <a:pt x="42" y="143"/>
                      <a:pt x="46" y="143"/>
                    </a:cubicBezTo>
                    <a:cubicBezTo>
                      <a:pt x="47" y="143"/>
                      <a:pt x="47" y="143"/>
                      <a:pt x="48" y="143"/>
                    </a:cubicBezTo>
                    <a:cubicBezTo>
                      <a:pt x="50" y="140"/>
                      <a:pt x="51" y="138"/>
                      <a:pt x="49" y="135"/>
                    </a:cubicBezTo>
                    <a:cubicBezTo>
                      <a:pt x="49" y="135"/>
                      <a:pt x="48" y="135"/>
                      <a:pt x="48" y="135"/>
                    </a:cubicBezTo>
                    <a:cubicBezTo>
                      <a:pt x="47" y="135"/>
                      <a:pt x="47" y="136"/>
                      <a:pt x="47" y="137"/>
                    </a:cubicBezTo>
                    <a:cubicBezTo>
                      <a:pt x="47" y="138"/>
                      <a:pt x="47" y="138"/>
                      <a:pt x="46" y="138"/>
                    </a:cubicBezTo>
                    <a:cubicBezTo>
                      <a:pt x="46" y="138"/>
                      <a:pt x="46" y="138"/>
                      <a:pt x="46" y="138"/>
                    </a:cubicBezTo>
                    <a:cubicBezTo>
                      <a:pt x="43" y="137"/>
                      <a:pt x="42" y="135"/>
                      <a:pt x="41" y="132"/>
                    </a:cubicBezTo>
                    <a:cubicBezTo>
                      <a:pt x="40" y="132"/>
                      <a:pt x="40" y="132"/>
                      <a:pt x="40" y="132"/>
                    </a:cubicBezTo>
                    <a:cubicBezTo>
                      <a:pt x="39" y="132"/>
                      <a:pt x="39" y="132"/>
                      <a:pt x="38" y="133"/>
                    </a:cubicBezTo>
                    <a:cubicBezTo>
                      <a:pt x="38" y="133"/>
                      <a:pt x="37" y="134"/>
                      <a:pt x="37" y="134"/>
                    </a:cubicBezTo>
                    <a:cubicBezTo>
                      <a:pt x="37" y="134"/>
                      <a:pt x="37" y="134"/>
                      <a:pt x="36" y="133"/>
                    </a:cubicBezTo>
                    <a:cubicBezTo>
                      <a:pt x="35" y="129"/>
                      <a:pt x="32" y="115"/>
                      <a:pt x="36" y="112"/>
                    </a:cubicBezTo>
                    <a:cubicBezTo>
                      <a:pt x="36" y="115"/>
                      <a:pt x="36" y="118"/>
                      <a:pt x="36" y="121"/>
                    </a:cubicBezTo>
                    <a:cubicBezTo>
                      <a:pt x="42" y="119"/>
                      <a:pt x="37" y="116"/>
                      <a:pt x="38" y="113"/>
                    </a:cubicBezTo>
                    <a:cubicBezTo>
                      <a:pt x="39" y="107"/>
                      <a:pt x="44" y="100"/>
                      <a:pt x="49" y="96"/>
                    </a:cubicBezTo>
                    <a:cubicBezTo>
                      <a:pt x="54" y="92"/>
                      <a:pt x="62" y="87"/>
                      <a:pt x="68" y="87"/>
                    </a:cubicBezTo>
                    <a:cubicBezTo>
                      <a:pt x="69" y="87"/>
                      <a:pt x="71" y="87"/>
                      <a:pt x="72" y="88"/>
                    </a:cubicBezTo>
                    <a:cubicBezTo>
                      <a:pt x="71" y="88"/>
                      <a:pt x="71" y="88"/>
                      <a:pt x="70" y="88"/>
                    </a:cubicBezTo>
                    <a:cubicBezTo>
                      <a:pt x="59" y="88"/>
                      <a:pt x="57" y="99"/>
                      <a:pt x="61" y="109"/>
                    </a:cubicBezTo>
                    <a:cubicBezTo>
                      <a:pt x="61" y="113"/>
                      <a:pt x="55" y="112"/>
                      <a:pt x="56" y="116"/>
                    </a:cubicBezTo>
                    <a:cubicBezTo>
                      <a:pt x="56" y="116"/>
                      <a:pt x="57" y="116"/>
                      <a:pt x="58" y="116"/>
                    </a:cubicBezTo>
                    <a:cubicBezTo>
                      <a:pt x="65" y="116"/>
                      <a:pt x="67" y="108"/>
                      <a:pt x="69" y="101"/>
                    </a:cubicBezTo>
                    <a:cubicBezTo>
                      <a:pt x="71" y="93"/>
                      <a:pt x="73" y="86"/>
                      <a:pt x="83" y="86"/>
                    </a:cubicBezTo>
                    <a:cubicBezTo>
                      <a:pt x="85" y="86"/>
                      <a:pt x="87" y="86"/>
                      <a:pt x="90" y="87"/>
                    </a:cubicBezTo>
                    <a:cubicBezTo>
                      <a:pt x="83" y="79"/>
                      <a:pt x="76" y="70"/>
                      <a:pt x="83" y="57"/>
                    </a:cubicBezTo>
                    <a:cubicBezTo>
                      <a:pt x="76" y="58"/>
                      <a:pt x="79" y="68"/>
                      <a:pt x="76" y="72"/>
                    </a:cubicBezTo>
                    <a:cubicBezTo>
                      <a:pt x="73" y="63"/>
                      <a:pt x="71" y="45"/>
                      <a:pt x="76" y="37"/>
                    </a:cubicBezTo>
                    <a:cubicBezTo>
                      <a:pt x="75" y="45"/>
                      <a:pt x="82" y="49"/>
                      <a:pt x="88" y="49"/>
                    </a:cubicBezTo>
                    <a:cubicBezTo>
                      <a:pt x="92" y="49"/>
                      <a:pt x="95" y="47"/>
                      <a:pt x="98" y="44"/>
                    </a:cubicBezTo>
                    <a:cubicBezTo>
                      <a:pt x="98" y="41"/>
                      <a:pt x="98" y="37"/>
                      <a:pt x="98" y="33"/>
                    </a:cubicBezTo>
                    <a:cubicBezTo>
                      <a:pt x="100" y="32"/>
                      <a:pt x="102" y="30"/>
                      <a:pt x="105" y="30"/>
                    </a:cubicBezTo>
                    <a:cubicBezTo>
                      <a:pt x="105" y="26"/>
                      <a:pt x="100" y="26"/>
                      <a:pt x="103" y="22"/>
                    </a:cubicBezTo>
                    <a:cubicBezTo>
                      <a:pt x="98" y="22"/>
                      <a:pt x="95" y="23"/>
                      <a:pt x="91" y="23"/>
                    </a:cubicBezTo>
                    <a:cubicBezTo>
                      <a:pt x="90" y="23"/>
                      <a:pt x="89" y="23"/>
                      <a:pt x="88" y="23"/>
                    </a:cubicBezTo>
                    <a:cubicBezTo>
                      <a:pt x="88" y="23"/>
                      <a:pt x="88" y="23"/>
                      <a:pt x="88" y="23"/>
                    </a:cubicBezTo>
                    <a:cubicBezTo>
                      <a:pt x="90" y="23"/>
                      <a:pt x="91" y="22"/>
                      <a:pt x="93" y="21"/>
                    </a:cubicBezTo>
                    <a:cubicBezTo>
                      <a:pt x="94" y="21"/>
                      <a:pt x="95" y="20"/>
                      <a:pt x="97" y="20"/>
                    </a:cubicBezTo>
                    <a:cubicBezTo>
                      <a:pt x="98" y="20"/>
                      <a:pt x="99" y="20"/>
                      <a:pt x="100" y="20"/>
                    </a:cubicBezTo>
                    <a:cubicBezTo>
                      <a:pt x="101" y="15"/>
                      <a:pt x="97" y="14"/>
                      <a:pt x="100" y="9"/>
                    </a:cubicBezTo>
                    <a:cubicBezTo>
                      <a:pt x="96" y="7"/>
                      <a:pt x="94" y="6"/>
                      <a:pt x="96" y="1"/>
                    </a:cubicBezTo>
                    <a:cubicBezTo>
                      <a:pt x="96" y="1"/>
                      <a:pt x="96" y="1"/>
                      <a:pt x="96" y="1"/>
                    </a:cubicBezTo>
                    <a:cubicBezTo>
                      <a:pt x="93" y="1"/>
                      <a:pt x="92" y="4"/>
                      <a:pt x="90" y="5"/>
                    </a:cubicBezTo>
                    <a:cubicBezTo>
                      <a:pt x="90" y="4"/>
                      <a:pt x="90" y="2"/>
                      <a:pt x="89" y="1"/>
                    </a:cubicBezTo>
                    <a:cubicBezTo>
                      <a:pt x="89" y="4"/>
                      <a:pt x="87" y="5"/>
                      <a:pt x="84" y="5"/>
                    </a:cubicBezTo>
                    <a:cubicBezTo>
                      <a:pt x="83" y="5"/>
                      <a:pt x="82" y="5"/>
                      <a:pt x="80" y="4"/>
                    </a:cubicBezTo>
                    <a:cubicBezTo>
                      <a:pt x="81" y="9"/>
                      <a:pt x="83" y="19"/>
                      <a:pt x="79" y="22"/>
                    </a:cubicBezTo>
                    <a:cubicBezTo>
                      <a:pt x="80" y="15"/>
                      <a:pt x="79" y="9"/>
                      <a:pt x="78" y="3"/>
                    </a:cubicBezTo>
                    <a:cubicBezTo>
                      <a:pt x="77" y="4"/>
                      <a:pt x="76" y="4"/>
                      <a:pt x="76" y="4"/>
                    </a:cubicBezTo>
                    <a:cubicBezTo>
                      <a:pt x="73" y="4"/>
                      <a:pt x="72" y="0"/>
                      <a:pt x="69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2" name="Freeform 398"/>
              <p:cNvSpPr>
                <a:spLocks/>
              </p:cNvSpPr>
              <p:nvPr/>
            </p:nvSpPr>
            <p:spPr bwMode="auto">
              <a:xfrm>
                <a:off x="1452" y="6172"/>
                <a:ext cx="36" cy="56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3" y="0"/>
                  </a:cxn>
                  <a:cxn ang="0">
                    <a:pos x="5" y="11"/>
                  </a:cxn>
                  <a:cxn ang="0">
                    <a:pos x="7" y="0"/>
                  </a:cxn>
                </a:cxnLst>
                <a:rect l="0" t="0" r="r" b="b"/>
                <a:pathLst>
                  <a:path w="7" h="11">
                    <a:moveTo>
                      <a:pt x="7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3"/>
                      <a:pt x="1" y="10"/>
                      <a:pt x="5" y="11"/>
                    </a:cubicBezTo>
                    <a:cubicBezTo>
                      <a:pt x="6" y="9"/>
                      <a:pt x="4" y="2"/>
                      <a:pt x="7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3" name="Freeform 399"/>
              <p:cNvSpPr>
                <a:spLocks/>
              </p:cNvSpPr>
              <p:nvPr/>
            </p:nvSpPr>
            <p:spPr bwMode="auto">
              <a:xfrm>
                <a:off x="1374" y="6172"/>
                <a:ext cx="26" cy="41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0"/>
                  </a:cxn>
                  <a:cxn ang="0">
                    <a:pos x="0" y="7"/>
                  </a:cxn>
                  <a:cxn ang="0">
                    <a:pos x="1" y="8"/>
                  </a:cxn>
                  <a:cxn ang="0">
                    <a:pos x="4" y="0"/>
                  </a:cxn>
                </a:cxnLst>
                <a:rect l="0" t="0" r="r" b="b"/>
                <a:pathLst>
                  <a:path w="5" h="8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" y="3"/>
                      <a:pt x="1" y="4"/>
                      <a:pt x="0" y="7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5" y="8"/>
                      <a:pt x="4" y="4"/>
                      <a:pt x="4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4" name="Freeform 400"/>
              <p:cNvSpPr>
                <a:spLocks/>
              </p:cNvSpPr>
              <p:nvPr/>
            </p:nvSpPr>
            <p:spPr bwMode="auto">
              <a:xfrm>
                <a:off x="1281" y="6269"/>
                <a:ext cx="119" cy="124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24"/>
                  </a:cxn>
                  <a:cxn ang="0">
                    <a:pos x="8" y="16"/>
                  </a:cxn>
                  <a:cxn ang="0">
                    <a:pos x="9" y="17"/>
                  </a:cxn>
                  <a:cxn ang="0">
                    <a:pos x="12" y="13"/>
                  </a:cxn>
                  <a:cxn ang="0">
                    <a:pos x="13" y="13"/>
                  </a:cxn>
                  <a:cxn ang="0">
                    <a:pos x="12" y="8"/>
                  </a:cxn>
                  <a:cxn ang="0">
                    <a:pos x="18" y="11"/>
                  </a:cxn>
                  <a:cxn ang="0">
                    <a:pos x="23" y="3"/>
                  </a:cxn>
                  <a:cxn ang="0">
                    <a:pos x="19" y="2"/>
                  </a:cxn>
                  <a:cxn ang="0">
                    <a:pos x="14" y="2"/>
                  </a:cxn>
                  <a:cxn ang="0">
                    <a:pos x="10" y="3"/>
                  </a:cxn>
                  <a:cxn ang="0">
                    <a:pos x="5" y="0"/>
                  </a:cxn>
                </a:cxnLst>
                <a:rect l="0" t="0" r="r" b="b"/>
                <a:pathLst>
                  <a:path w="23" h="24">
                    <a:moveTo>
                      <a:pt x="5" y="0"/>
                    </a:moveTo>
                    <a:cubicBezTo>
                      <a:pt x="6" y="9"/>
                      <a:pt x="5" y="18"/>
                      <a:pt x="0" y="24"/>
                    </a:cubicBezTo>
                    <a:cubicBezTo>
                      <a:pt x="4" y="24"/>
                      <a:pt x="6" y="16"/>
                      <a:pt x="8" y="16"/>
                    </a:cubicBezTo>
                    <a:cubicBezTo>
                      <a:pt x="8" y="16"/>
                      <a:pt x="9" y="17"/>
                      <a:pt x="9" y="17"/>
                    </a:cubicBezTo>
                    <a:cubicBezTo>
                      <a:pt x="10" y="15"/>
                      <a:pt x="10" y="13"/>
                      <a:pt x="12" y="13"/>
                    </a:cubicBezTo>
                    <a:cubicBezTo>
                      <a:pt x="12" y="13"/>
                      <a:pt x="12" y="13"/>
                      <a:pt x="13" y="13"/>
                    </a:cubicBezTo>
                    <a:cubicBezTo>
                      <a:pt x="14" y="11"/>
                      <a:pt x="9" y="8"/>
                      <a:pt x="12" y="8"/>
                    </a:cubicBezTo>
                    <a:cubicBezTo>
                      <a:pt x="13" y="9"/>
                      <a:pt x="15" y="10"/>
                      <a:pt x="18" y="11"/>
                    </a:cubicBezTo>
                    <a:cubicBezTo>
                      <a:pt x="19" y="8"/>
                      <a:pt x="22" y="6"/>
                      <a:pt x="23" y="3"/>
                    </a:cubicBezTo>
                    <a:cubicBezTo>
                      <a:pt x="22" y="2"/>
                      <a:pt x="20" y="2"/>
                      <a:pt x="19" y="2"/>
                    </a:cubicBezTo>
                    <a:cubicBezTo>
                      <a:pt x="17" y="2"/>
                      <a:pt x="16" y="2"/>
                      <a:pt x="14" y="2"/>
                    </a:cubicBezTo>
                    <a:cubicBezTo>
                      <a:pt x="13" y="3"/>
                      <a:pt x="11" y="3"/>
                      <a:pt x="10" y="3"/>
                    </a:cubicBezTo>
                    <a:cubicBezTo>
                      <a:pt x="8" y="3"/>
                      <a:pt x="7" y="2"/>
                      <a:pt x="5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5" name="Freeform 401"/>
              <p:cNvSpPr>
                <a:spLocks/>
              </p:cNvSpPr>
              <p:nvPr/>
            </p:nvSpPr>
            <p:spPr bwMode="auto">
              <a:xfrm>
                <a:off x="1229" y="7128"/>
                <a:ext cx="145" cy="108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6"/>
                  </a:cxn>
                  <a:cxn ang="0">
                    <a:pos x="8" y="21"/>
                  </a:cxn>
                  <a:cxn ang="0">
                    <a:pos x="10" y="13"/>
                  </a:cxn>
                  <a:cxn ang="0">
                    <a:pos x="9" y="13"/>
                  </a:cxn>
                  <a:cxn ang="0">
                    <a:pos x="7" y="12"/>
                  </a:cxn>
                  <a:cxn ang="0">
                    <a:pos x="7" y="10"/>
                  </a:cxn>
                  <a:cxn ang="0">
                    <a:pos x="8" y="10"/>
                  </a:cxn>
                  <a:cxn ang="0">
                    <a:pos x="16" y="18"/>
                  </a:cxn>
                  <a:cxn ang="0">
                    <a:pos x="16" y="11"/>
                  </a:cxn>
                  <a:cxn ang="0">
                    <a:pos x="27" y="14"/>
                  </a:cxn>
                  <a:cxn ang="0">
                    <a:pos x="23" y="9"/>
                  </a:cxn>
                  <a:cxn ang="0">
                    <a:pos x="28" y="5"/>
                  </a:cxn>
                  <a:cxn ang="0">
                    <a:pos x="28" y="5"/>
                  </a:cxn>
                  <a:cxn ang="0">
                    <a:pos x="23" y="7"/>
                  </a:cxn>
                  <a:cxn ang="0">
                    <a:pos x="18" y="9"/>
                  </a:cxn>
                  <a:cxn ang="0">
                    <a:pos x="16" y="8"/>
                  </a:cxn>
                  <a:cxn ang="0">
                    <a:pos x="18" y="6"/>
                  </a:cxn>
                  <a:cxn ang="0">
                    <a:pos x="17" y="6"/>
                  </a:cxn>
                  <a:cxn ang="0">
                    <a:pos x="14" y="7"/>
                  </a:cxn>
                  <a:cxn ang="0">
                    <a:pos x="12" y="8"/>
                  </a:cxn>
                  <a:cxn ang="0">
                    <a:pos x="11" y="7"/>
                  </a:cxn>
                  <a:cxn ang="0">
                    <a:pos x="15" y="3"/>
                  </a:cxn>
                  <a:cxn ang="0">
                    <a:pos x="8" y="0"/>
                  </a:cxn>
                </a:cxnLst>
                <a:rect l="0" t="0" r="r" b="b"/>
                <a:pathLst>
                  <a:path w="28" h="21">
                    <a:moveTo>
                      <a:pt x="8" y="0"/>
                    </a:moveTo>
                    <a:cubicBezTo>
                      <a:pt x="6" y="3"/>
                      <a:pt x="4" y="5"/>
                      <a:pt x="0" y="6"/>
                    </a:cubicBezTo>
                    <a:cubicBezTo>
                      <a:pt x="0" y="13"/>
                      <a:pt x="3" y="17"/>
                      <a:pt x="8" y="21"/>
                    </a:cubicBezTo>
                    <a:cubicBezTo>
                      <a:pt x="7" y="17"/>
                      <a:pt x="8" y="15"/>
                      <a:pt x="10" y="13"/>
                    </a:cubicBezTo>
                    <a:cubicBezTo>
                      <a:pt x="10" y="13"/>
                      <a:pt x="9" y="13"/>
                      <a:pt x="9" y="13"/>
                    </a:cubicBezTo>
                    <a:cubicBezTo>
                      <a:pt x="8" y="13"/>
                      <a:pt x="7" y="13"/>
                      <a:pt x="7" y="12"/>
                    </a:cubicBezTo>
                    <a:cubicBezTo>
                      <a:pt x="7" y="11"/>
                      <a:pt x="7" y="10"/>
                      <a:pt x="7" y="10"/>
                    </a:cubicBezTo>
                    <a:cubicBezTo>
                      <a:pt x="7" y="10"/>
                      <a:pt x="8" y="10"/>
                      <a:pt x="8" y="10"/>
                    </a:cubicBezTo>
                    <a:cubicBezTo>
                      <a:pt x="12" y="11"/>
                      <a:pt x="14" y="15"/>
                      <a:pt x="16" y="18"/>
                    </a:cubicBezTo>
                    <a:cubicBezTo>
                      <a:pt x="18" y="15"/>
                      <a:pt x="13" y="12"/>
                      <a:pt x="16" y="11"/>
                    </a:cubicBezTo>
                    <a:cubicBezTo>
                      <a:pt x="21" y="11"/>
                      <a:pt x="23" y="14"/>
                      <a:pt x="27" y="14"/>
                    </a:cubicBezTo>
                    <a:cubicBezTo>
                      <a:pt x="28" y="10"/>
                      <a:pt x="23" y="12"/>
                      <a:pt x="23" y="9"/>
                    </a:cubicBezTo>
                    <a:cubicBezTo>
                      <a:pt x="25" y="8"/>
                      <a:pt x="28" y="8"/>
                      <a:pt x="28" y="5"/>
                    </a:cubicBezTo>
                    <a:cubicBezTo>
                      <a:pt x="28" y="5"/>
                      <a:pt x="28" y="5"/>
                      <a:pt x="28" y="5"/>
                    </a:cubicBezTo>
                    <a:cubicBezTo>
                      <a:pt x="26" y="5"/>
                      <a:pt x="24" y="6"/>
                      <a:pt x="23" y="7"/>
                    </a:cubicBezTo>
                    <a:cubicBezTo>
                      <a:pt x="21" y="8"/>
                      <a:pt x="20" y="9"/>
                      <a:pt x="18" y="9"/>
                    </a:cubicBezTo>
                    <a:cubicBezTo>
                      <a:pt x="18" y="9"/>
                      <a:pt x="17" y="9"/>
                      <a:pt x="16" y="8"/>
                    </a:cubicBezTo>
                    <a:cubicBezTo>
                      <a:pt x="17" y="8"/>
                      <a:pt x="19" y="8"/>
                      <a:pt x="18" y="6"/>
                    </a:cubicBezTo>
                    <a:cubicBezTo>
                      <a:pt x="18" y="6"/>
                      <a:pt x="18" y="6"/>
                      <a:pt x="17" y="6"/>
                    </a:cubicBezTo>
                    <a:cubicBezTo>
                      <a:pt x="16" y="6"/>
                      <a:pt x="15" y="6"/>
                      <a:pt x="14" y="7"/>
                    </a:cubicBezTo>
                    <a:cubicBezTo>
                      <a:pt x="13" y="7"/>
                      <a:pt x="13" y="8"/>
                      <a:pt x="12" y="8"/>
                    </a:cubicBezTo>
                    <a:cubicBezTo>
                      <a:pt x="12" y="8"/>
                      <a:pt x="11" y="8"/>
                      <a:pt x="11" y="7"/>
                    </a:cubicBezTo>
                    <a:cubicBezTo>
                      <a:pt x="11" y="4"/>
                      <a:pt x="15" y="5"/>
                      <a:pt x="15" y="3"/>
                    </a:cubicBezTo>
                    <a:cubicBezTo>
                      <a:pt x="14" y="1"/>
                      <a:pt x="9" y="2"/>
                      <a:pt x="8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6" name="Freeform 402"/>
              <p:cNvSpPr>
                <a:spLocks/>
              </p:cNvSpPr>
              <p:nvPr/>
            </p:nvSpPr>
            <p:spPr bwMode="auto">
              <a:xfrm>
                <a:off x="1265" y="6238"/>
                <a:ext cx="93" cy="93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5" y="0"/>
                  </a:cxn>
                  <a:cxn ang="0">
                    <a:pos x="0" y="9"/>
                  </a:cxn>
                  <a:cxn ang="0">
                    <a:pos x="1" y="18"/>
                  </a:cxn>
                  <a:cxn ang="0">
                    <a:pos x="1" y="18"/>
                  </a:cxn>
                  <a:cxn ang="0">
                    <a:pos x="4" y="16"/>
                  </a:cxn>
                  <a:cxn ang="0">
                    <a:pos x="6" y="15"/>
                  </a:cxn>
                  <a:cxn ang="0">
                    <a:pos x="7" y="15"/>
                  </a:cxn>
                  <a:cxn ang="0">
                    <a:pos x="8" y="4"/>
                  </a:cxn>
                  <a:cxn ang="0">
                    <a:pos x="13" y="7"/>
                  </a:cxn>
                  <a:cxn ang="0">
                    <a:pos x="18" y="2"/>
                  </a:cxn>
                  <a:cxn ang="0">
                    <a:pos x="8" y="0"/>
                  </a:cxn>
                </a:cxnLst>
                <a:rect l="0" t="0" r="r" b="b"/>
                <a:pathLst>
                  <a:path w="18" h="18">
                    <a:moveTo>
                      <a:pt x="8" y="0"/>
                    </a:moveTo>
                    <a:cubicBezTo>
                      <a:pt x="8" y="0"/>
                      <a:pt x="6" y="0"/>
                      <a:pt x="5" y="0"/>
                    </a:cubicBezTo>
                    <a:cubicBezTo>
                      <a:pt x="5" y="5"/>
                      <a:pt x="0" y="5"/>
                      <a:pt x="0" y="9"/>
                    </a:cubicBezTo>
                    <a:cubicBezTo>
                      <a:pt x="3" y="11"/>
                      <a:pt x="0" y="14"/>
                      <a:pt x="1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3" y="18"/>
                      <a:pt x="3" y="17"/>
                      <a:pt x="4" y="16"/>
                    </a:cubicBezTo>
                    <a:cubicBezTo>
                      <a:pt x="4" y="15"/>
                      <a:pt x="4" y="15"/>
                      <a:pt x="6" y="15"/>
                    </a:cubicBezTo>
                    <a:cubicBezTo>
                      <a:pt x="6" y="15"/>
                      <a:pt x="7" y="15"/>
                      <a:pt x="7" y="15"/>
                    </a:cubicBezTo>
                    <a:cubicBezTo>
                      <a:pt x="8" y="12"/>
                      <a:pt x="6" y="6"/>
                      <a:pt x="8" y="4"/>
                    </a:cubicBezTo>
                    <a:cubicBezTo>
                      <a:pt x="9" y="6"/>
                      <a:pt x="11" y="7"/>
                      <a:pt x="13" y="7"/>
                    </a:cubicBezTo>
                    <a:cubicBezTo>
                      <a:pt x="14" y="5"/>
                      <a:pt x="18" y="5"/>
                      <a:pt x="18" y="2"/>
                    </a:cubicBezTo>
                    <a:cubicBezTo>
                      <a:pt x="13" y="2"/>
                      <a:pt x="13" y="0"/>
                      <a:pt x="8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7" name="Freeform 403"/>
              <p:cNvSpPr>
                <a:spLocks/>
              </p:cNvSpPr>
              <p:nvPr/>
            </p:nvSpPr>
            <p:spPr bwMode="auto">
              <a:xfrm>
                <a:off x="1312" y="6516"/>
                <a:ext cx="31" cy="57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5" y="11"/>
                  </a:cxn>
                  <a:cxn ang="0">
                    <a:pos x="6" y="11"/>
                  </a:cxn>
                  <a:cxn ang="0">
                    <a:pos x="2" y="0"/>
                  </a:cxn>
                </a:cxnLst>
                <a:rect l="0" t="0" r="r" b="b"/>
                <a:pathLst>
                  <a:path w="6" h="11">
                    <a:moveTo>
                      <a:pt x="2" y="0"/>
                    </a:moveTo>
                    <a:cubicBezTo>
                      <a:pt x="0" y="3"/>
                      <a:pt x="0" y="11"/>
                      <a:pt x="5" y="11"/>
                    </a:cubicBezTo>
                    <a:cubicBezTo>
                      <a:pt x="5" y="11"/>
                      <a:pt x="5" y="11"/>
                      <a:pt x="6" y="11"/>
                    </a:cubicBezTo>
                    <a:cubicBezTo>
                      <a:pt x="6" y="6"/>
                      <a:pt x="6" y="2"/>
                      <a:pt x="2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8" name="Freeform 404"/>
              <p:cNvSpPr>
                <a:spLocks/>
              </p:cNvSpPr>
              <p:nvPr/>
            </p:nvSpPr>
            <p:spPr bwMode="auto">
              <a:xfrm>
                <a:off x="1281" y="6172"/>
                <a:ext cx="62" cy="36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3" y="0"/>
                  </a:cxn>
                  <a:cxn ang="0">
                    <a:pos x="7" y="7"/>
                  </a:cxn>
                  <a:cxn ang="0">
                    <a:pos x="10" y="0"/>
                  </a:cxn>
                </a:cxnLst>
                <a:rect l="0" t="0" r="r" b="b"/>
                <a:pathLst>
                  <a:path w="12" h="7">
                    <a:moveTo>
                      <a:pt x="10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4"/>
                      <a:pt x="3" y="7"/>
                      <a:pt x="7" y="7"/>
                    </a:cubicBezTo>
                    <a:cubicBezTo>
                      <a:pt x="9" y="7"/>
                      <a:pt x="12" y="5"/>
                      <a:pt x="10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9" name="Freeform 405"/>
              <p:cNvSpPr>
                <a:spLocks/>
              </p:cNvSpPr>
              <p:nvPr/>
            </p:nvSpPr>
            <p:spPr bwMode="auto">
              <a:xfrm>
                <a:off x="1286" y="7349"/>
                <a:ext cx="62" cy="124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6"/>
                  </a:cxn>
                  <a:cxn ang="0">
                    <a:pos x="0" y="6"/>
                  </a:cxn>
                  <a:cxn ang="0">
                    <a:pos x="0" y="24"/>
                  </a:cxn>
                  <a:cxn ang="0">
                    <a:pos x="12" y="2"/>
                  </a:cxn>
                  <a:cxn ang="0">
                    <a:pos x="9" y="4"/>
                  </a:cxn>
                  <a:cxn ang="0">
                    <a:pos x="2" y="0"/>
                  </a:cxn>
                </a:cxnLst>
                <a:rect l="0" t="0" r="r" b="b"/>
                <a:pathLst>
                  <a:path w="12" h="24">
                    <a:moveTo>
                      <a:pt x="2" y="0"/>
                    </a:moveTo>
                    <a:cubicBezTo>
                      <a:pt x="2" y="2"/>
                      <a:pt x="3" y="6"/>
                      <a:pt x="1" y="6"/>
                    </a:cubicBezTo>
                    <a:cubicBezTo>
                      <a:pt x="1" y="6"/>
                      <a:pt x="0" y="6"/>
                      <a:pt x="0" y="6"/>
                    </a:cubicBezTo>
                    <a:cubicBezTo>
                      <a:pt x="3" y="10"/>
                      <a:pt x="5" y="19"/>
                      <a:pt x="0" y="24"/>
                    </a:cubicBezTo>
                    <a:cubicBezTo>
                      <a:pt x="8" y="21"/>
                      <a:pt x="10" y="12"/>
                      <a:pt x="12" y="2"/>
                    </a:cubicBezTo>
                    <a:cubicBezTo>
                      <a:pt x="10" y="3"/>
                      <a:pt x="9" y="4"/>
                      <a:pt x="9" y="4"/>
                    </a:cubicBezTo>
                    <a:cubicBezTo>
                      <a:pt x="7" y="4"/>
                      <a:pt x="6" y="1"/>
                      <a:pt x="2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430" name="Group 406"/>
            <p:cNvGrpSpPr>
              <a:grpSpLocks/>
            </p:cNvGrpSpPr>
            <p:nvPr/>
          </p:nvGrpSpPr>
          <p:grpSpPr bwMode="auto">
            <a:xfrm>
              <a:off x="-5" y="2937"/>
              <a:ext cx="2338" cy="4849"/>
              <a:chOff x="-5" y="2937"/>
              <a:chExt cx="2338" cy="4849"/>
            </a:xfrm>
          </p:grpSpPr>
          <p:sp>
            <p:nvSpPr>
              <p:cNvPr id="1431" name="Freeform 407"/>
              <p:cNvSpPr>
                <a:spLocks/>
              </p:cNvSpPr>
              <p:nvPr/>
            </p:nvSpPr>
            <p:spPr bwMode="auto">
              <a:xfrm>
                <a:off x="1239" y="6172"/>
                <a:ext cx="47" cy="51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0"/>
                  </a:cxn>
                  <a:cxn ang="0">
                    <a:pos x="5" y="10"/>
                  </a:cxn>
                  <a:cxn ang="0">
                    <a:pos x="8" y="10"/>
                  </a:cxn>
                  <a:cxn ang="0">
                    <a:pos x="9" y="2"/>
                  </a:cxn>
                  <a:cxn ang="0">
                    <a:pos x="9" y="2"/>
                  </a:cxn>
                  <a:cxn ang="0">
                    <a:pos x="6" y="2"/>
                  </a:cxn>
                  <a:cxn ang="0">
                    <a:pos x="5" y="3"/>
                  </a:cxn>
                  <a:cxn ang="0">
                    <a:pos x="3" y="0"/>
                  </a:cxn>
                </a:cxnLst>
                <a:rect l="0" t="0" r="r" b="b"/>
                <a:pathLst>
                  <a:path w="9" h="10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6"/>
                      <a:pt x="0" y="10"/>
                      <a:pt x="5" y="10"/>
                    </a:cubicBezTo>
                    <a:cubicBezTo>
                      <a:pt x="6" y="10"/>
                      <a:pt x="7" y="10"/>
                      <a:pt x="8" y="10"/>
                    </a:cubicBezTo>
                    <a:cubicBezTo>
                      <a:pt x="9" y="8"/>
                      <a:pt x="9" y="5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8" y="2"/>
                      <a:pt x="7" y="2"/>
                      <a:pt x="6" y="2"/>
                    </a:cubicBezTo>
                    <a:cubicBezTo>
                      <a:pt x="6" y="3"/>
                      <a:pt x="5" y="3"/>
                      <a:pt x="5" y="3"/>
                    </a:cubicBezTo>
                    <a:cubicBezTo>
                      <a:pt x="4" y="3"/>
                      <a:pt x="4" y="2"/>
                      <a:pt x="3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2" name="Freeform 408"/>
              <p:cNvSpPr>
                <a:spLocks/>
              </p:cNvSpPr>
              <p:nvPr/>
            </p:nvSpPr>
            <p:spPr bwMode="auto">
              <a:xfrm>
                <a:off x="1182" y="7036"/>
                <a:ext cx="88" cy="56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4" y="0"/>
                  </a:cxn>
                  <a:cxn ang="0">
                    <a:pos x="3" y="9"/>
                  </a:cxn>
                  <a:cxn ang="0">
                    <a:pos x="5" y="9"/>
                  </a:cxn>
                  <a:cxn ang="0">
                    <a:pos x="9" y="10"/>
                  </a:cxn>
                  <a:cxn ang="0">
                    <a:pos x="11" y="11"/>
                  </a:cxn>
                  <a:cxn ang="0">
                    <a:pos x="11" y="11"/>
                  </a:cxn>
                  <a:cxn ang="0">
                    <a:pos x="13" y="8"/>
                  </a:cxn>
                  <a:cxn ang="0">
                    <a:pos x="14" y="10"/>
                  </a:cxn>
                  <a:cxn ang="0">
                    <a:pos x="17" y="4"/>
                  </a:cxn>
                  <a:cxn ang="0">
                    <a:pos x="14" y="5"/>
                  </a:cxn>
                  <a:cxn ang="0">
                    <a:pos x="12" y="2"/>
                  </a:cxn>
                  <a:cxn ang="0">
                    <a:pos x="12" y="2"/>
                  </a:cxn>
                  <a:cxn ang="0">
                    <a:pos x="10" y="3"/>
                  </a:cxn>
                  <a:cxn ang="0">
                    <a:pos x="9" y="3"/>
                  </a:cxn>
                  <a:cxn ang="0">
                    <a:pos x="9" y="3"/>
                  </a:cxn>
                  <a:cxn ang="0">
                    <a:pos x="5" y="0"/>
                  </a:cxn>
                </a:cxnLst>
                <a:rect l="0" t="0" r="r" b="b"/>
                <a:pathLst>
                  <a:path w="17" h="11">
                    <a:moveTo>
                      <a:pt x="5" y="0"/>
                    </a:moveTo>
                    <a:cubicBezTo>
                      <a:pt x="5" y="0"/>
                      <a:pt x="4" y="0"/>
                      <a:pt x="4" y="0"/>
                    </a:cubicBezTo>
                    <a:cubicBezTo>
                      <a:pt x="3" y="1"/>
                      <a:pt x="0" y="3"/>
                      <a:pt x="3" y="9"/>
                    </a:cubicBezTo>
                    <a:cubicBezTo>
                      <a:pt x="3" y="9"/>
                      <a:pt x="4" y="9"/>
                      <a:pt x="5" y="9"/>
                    </a:cubicBezTo>
                    <a:cubicBezTo>
                      <a:pt x="7" y="9"/>
                      <a:pt x="8" y="9"/>
                      <a:pt x="9" y="10"/>
                    </a:cubicBezTo>
                    <a:cubicBezTo>
                      <a:pt x="10" y="10"/>
                      <a:pt x="10" y="11"/>
                      <a:pt x="11" y="11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1" y="11"/>
                      <a:pt x="12" y="8"/>
                      <a:pt x="13" y="8"/>
                    </a:cubicBezTo>
                    <a:cubicBezTo>
                      <a:pt x="13" y="8"/>
                      <a:pt x="14" y="8"/>
                      <a:pt x="14" y="10"/>
                    </a:cubicBezTo>
                    <a:cubicBezTo>
                      <a:pt x="15" y="8"/>
                      <a:pt x="17" y="7"/>
                      <a:pt x="17" y="4"/>
                    </a:cubicBezTo>
                    <a:cubicBezTo>
                      <a:pt x="15" y="5"/>
                      <a:pt x="15" y="5"/>
                      <a:pt x="14" y="5"/>
                    </a:cubicBezTo>
                    <a:cubicBezTo>
                      <a:pt x="12" y="5"/>
                      <a:pt x="13" y="3"/>
                      <a:pt x="12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1" y="2"/>
                      <a:pt x="11" y="3"/>
                      <a:pt x="10" y="3"/>
                    </a:cubicBezTo>
                    <a:cubicBezTo>
                      <a:pt x="10" y="3"/>
                      <a:pt x="9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7" y="2"/>
                      <a:pt x="7" y="0"/>
                      <a:pt x="5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3" name="Freeform 409"/>
              <p:cNvSpPr>
                <a:spLocks/>
              </p:cNvSpPr>
              <p:nvPr/>
            </p:nvSpPr>
            <p:spPr bwMode="auto">
              <a:xfrm>
                <a:off x="1120" y="6172"/>
                <a:ext cx="124" cy="149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18" y="0"/>
                  </a:cxn>
                  <a:cxn ang="0">
                    <a:pos x="1" y="11"/>
                  </a:cxn>
                  <a:cxn ang="0">
                    <a:pos x="5" y="13"/>
                  </a:cxn>
                  <a:cxn ang="0">
                    <a:pos x="0" y="21"/>
                  </a:cxn>
                  <a:cxn ang="0">
                    <a:pos x="2" y="23"/>
                  </a:cxn>
                  <a:cxn ang="0">
                    <a:pos x="4" y="22"/>
                  </a:cxn>
                  <a:cxn ang="0">
                    <a:pos x="6" y="22"/>
                  </a:cxn>
                  <a:cxn ang="0">
                    <a:pos x="8" y="22"/>
                  </a:cxn>
                  <a:cxn ang="0">
                    <a:pos x="13" y="17"/>
                  </a:cxn>
                  <a:cxn ang="0">
                    <a:pos x="17" y="29"/>
                  </a:cxn>
                  <a:cxn ang="0">
                    <a:pos x="17" y="21"/>
                  </a:cxn>
                  <a:cxn ang="0">
                    <a:pos x="18" y="20"/>
                  </a:cxn>
                  <a:cxn ang="0">
                    <a:pos x="19" y="21"/>
                  </a:cxn>
                  <a:cxn ang="0">
                    <a:pos x="20" y="21"/>
                  </a:cxn>
                  <a:cxn ang="0">
                    <a:pos x="21" y="20"/>
                  </a:cxn>
                  <a:cxn ang="0">
                    <a:pos x="16" y="13"/>
                  </a:cxn>
                  <a:cxn ang="0">
                    <a:pos x="14" y="16"/>
                  </a:cxn>
                  <a:cxn ang="0">
                    <a:pos x="15" y="11"/>
                  </a:cxn>
                  <a:cxn ang="0">
                    <a:pos x="7" y="14"/>
                  </a:cxn>
                  <a:cxn ang="0">
                    <a:pos x="16" y="7"/>
                  </a:cxn>
                  <a:cxn ang="0">
                    <a:pos x="18" y="14"/>
                  </a:cxn>
                  <a:cxn ang="0">
                    <a:pos x="21" y="0"/>
                  </a:cxn>
                </a:cxnLst>
                <a:rect l="0" t="0" r="r" b="b"/>
                <a:pathLst>
                  <a:path w="24" h="29">
                    <a:moveTo>
                      <a:pt x="21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17" y="9"/>
                      <a:pt x="6" y="7"/>
                      <a:pt x="1" y="11"/>
                    </a:cubicBezTo>
                    <a:cubicBezTo>
                      <a:pt x="1" y="12"/>
                      <a:pt x="3" y="13"/>
                      <a:pt x="5" y="13"/>
                    </a:cubicBezTo>
                    <a:cubicBezTo>
                      <a:pt x="1" y="16"/>
                      <a:pt x="3" y="18"/>
                      <a:pt x="0" y="21"/>
                    </a:cubicBezTo>
                    <a:cubicBezTo>
                      <a:pt x="0" y="22"/>
                      <a:pt x="1" y="23"/>
                      <a:pt x="2" y="23"/>
                    </a:cubicBezTo>
                    <a:cubicBezTo>
                      <a:pt x="3" y="23"/>
                      <a:pt x="4" y="22"/>
                      <a:pt x="4" y="22"/>
                    </a:cubicBezTo>
                    <a:cubicBezTo>
                      <a:pt x="5" y="22"/>
                      <a:pt x="6" y="22"/>
                      <a:pt x="6" y="22"/>
                    </a:cubicBezTo>
                    <a:cubicBezTo>
                      <a:pt x="7" y="22"/>
                      <a:pt x="8" y="22"/>
                      <a:pt x="8" y="22"/>
                    </a:cubicBezTo>
                    <a:cubicBezTo>
                      <a:pt x="10" y="21"/>
                      <a:pt x="11" y="19"/>
                      <a:pt x="13" y="17"/>
                    </a:cubicBezTo>
                    <a:cubicBezTo>
                      <a:pt x="14" y="21"/>
                      <a:pt x="14" y="27"/>
                      <a:pt x="17" y="29"/>
                    </a:cubicBezTo>
                    <a:cubicBezTo>
                      <a:pt x="19" y="29"/>
                      <a:pt x="19" y="22"/>
                      <a:pt x="17" y="21"/>
                    </a:cubicBezTo>
                    <a:cubicBezTo>
                      <a:pt x="17" y="21"/>
                      <a:pt x="17" y="20"/>
                      <a:pt x="18" y="20"/>
                    </a:cubicBezTo>
                    <a:cubicBezTo>
                      <a:pt x="18" y="20"/>
                      <a:pt x="19" y="21"/>
                      <a:pt x="19" y="21"/>
                    </a:cubicBezTo>
                    <a:cubicBezTo>
                      <a:pt x="19" y="21"/>
                      <a:pt x="20" y="21"/>
                      <a:pt x="20" y="21"/>
                    </a:cubicBezTo>
                    <a:cubicBezTo>
                      <a:pt x="20" y="21"/>
                      <a:pt x="21" y="21"/>
                      <a:pt x="21" y="20"/>
                    </a:cubicBezTo>
                    <a:cubicBezTo>
                      <a:pt x="19" y="18"/>
                      <a:pt x="18" y="15"/>
                      <a:pt x="16" y="13"/>
                    </a:cubicBezTo>
                    <a:cubicBezTo>
                      <a:pt x="15" y="14"/>
                      <a:pt x="14" y="15"/>
                      <a:pt x="14" y="16"/>
                    </a:cubicBezTo>
                    <a:cubicBezTo>
                      <a:pt x="12" y="16"/>
                      <a:pt x="14" y="12"/>
                      <a:pt x="15" y="11"/>
                    </a:cubicBezTo>
                    <a:cubicBezTo>
                      <a:pt x="13" y="12"/>
                      <a:pt x="10" y="13"/>
                      <a:pt x="7" y="14"/>
                    </a:cubicBezTo>
                    <a:cubicBezTo>
                      <a:pt x="6" y="12"/>
                      <a:pt x="16" y="12"/>
                      <a:pt x="16" y="7"/>
                    </a:cubicBezTo>
                    <a:cubicBezTo>
                      <a:pt x="18" y="8"/>
                      <a:pt x="18" y="11"/>
                      <a:pt x="18" y="14"/>
                    </a:cubicBezTo>
                    <a:cubicBezTo>
                      <a:pt x="24" y="14"/>
                      <a:pt x="23" y="4"/>
                      <a:pt x="21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4" name="Freeform 410"/>
              <p:cNvSpPr>
                <a:spLocks/>
              </p:cNvSpPr>
              <p:nvPr/>
            </p:nvSpPr>
            <p:spPr bwMode="auto">
              <a:xfrm>
                <a:off x="1177" y="7128"/>
                <a:ext cx="57" cy="9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8" y="19"/>
                  </a:cxn>
                  <a:cxn ang="0">
                    <a:pos x="2" y="0"/>
                  </a:cxn>
                </a:cxnLst>
                <a:rect l="0" t="0" r="r" b="b"/>
                <a:pathLst>
                  <a:path w="11" h="19">
                    <a:moveTo>
                      <a:pt x="2" y="0"/>
                    </a:moveTo>
                    <a:cubicBezTo>
                      <a:pt x="0" y="10"/>
                      <a:pt x="7" y="11"/>
                      <a:pt x="8" y="19"/>
                    </a:cubicBezTo>
                    <a:cubicBezTo>
                      <a:pt x="11" y="11"/>
                      <a:pt x="7" y="3"/>
                      <a:pt x="2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5" name="Freeform 411"/>
              <p:cNvSpPr>
                <a:spLocks/>
              </p:cNvSpPr>
              <p:nvPr/>
            </p:nvSpPr>
            <p:spPr bwMode="auto">
              <a:xfrm>
                <a:off x="1151" y="6172"/>
                <a:ext cx="57" cy="20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0"/>
                  </a:cxn>
                  <a:cxn ang="0">
                    <a:pos x="5" y="4"/>
                  </a:cxn>
                  <a:cxn ang="0">
                    <a:pos x="11" y="0"/>
                  </a:cxn>
                </a:cxnLst>
                <a:rect l="0" t="0" r="r" b="b"/>
                <a:pathLst>
                  <a:path w="11" h="4">
                    <a:moveTo>
                      <a:pt x="1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2" y="4"/>
                      <a:pt x="5" y="4"/>
                    </a:cubicBezTo>
                    <a:cubicBezTo>
                      <a:pt x="7" y="4"/>
                      <a:pt x="10" y="2"/>
                      <a:pt x="11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6" name="Freeform 412"/>
              <p:cNvSpPr>
                <a:spLocks/>
              </p:cNvSpPr>
              <p:nvPr/>
            </p:nvSpPr>
            <p:spPr bwMode="auto">
              <a:xfrm>
                <a:off x="1141" y="7684"/>
                <a:ext cx="15" cy="1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2"/>
                  </a:cxn>
                  <a:cxn ang="0">
                    <a:pos x="2" y="3"/>
                  </a:cxn>
                  <a:cxn ang="0">
                    <a:pos x="3" y="1"/>
                  </a:cxn>
                  <a:cxn ang="0">
                    <a:pos x="1" y="0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1" y="1"/>
                      <a:pt x="0" y="1"/>
                      <a:pt x="0" y="2"/>
                    </a:cubicBezTo>
                    <a:cubicBezTo>
                      <a:pt x="1" y="2"/>
                      <a:pt x="1" y="3"/>
                      <a:pt x="2" y="3"/>
                    </a:cubicBezTo>
                    <a:cubicBezTo>
                      <a:pt x="2" y="2"/>
                      <a:pt x="3" y="2"/>
                      <a:pt x="3" y="1"/>
                    </a:cubicBezTo>
                    <a:cubicBezTo>
                      <a:pt x="2" y="1"/>
                      <a:pt x="2" y="0"/>
                      <a:pt x="1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7" name="Freeform 413"/>
              <p:cNvSpPr>
                <a:spLocks/>
              </p:cNvSpPr>
              <p:nvPr/>
            </p:nvSpPr>
            <p:spPr bwMode="auto">
              <a:xfrm>
                <a:off x="1141" y="6933"/>
                <a:ext cx="20" cy="2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0"/>
                  </a:cxn>
                  <a:cxn ang="0">
                    <a:pos x="0" y="5"/>
                  </a:cxn>
                  <a:cxn ang="0">
                    <a:pos x="1" y="5"/>
                  </a:cxn>
                  <a:cxn ang="0">
                    <a:pos x="3" y="3"/>
                  </a:cxn>
                  <a:cxn ang="0">
                    <a:pos x="2" y="0"/>
                  </a:cxn>
                </a:cxnLst>
                <a:rect l="0" t="0" r="r" b="b"/>
                <a:pathLst>
                  <a:path w="4" h="5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1" y="5"/>
                    </a:cubicBezTo>
                    <a:cubicBezTo>
                      <a:pt x="2" y="5"/>
                      <a:pt x="3" y="4"/>
                      <a:pt x="3" y="3"/>
                    </a:cubicBezTo>
                    <a:cubicBezTo>
                      <a:pt x="4" y="1"/>
                      <a:pt x="3" y="0"/>
                      <a:pt x="2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8" name="Freeform 414"/>
              <p:cNvSpPr>
                <a:spLocks/>
              </p:cNvSpPr>
              <p:nvPr/>
            </p:nvSpPr>
            <p:spPr bwMode="auto">
              <a:xfrm>
                <a:off x="1073" y="6876"/>
                <a:ext cx="93" cy="6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0"/>
                  </a:cxn>
                  <a:cxn ang="0">
                    <a:pos x="1" y="6"/>
                  </a:cxn>
                  <a:cxn ang="0">
                    <a:pos x="8" y="8"/>
                  </a:cxn>
                  <a:cxn ang="0">
                    <a:pos x="5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0" y="12"/>
                  </a:cxn>
                  <a:cxn ang="0">
                    <a:pos x="2" y="12"/>
                  </a:cxn>
                  <a:cxn ang="0">
                    <a:pos x="7" y="10"/>
                  </a:cxn>
                  <a:cxn ang="0">
                    <a:pos x="14" y="8"/>
                  </a:cxn>
                  <a:cxn ang="0">
                    <a:pos x="18" y="10"/>
                  </a:cxn>
                  <a:cxn ang="0">
                    <a:pos x="8" y="7"/>
                  </a:cxn>
                  <a:cxn ang="0">
                    <a:pos x="2" y="0"/>
                  </a:cxn>
                </a:cxnLst>
                <a:rect l="0" t="0" r="r" b="b"/>
                <a:pathLst>
                  <a:path w="18" h="12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2"/>
                      <a:pt x="1" y="4"/>
                      <a:pt x="1" y="6"/>
                    </a:cubicBezTo>
                    <a:cubicBezTo>
                      <a:pt x="3" y="6"/>
                      <a:pt x="7" y="6"/>
                      <a:pt x="8" y="8"/>
                    </a:cubicBezTo>
                    <a:cubicBezTo>
                      <a:pt x="7" y="8"/>
                      <a:pt x="6" y="8"/>
                      <a:pt x="5" y="8"/>
                    </a:cubicBezTo>
                    <a:cubicBezTo>
                      <a:pt x="5" y="8"/>
                      <a:pt x="4" y="8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9"/>
                      <a:pt x="0" y="12"/>
                    </a:cubicBezTo>
                    <a:cubicBezTo>
                      <a:pt x="1" y="12"/>
                      <a:pt x="1" y="12"/>
                      <a:pt x="2" y="12"/>
                    </a:cubicBezTo>
                    <a:cubicBezTo>
                      <a:pt x="4" y="12"/>
                      <a:pt x="5" y="11"/>
                      <a:pt x="7" y="10"/>
                    </a:cubicBezTo>
                    <a:cubicBezTo>
                      <a:pt x="9" y="9"/>
                      <a:pt x="11" y="8"/>
                      <a:pt x="14" y="8"/>
                    </a:cubicBezTo>
                    <a:cubicBezTo>
                      <a:pt x="15" y="8"/>
                      <a:pt x="17" y="9"/>
                      <a:pt x="18" y="10"/>
                    </a:cubicBezTo>
                    <a:cubicBezTo>
                      <a:pt x="18" y="6"/>
                      <a:pt x="10" y="8"/>
                      <a:pt x="8" y="7"/>
                    </a:cubicBezTo>
                    <a:cubicBezTo>
                      <a:pt x="6" y="4"/>
                      <a:pt x="6" y="0"/>
                      <a:pt x="2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9" name="Freeform 415"/>
              <p:cNvSpPr>
                <a:spLocks/>
              </p:cNvSpPr>
              <p:nvPr/>
            </p:nvSpPr>
            <p:spPr bwMode="auto">
              <a:xfrm>
                <a:off x="1125" y="6881"/>
                <a:ext cx="26" cy="31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2" y="6"/>
                  </a:cxn>
                  <a:cxn ang="0">
                    <a:pos x="3" y="6"/>
                  </a:cxn>
                  <a:cxn ang="0">
                    <a:pos x="1" y="0"/>
                  </a:cxn>
                </a:cxnLst>
                <a:rect l="0" t="0" r="r" b="b"/>
                <a:pathLst>
                  <a:path w="5" h="6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3"/>
                      <a:pt x="0" y="6"/>
                      <a:pt x="2" y="6"/>
                    </a:cubicBezTo>
                    <a:cubicBezTo>
                      <a:pt x="2" y="6"/>
                      <a:pt x="3" y="6"/>
                      <a:pt x="3" y="6"/>
                    </a:cubicBezTo>
                    <a:cubicBezTo>
                      <a:pt x="5" y="4"/>
                      <a:pt x="4" y="0"/>
                      <a:pt x="1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0" name="Freeform 416"/>
              <p:cNvSpPr>
                <a:spLocks noEditPoints="1"/>
              </p:cNvSpPr>
              <p:nvPr/>
            </p:nvSpPr>
            <p:spPr bwMode="auto">
              <a:xfrm>
                <a:off x="555" y="6172"/>
                <a:ext cx="586" cy="632"/>
              </a:xfrm>
              <a:custGeom>
                <a:avLst/>
                <a:gdLst/>
                <a:ahLst/>
                <a:cxnLst>
                  <a:cxn ang="0">
                    <a:pos x="21" y="106"/>
                  </a:cxn>
                  <a:cxn ang="0">
                    <a:pos x="22" y="106"/>
                  </a:cxn>
                  <a:cxn ang="0">
                    <a:pos x="22" y="106"/>
                  </a:cxn>
                  <a:cxn ang="0">
                    <a:pos x="21" y="101"/>
                  </a:cxn>
                  <a:cxn ang="0">
                    <a:pos x="20" y="95"/>
                  </a:cxn>
                  <a:cxn ang="0">
                    <a:pos x="34" y="80"/>
                  </a:cxn>
                  <a:cxn ang="0">
                    <a:pos x="40" y="82"/>
                  </a:cxn>
                  <a:cxn ang="0">
                    <a:pos x="28" y="75"/>
                  </a:cxn>
                  <a:cxn ang="0">
                    <a:pos x="31" y="79"/>
                  </a:cxn>
                  <a:cxn ang="0">
                    <a:pos x="73" y="4"/>
                  </a:cxn>
                  <a:cxn ang="0">
                    <a:pos x="68" y="7"/>
                  </a:cxn>
                  <a:cxn ang="0">
                    <a:pos x="63" y="4"/>
                  </a:cxn>
                  <a:cxn ang="0">
                    <a:pos x="52" y="0"/>
                  </a:cxn>
                  <a:cxn ang="0">
                    <a:pos x="54" y="4"/>
                  </a:cxn>
                  <a:cxn ang="0">
                    <a:pos x="44" y="3"/>
                  </a:cxn>
                  <a:cxn ang="0">
                    <a:pos x="34" y="3"/>
                  </a:cxn>
                  <a:cxn ang="0">
                    <a:pos x="40" y="9"/>
                  </a:cxn>
                  <a:cxn ang="0">
                    <a:pos x="49" y="8"/>
                  </a:cxn>
                  <a:cxn ang="0">
                    <a:pos x="52" y="7"/>
                  </a:cxn>
                  <a:cxn ang="0">
                    <a:pos x="64" y="26"/>
                  </a:cxn>
                  <a:cxn ang="0">
                    <a:pos x="39" y="29"/>
                  </a:cxn>
                  <a:cxn ang="0">
                    <a:pos x="35" y="25"/>
                  </a:cxn>
                  <a:cxn ang="0">
                    <a:pos x="54" y="28"/>
                  </a:cxn>
                  <a:cxn ang="0">
                    <a:pos x="61" y="58"/>
                  </a:cxn>
                  <a:cxn ang="0">
                    <a:pos x="24" y="51"/>
                  </a:cxn>
                  <a:cxn ang="0">
                    <a:pos x="30" y="57"/>
                  </a:cxn>
                  <a:cxn ang="0">
                    <a:pos x="23" y="72"/>
                  </a:cxn>
                  <a:cxn ang="0">
                    <a:pos x="22" y="93"/>
                  </a:cxn>
                  <a:cxn ang="0">
                    <a:pos x="14" y="85"/>
                  </a:cxn>
                  <a:cxn ang="0">
                    <a:pos x="12" y="82"/>
                  </a:cxn>
                  <a:cxn ang="0">
                    <a:pos x="7" y="92"/>
                  </a:cxn>
                  <a:cxn ang="0">
                    <a:pos x="15" y="96"/>
                  </a:cxn>
                  <a:cxn ang="0">
                    <a:pos x="10" y="99"/>
                  </a:cxn>
                  <a:cxn ang="0">
                    <a:pos x="11" y="106"/>
                  </a:cxn>
                  <a:cxn ang="0">
                    <a:pos x="17" y="107"/>
                  </a:cxn>
                  <a:cxn ang="0">
                    <a:pos x="11" y="122"/>
                  </a:cxn>
                  <a:cxn ang="0">
                    <a:pos x="17" y="118"/>
                  </a:cxn>
                  <a:cxn ang="0">
                    <a:pos x="21" y="107"/>
                  </a:cxn>
                  <a:cxn ang="0">
                    <a:pos x="14" y="122"/>
                  </a:cxn>
                  <a:cxn ang="0">
                    <a:pos x="28" y="116"/>
                  </a:cxn>
                  <a:cxn ang="0">
                    <a:pos x="28" y="110"/>
                  </a:cxn>
                  <a:cxn ang="0">
                    <a:pos x="30" y="90"/>
                  </a:cxn>
                  <a:cxn ang="0">
                    <a:pos x="37" y="109"/>
                  </a:cxn>
                  <a:cxn ang="0">
                    <a:pos x="71" y="94"/>
                  </a:cxn>
                  <a:cxn ang="0">
                    <a:pos x="85" y="105"/>
                  </a:cxn>
                  <a:cxn ang="0">
                    <a:pos x="60" y="66"/>
                  </a:cxn>
                  <a:cxn ang="0">
                    <a:pos x="82" y="86"/>
                  </a:cxn>
                  <a:cxn ang="0">
                    <a:pos x="77" y="86"/>
                  </a:cxn>
                  <a:cxn ang="0">
                    <a:pos x="90" y="100"/>
                  </a:cxn>
                  <a:cxn ang="0">
                    <a:pos x="104" y="48"/>
                  </a:cxn>
                  <a:cxn ang="0">
                    <a:pos x="99" y="51"/>
                  </a:cxn>
                  <a:cxn ang="0">
                    <a:pos x="103" y="36"/>
                  </a:cxn>
                  <a:cxn ang="0">
                    <a:pos x="96" y="38"/>
                  </a:cxn>
                  <a:cxn ang="0">
                    <a:pos x="89" y="41"/>
                  </a:cxn>
                  <a:cxn ang="0">
                    <a:pos x="87" y="41"/>
                  </a:cxn>
                  <a:cxn ang="0">
                    <a:pos x="83" y="46"/>
                  </a:cxn>
                  <a:cxn ang="0">
                    <a:pos x="81" y="45"/>
                  </a:cxn>
                  <a:cxn ang="0">
                    <a:pos x="76" y="71"/>
                  </a:cxn>
                  <a:cxn ang="0">
                    <a:pos x="66" y="39"/>
                  </a:cxn>
                  <a:cxn ang="0">
                    <a:pos x="69" y="39"/>
                  </a:cxn>
                  <a:cxn ang="0">
                    <a:pos x="82" y="18"/>
                  </a:cxn>
                  <a:cxn ang="0">
                    <a:pos x="78" y="14"/>
                  </a:cxn>
                  <a:cxn ang="0">
                    <a:pos x="72" y="12"/>
                  </a:cxn>
                </a:cxnLst>
                <a:rect l="0" t="0" r="r" b="b"/>
                <a:pathLst>
                  <a:path w="113" h="123">
                    <a:moveTo>
                      <a:pt x="21" y="106"/>
                    </a:moveTo>
                    <a:cubicBezTo>
                      <a:pt x="22" y="106"/>
                      <a:pt x="22" y="106"/>
                      <a:pt x="22" y="106"/>
                    </a:cubicBezTo>
                    <a:cubicBezTo>
                      <a:pt x="21" y="106"/>
                      <a:pt x="21" y="106"/>
                      <a:pt x="21" y="106"/>
                    </a:cubicBezTo>
                    <a:moveTo>
                      <a:pt x="22" y="106"/>
                    </a:moveTo>
                    <a:cubicBezTo>
                      <a:pt x="22" y="106"/>
                      <a:pt x="22" y="106"/>
                      <a:pt x="22" y="106"/>
                    </a:cubicBezTo>
                    <a:cubicBezTo>
                      <a:pt x="22" y="106"/>
                      <a:pt x="22" y="106"/>
                      <a:pt x="22" y="106"/>
                    </a:cubicBezTo>
                    <a:moveTo>
                      <a:pt x="22" y="106"/>
                    </a:moveTo>
                    <a:cubicBezTo>
                      <a:pt x="22" y="105"/>
                      <a:pt x="22" y="105"/>
                      <a:pt x="22" y="105"/>
                    </a:cubicBezTo>
                    <a:cubicBezTo>
                      <a:pt x="22" y="106"/>
                      <a:pt x="22" y="106"/>
                      <a:pt x="22" y="106"/>
                    </a:cubicBezTo>
                    <a:moveTo>
                      <a:pt x="20" y="95"/>
                    </a:moveTo>
                    <a:cubicBezTo>
                      <a:pt x="23" y="95"/>
                      <a:pt x="24" y="95"/>
                      <a:pt x="25" y="93"/>
                    </a:cubicBezTo>
                    <a:cubicBezTo>
                      <a:pt x="26" y="94"/>
                      <a:pt x="25" y="101"/>
                      <a:pt x="21" y="101"/>
                    </a:cubicBezTo>
                    <a:cubicBezTo>
                      <a:pt x="21" y="101"/>
                      <a:pt x="21" y="101"/>
                      <a:pt x="21" y="101"/>
                    </a:cubicBezTo>
                    <a:cubicBezTo>
                      <a:pt x="22" y="98"/>
                      <a:pt x="19" y="98"/>
                      <a:pt x="20" y="95"/>
                    </a:cubicBezTo>
                    <a:cubicBezTo>
                      <a:pt x="20" y="95"/>
                      <a:pt x="20" y="95"/>
                      <a:pt x="20" y="95"/>
                    </a:cubicBezTo>
                    <a:moveTo>
                      <a:pt x="38" y="85"/>
                    </a:moveTo>
                    <a:cubicBezTo>
                      <a:pt x="36" y="83"/>
                      <a:pt x="35" y="81"/>
                      <a:pt x="33" y="80"/>
                    </a:cubicBezTo>
                    <a:cubicBezTo>
                      <a:pt x="33" y="80"/>
                      <a:pt x="33" y="80"/>
                      <a:pt x="34" y="80"/>
                    </a:cubicBezTo>
                    <a:cubicBezTo>
                      <a:pt x="34" y="80"/>
                      <a:pt x="35" y="80"/>
                      <a:pt x="36" y="81"/>
                    </a:cubicBezTo>
                    <a:cubicBezTo>
                      <a:pt x="37" y="82"/>
                      <a:pt x="38" y="83"/>
                      <a:pt x="40" y="83"/>
                    </a:cubicBezTo>
                    <a:cubicBezTo>
                      <a:pt x="40" y="83"/>
                      <a:pt x="40" y="83"/>
                      <a:pt x="40" y="82"/>
                    </a:cubicBezTo>
                    <a:cubicBezTo>
                      <a:pt x="40" y="84"/>
                      <a:pt x="38" y="83"/>
                      <a:pt x="38" y="85"/>
                    </a:cubicBezTo>
                    <a:moveTo>
                      <a:pt x="31" y="79"/>
                    </a:moveTo>
                    <a:cubicBezTo>
                      <a:pt x="30" y="79"/>
                      <a:pt x="28" y="77"/>
                      <a:pt x="28" y="75"/>
                    </a:cubicBezTo>
                    <a:cubicBezTo>
                      <a:pt x="30" y="75"/>
                      <a:pt x="29" y="78"/>
                      <a:pt x="31" y="78"/>
                    </a:cubicBezTo>
                    <a:cubicBezTo>
                      <a:pt x="31" y="78"/>
                      <a:pt x="31" y="78"/>
                      <a:pt x="32" y="78"/>
                    </a:cubicBezTo>
                    <a:cubicBezTo>
                      <a:pt x="31" y="79"/>
                      <a:pt x="31" y="79"/>
                      <a:pt x="31" y="79"/>
                    </a:cubicBezTo>
                    <a:moveTo>
                      <a:pt x="79" y="0"/>
                    </a:moveTo>
                    <a:cubicBezTo>
                      <a:pt x="70" y="0"/>
                      <a:pt x="70" y="0"/>
                      <a:pt x="70" y="0"/>
                    </a:cubicBezTo>
                    <a:cubicBezTo>
                      <a:pt x="68" y="4"/>
                      <a:pt x="73" y="2"/>
                      <a:pt x="73" y="4"/>
                    </a:cubicBezTo>
                    <a:cubicBezTo>
                      <a:pt x="69" y="8"/>
                      <a:pt x="67" y="14"/>
                      <a:pt x="67" y="21"/>
                    </a:cubicBezTo>
                    <a:cubicBezTo>
                      <a:pt x="64" y="20"/>
                      <a:pt x="67" y="12"/>
                      <a:pt x="64" y="12"/>
                    </a:cubicBezTo>
                    <a:cubicBezTo>
                      <a:pt x="65" y="11"/>
                      <a:pt x="66" y="8"/>
                      <a:pt x="68" y="7"/>
                    </a:cubicBezTo>
                    <a:cubicBezTo>
                      <a:pt x="67" y="4"/>
                      <a:pt x="64" y="4"/>
                      <a:pt x="65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61" y="2"/>
                      <a:pt x="61" y="4"/>
                      <a:pt x="63" y="4"/>
                    </a:cubicBezTo>
                    <a:cubicBezTo>
                      <a:pt x="62" y="5"/>
                      <a:pt x="62" y="5"/>
                      <a:pt x="62" y="5"/>
                    </a:cubicBezTo>
                    <a:cubicBezTo>
                      <a:pt x="60" y="5"/>
                      <a:pt x="60" y="1"/>
                      <a:pt x="59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3" y="1"/>
                      <a:pt x="52" y="3"/>
                      <a:pt x="54" y="3"/>
                    </a:cubicBezTo>
                    <a:cubicBezTo>
                      <a:pt x="55" y="3"/>
                      <a:pt x="55" y="3"/>
                      <a:pt x="55" y="3"/>
                    </a:cubicBezTo>
                    <a:cubicBezTo>
                      <a:pt x="55" y="4"/>
                      <a:pt x="54" y="4"/>
                      <a:pt x="54" y="4"/>
                    </a:cubicBezTo>
                    <a:cubicBezTo>
                      <a:pt x="52" y="4"/>
                      <a:pt x="50" y="1"/>
                      <a:pt x="50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5" y="1"/>
                      <a:pt x="44" y="3"/>
                      <a:pt x="44" y="3"/>
                    </a:cubicBezTo>
                    <a:cubicBezTo>
                      <a:pt x="43" y="3"/>
                      <a:pt x="43" y="2"/>
                      <a:pt x="43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4" y="1"/>
                      <a:pt x="34" y="2"/>
                      <a:pt x="34" y="3"/>
                    </a:cubicBezTo>
                    <a:cubicBezTo>
                      <a:pt x="34" y="2"/>
                      <a:pt x="38" y="3"/>
                      <a:pt x="38" y="1"/>
                    </a:cubicBezTo>
                    <a:cubicBezTo>
                      <a:pt x="41" y="2"/>
                      <a:pt x="35" y="3"/>
                      <a:pt x="37" y="5"/>
                    </a:cubicBezTo>
                    <a:cubicBezTo>
                      <a:pt x="37" y="7"/>
                      <a:pt x="40" y="6"/>
                      <a:pt x="40" y="9"/>
                    </a:cubicBezTo>
                    <a:cubicBezTo>
                      <a:pt x="44" y="8"/>
                      <a:pt x="44" y="4"/>
                      <a:pt x="48" y="3"/>
                    </a:cubicBezTo>
                    <a:cubicBezTo>
                      <a:pt x="48" y="3"/>
                      <a:pt x="48" y="3"/>
                      <a:pt x="48" y="3"/>
                    </a:cubicBezTo>
                    <a:cubicBezTo>
                      <a:pt x="50" y="3"/>
                      <a:pt x="49" y="5"/>
                      <a:pt x="49" y="8"/>
                    </a:cubicBezTo>
                    <a:cubicBezTo>
                      <a:pt x="49" y="10"/>
                      <a:pt x="48" y="12"/>
                      <a:pt x="51" y="12"/>
                    </a:cubicBezTo>
                    <a:cubicBezTo>
                      <a:pt x="51" y="12"/>
                      <a:pt x="52" y="12"/>
                      <a:pt x="52" y="12"/>
                    </a:cubicBezTo>
                    <a:cubicBezTo>
                      <a:pt x="55" y="12"/>
                      <a:pt x="50" y="10"/>
                      <a:pt x="52" y="7"/>
                    </a:cubicBezTo>
                    <a:cubicBezTo>
                      <a:pt x="55" y="11"/>
                      <a:pt x="58" y="14"/>
                      <a:pt x="62" y="14"/>
                    </a:cubicBezTo>
                    <a:cubicBezTo>
                      <a:pt x="62" y="14"/>
                      <a:pt x="63" y="14"/>
                      <a:pt x="64" y="14"/>
                    </a:cubicBezTo>
                    <a:cubicBezTo>
                      <a:pt x="64" y="18"/>
                      <a:pt x="64" y="22"/>
                      <a:pt x="64" y="26"/>
                    </a:cubicBezTo>
                    <a:cubicBezTo>
                      <a:pt x="62" y="24"/>
                      <a:pt x="59" y="23"/>
                      <a:pt x="57" y="20"/>
                    </a:cubicBezTo>
                    <a:cubicBezTo>
                      <a:pt x="56" y="20"/>
                      <a:pt x="54" y="19"/>
                      <a:pt x="53" y="19"/>
                    </a:cubicBezTo>
                    <a:cubicBezTo>
                      <a:pt x="46" y="19"/>
                      <a:pt x="44" y="26"/>
                      <a:pt x="39" y="29"/>
                    </a:cubicBezTo>
                    <a:cubicBezTo>
                      <a:pt x="38" y="26"/>
                      <a:pt x="41" y="27"/>
                      <a:pt x="42" y="26"/>
                    </a:cubicBezTo>
                    <a:cubicBezTo>
                      <a:pt x="42" y="24"/>
                      <a:pt x="41" y="24"/>
                      <a:pt x="40" y="24"/>
                    </a:cubicBezTo>
                    <a:cubicBezTo>
                      <a:pt x="38" y="24"/>
                      <a:pt x="36" y="24"/>
                      <a:pt x="35" y="25"/>
                    </a:cubicBezTo>
                    <a:cubicBezTo>
                      <a:pt x="34" y="32"/>
                      <a:pt x="36" y="36"/>
                      <a:pt x="42" y="36"/>
                    </a:cubicBezTo>
                    <a:cubicBezTo>
                      <a:pt x="43" y="36"/>
                      <a:pt x="44" y="35"/>
                      <a:pt x="45" y="35"/>
                    </a:cubicBezTo>
                    <a:cubicBezTo>
                      <a:pt x="49" y="33"/>
                      <a:pt x="49" y="28"/>
                      <a:pt x="54" y="28"/>
                    </a:cubicBezTo>
                    <a:cubicBezTo>
                      <a:pt x="52" y="30"/>
                      <a:pt x="54" y="31"/>
                      <a:pt x="55" y="33"/>
                    </a:cubicBezTo>
                    <a:cubicBezTo>
                      <a:pt x="63" y="38"/>
                      <a:pt x="66" y="48"/>
                      <a:pt x="67" y="60"/>
                    </a:cubicBezTo>
                    <a:cubicBezTo>
                      <a:pt x="65" y="59"/>
                      <a:pt x="63" y="58"/>
                      <a:pt x="61" y="58"/>
                    </a:cubicBezTo>
                    <a:cubicBezTo>
                      <a:pt x="52" y="58"/>
                      <a:pt x="46" y="76"/>
                      <a:pt x="57" y="80"/>
                    </a:cubicBezTo>
                    <a:cubicBezTo>
                      <a:pt x="55" y="81"/>
                      <a:pt x="52" y="81"/>
                      <a:pt x="50" y="81"/>
                    </a:cubicBezTo>
                    <a:cubicBezTo>
                      <a:pt x="34" y="81"/>
                      <a:pt x="22" y="71"/>
                      <a:pt x="24" y="51"/>
                    </a:cubicBezTo>
                    <a:cubicBezTo>
                      <a:pt x="25" y="51"/>
                      <a:pt x="25" y="51"/>
                      <a:pt x="26" y="51"/>
                    </a:cubicBezTo>
                    <a:cubicBezTo>
                      <a:pt x="29" y="51"/>
                      <a:pt x="30" y="54"/>
                      <a:pt x="28" y="57"/>
                    </a:cubicBezTo>
                    <a:cubicBezTo>
                      <a:pt x="29" y="57"/>
                      <a:pt x="29" y="57"/>
                      <a:pt x="30" y="57"/>
                    </a:cubicBezTo>
                    <a:cubicBezTo>
                      <a:pt x="32" y="57"/>
                      <a:pt x="31" y="54"/>
                      <a:pt x="34" y="54"/>
                    </a:cubicBezTo>
                    <a:cubicBezTo>
                      <a:pt x="33" y="49"/>
                      <a:pt x="30" y="46"/>
                      <a:pt x="26" y="45"/>
                    </a:cubicBezTo>
                    <a:cubicBezTo>
                      <a:pt x="14" y="46"/>
                      <a:pt x="14" y="67"/>
                      <a:pt x="23" y="72"/>
                    </a:cubicBezTo>
                    <a:cubicBezTo>
                      <a:pt x="18" y="77"/>
                      <a:pt x="25" y="85"/>
                      <a:pt x="32" y="85"/>
                    </a:cubicBezTo>
                    <a:cubicBezTo>
                      <a:pt x="33" y="85"/>
                      <a:pt x="35" y="85"/>
                      <a:pt x="36" y="85"/>
                    </a:cubicBezTo>
                    <a:cubicBezTo>
                      <a:pt x="31" y="88"/>
                      <a:pt x="27" y="90"/>
                      <a:pt x="22" y="93"/>
                    </a:cubicBezTo>
                    <a:cubicBezTo>
                      <a:pt x="18" y="91"/>
                      <a:pt x="16" y="88"/>
                      <a:pt x="11" y="87"/>
                    </a:cubicBezTo>
                    <a:cubicBezTo>
                      <a:pt x="12" y="85"/>
                      <a:pt x="12" y="85"/>
                      <a:pt x="12" y="85"/>
                    </a:cubicBezTo>
                    <a:cubicBezTo>
                      <a:pt x="13" y="85"/>
                      <a:pt x="13" y="85"/>
                      <a:pt x="14" y="85"/>
                    </a:cubicBezTo>
                    <a:cubicBezTo>
                      <a:pt x="14" y="86"/>
                      <a:pt x="15" y="86"/>
                      <a:pt x="16" y="86"/>
                    </a:cubicBezTo>
                    <a:cubicBezTo>
                      <a:pt x="16" y="86"/>
                      <a:pt x="16" y="86"/>
                      <a:pt x="17" y="86"/>
                    </a:cubicBezTo>
                    <a:cubicBezTo>
                      <a:pt x="16" y="83"/>
                      <a:pt x="14" y="82"/>
                      <a:pt x="12" y="82"/>
                    </a:cubicBezTo>
                    <a:cubicBezTo>
                      <a:pt x="10" y="82"/>
                      <a:pt x="8" y="82"/>
                      <a:pt x="7" y="84"/>
                    </a:cubicBezTo>
                    <a:cubicBezTo>
                      <a:pt x="4" y="92"/>
                      <a:pt x="14" y="90"/>
                      <a:pt x="15" y="94"/>
                    </a:cubicBezTo>
                    <a:cubicBezTo>
                      <a:pt x="13" y="93"/>
                      <a:pt x="10" y="92"/>
                      <a:pt x="7" y="92"/>
                    </a:cubicBezTo>
                    <a:cubicBezTo>
                      <a:pt x="5" y="92"/>
                      <a:pt x="2" y="93"/>
                      <a:pt x="0" y="94"/>
                    </a:cubicBezTo>
                    <a:cubicBezTo>
                      <a:pt x="2" y="97"/>
                      <a:pt x="4" y="98"/>
                      <a:pt x="7" y="98"/>
                    </a:cubicBezTo>
                    <a:cubicBezTo>
                      <a:pt x="9" y="98"/>
                      <a:pt x="12" y="97"/>
                      <a:pt x="15" y="96"/>
                    </a:cubicBezTo>
                    <a:cubicBezTo>
                      <a:pt x="15" y="99"/>
                      <a:pt x="14" y="99"/>
                      <a:pt x="13" y="99"/>
                    </a:cubicBezTo>
                    <a:cubicBezTo>
                      <a:pt x="12" y="99"/>
                      <a:pt x="12" y="99"/>
                      <a:pt x="11" y="99"/>
                    </a:cubicBezTo>
                    <a:cubicBezTo>
                      <a:pt x="11" y="99"/>
                      <a:pt x="11" y="99"/>
                      <a:pt x="10" y="99"/>
                    </a:cubicBezTo>
                    <a:cubicBezTo>
                      <a:pt x="9" y="99"/>
                      <a:pt x="7" y="100"/>
                      <a:pt x="7" y="102"/>
                    </a:cubicBezTo>
                    <a:cubicBezTo>
                      <a:pt x="6" y="105"/>
                      <a:pt x="7" y="106"/>
                      <a:pt x="10" y="106"/>
                    </a:cubicBezTo>
                    <a:cubicBezTo>
                      <a:pt x="10" y="106"/>
                      <a:pt x="11" y="106"/>
                      <a:pt x="11" y="106"/>
                    </a:cubicBezTo>
                    <a:cubicBezTo>
                      <a:pt x="9" y="102"/>
                      <a:pt x="17" y="104"/>
                      <a:pt x="19" y="101"/>
                    </a:cubicBezTo>
                    <a:cubicBezTo>
                      <a:pt x="21" y="102"/>
                      <a:pt x="18" y="105"/>
                      <a:pt x="18" y="107"/>
                    </a:cubicBezTo>
                    <a:cubicBezTo>
                      <a:pt x="17" y="107"/>
                      <a:pt x="17" y="107"/>
                      <a:pt x="17" y="107"/>
                    </a:cubicBezTo>
                    <a:cubicBezTo>
                      <a:pt x="15" y="107"/>
                      <a:pt x="15" y="105"/>
                      <a:pt x="13" y="105"/>
                    </a:cubicBezTo>
                    <a:cubicBezTo>
                      <a:pt x="13" y="113"/>
                      <a:pt x="6" y="115"/>
                      <a:pt x="10" y="122"/>
                    </a:cubicBezTo>
                    <a:cubicBezTo>
                      <a:pt x="10" y="122"/>
                      <a:pt x="11" y="122"/>
                      <a:pt x="11" y="122"/>
                    </a:cubicBezTo>
                    <a:cubicBezTo>
                      <a:pt x="12" y="122"/>
                      <a:pt x="13" y="121"/>
                      <a:pt x="14" y="120"/>
                    </a:cubicBezTo>
                    <a:cubicBezTo>
                      <a:pt x="14" y="119"/>
                      <a:pt x="15" y="118"/>
                      <a:pt x="16" y="118"/>
                    </a:cubicBezTo>
                    <a:cubicBezTo>
                      <a:pt x="16" y="118"/>
                      <a:pt x="16" y="118"/>
                      <a:pt x="17" y="118"/>
                    </a:cubicBezTo>
                    <a:cubicBezTo>
                      <a:pt x="17" y="114"/>
                      <a:pt x="18" y="115"/>
                      <a:pt x="17" y="111"/>
                    </a:cubicBezTo>
                    <a:cubicBezTo>
                      <a:pt x="18" y="111"/>
                      <a:pt x="20" y="108"/>
                      <a:pt x="21" y="107"/>
                    </a:cubicBezTo>
                    <a:cubicBezTo>
                      <a:pt x="21" y="107"/>
                      <a:pt x="21" y="107"/>
                      <a:pt x="21" y="107"/>
                    </a:cubicBezTo>
                    <a:cubicBezTo>
                      <a:pt x="21" y="109"/>
                      <a:pt x="20" y="111"/>
                      <a:pt x="19" y="111"/>
                    </a:cubicBezTo>
                    <a:cubicBezTo>
                      <a:pt x="19" y="114"/>
                      <a:pt x="19" y="116"/>
                      <a:pt x="19" y="118"/>
                    </a:cubicBezTo>
                    <a:cubicBezTo>
                      <a:pt x="19" y="121"/>
                      <a:pt x="16" y="121"/>
                      <a:pt x="14" y="122"/>
                    </a:cubicBezTo>
                    <a:cubicBezTo>
                      <a:pt x="16" y="123"/>
                      <a:pt x="17" y="123"/>
                      <a:pt x="18" y="123"/>
                    </a:cubicBezTo>
                    <a:cubicBezTo>
                      <a:pt x="22" y="123"/>
                      <a:pt x="25" y="119"/>
                      <a:pt x="24" y="114"/>
                    </a:cubicBezTo>
                    <a:cubicBezTo>
                      <a:pt x="25" y="115"/>
                      <a:pt x="26" y="116"/>
                      <a:pt x="28" y="116"/>
                    </a:cubicBezTo>
                    <a:cubicBezTo>
                      <a:pt x="28" y="116"/>
                      <a:pt x="29" y="116"/>
                      <a:pt x="29" y="116"/>
                    </a:cubicBezTo>
                    <a:cubicBezTo>
                      <a:pt x="33" y="115"/>
                      <a:pt x="31" y="111"/>
                      <a:pt x="30" y="108"/>
                    </a:cubicBezTo>
                    <a:cubicBezTo>
                      <a:pt x="29" y="109"/>
                      <a:pt x="29" y="110"/>
                      <a:pt x="28" y="110"/>
                    </a:cubicBezTo>
                    <a:cubicBezTo>
                      <a:pt x="28" y="110"/>
                      <a:pt x="27" y="110"/>
                      <a:pt x="27" y="110"/>
                    </a:cubicBezTo>
                    <a:cubicBezTo>
                      <a:pt x="29" y="106"/>
                      <a:pt x="28" y="103"/>
                      <a:pt x="25" y="100"/>
                    </a:cubicBezTo>
                    <a:cubicBezTo>
                      <a:pt x="25" y="95"/>
                      <a:pt x="29" y="94"/>
                      <a:pt x="30" y="90"/>
                    </a:cubicBezTo>
                    <a:cubicBezTo>
                      <a:pt x="32" y="93"/>
                      <a:pt x="27" y="98"/>
                      <a:pt x="28" y="103"/>
                    </a:cubicBezTo>
                    <a:cubicBezTo>
                      <a:pt x="29" y="106"/>
                      <a:pt x="32" y="109"/>
                      <a:pt x="35" y="110"/>
                    </a:cubicBezTo>
                    <a:cubicBezTo>
                      <a:pt x="36" y="110"/>
                      <a:pt x="36" y="109"/>
                      <a:pt x="37" y="109"/>
                    </a:cubicBezTo>
                    <a:cubicBezTo>
                      <a:pt x="34" y="104"/>
                      <a:pt x="36" y="102"/>
                      <a:pt x="32" y="97"/>
                    </a:cubicBezTo>
                    <a:cubicBezTo>
                      <a:pt x="32" y="88"/>
                      <a:pt x="42" y="84"/>
                      <a:pt x="53" y="84"/>
                    </a:cubicBezTo>
                    <a:cubicBezTo>
                      <a:pt x="61" y="84"/>
                      <a:pt x="69" y="87"/>
                      <a:pt x="71" y="94"/>
                    </a:cubicBezTo>
                    <a:cubicBezTo>
                      <a:pt x="68" y="96"/>
                      <a:pt x="64" y="97"/>
                      <a:pt x="65" y="103"/>
                    </a:cubicBezTo>
                    <a:cubicBezTo>
                      <a:pt x="67" y="100"/>
                      <a:pt x="70" y="99"/>
                      <a:pt x="73" y="99"/>
                    </a:cubicBezTo>
                    <a:cubicBezTo>
                      <a:pt x="78" y="99"/>
                      <a:pt x="82" y="102"/>
                      <a:pt x="85" y="105"/>
                    </a:cubicBezTo>
                    <a:cubicBezTo>
                      <a:pt x="86" y="95"/>
                      <a:pt x="74" y="97"/>
                      <a:pt x="75" y="86"/>
                    </a:cubicBezTo>
                    <a:cubicBezTo>
                      <a:pt x="75" y="86"/>
                      <a:pt x="74" y="86"/>
                      <a:pt x="73" y="86"/>
                    </a:cubicBezTo>
                    <a:cubicBezTo>
                      <a:pt x="65" y="86"/>
                      <a:pt x="53" y="77"/>
                      <a:pt x="60" y="66"/>
                    </a:cubicBezTo>
                    <a:cubicBezTo>
                      <a:pt x="62" y="66"/>
                      <a:pt x="62" y="66"/>
                      <a:pt x="63" y="66"/>
                    </a:cubicBezTo>
                    <a:cubicBezTo>
                      <a:pt x="64" y="66"/>
                      <a:pt x="64" y="66"/>
                      <a:pt x="67" y="66"/>
                    </a:cubicBezTo>
                    <a:cubicBezTo>
                      <a:pt x="70" y="76"/>
                      <a:pt x="72" y="85"/>
                      <a:pt x="82" y="86"/>
                    </a:cubicBezTo>
                    <a:cubicBezTo>
                      <a:pt x="81" y="87"/>
                      <a:pt x="81" y="88"/>
                      <a:pt x="81" y="88"/>
                    </a:cubicBezTo>
                    <a:cubicBezTo>
                      <a:pt x="80" y="88"/>
                      <a:pt x="80" y="87"/>
                      <a:pt x="79" y="87"/>
                    </a:cubicBezTo>
                    <a:cubicBezTo>
                      <a:pt x="79" y="86"/>
                      <a:pt x="78" y="86"/>
                      <a:pt x="77" y="86"/>
                    </a:cubicBezTo>
                    <a:cubicBezTo>
                      <a:pt x="77" y="86"/>
                      <a:pt x="77" y="86"/>
                      <a:pt x="77" y="86"/>
                    </a:cubicBezTo>
                    <a:cubicBezTo>
                      <a:pt x="76" y="95"/>
                      <a:pt x="85" y="100"/>
                      <a:pt x="90" y="100"/>
                    </a:cubicBezTo>
                    <a:cubicBezTo>
                      <a:pt x="90" y="100"/>
                      <a:pt x="90" y="100"/>
                      <a:pt x="90" y="100"/>
                    </a:cubicBezTo>
                    <a:cubicBezTo>
                      <a:pt x="81" y="88"/>
                      <a:pt x="71" y="46"/>
                      <a:pt x="100" y="46"/>
                    </a:cubicBezTo>
                    <a:cubicBezTo>
                      <a:pt x="100" y="46"/>
                      <a:pt x="101" y="46"/>
                      <a:pt x="101" y="46"/>
                    </a:cubicBezTo>
                    <a:cubicBezTo>
                      <a:pt x="102" y="47"/>
                      <a:pt x="103" y="48"/>
                      <a:pt x="104" y="48"/>
                    </a:cubicBezTo>
                    <a:cubicBezTo>
                      <a:pt x="105" y="51"/>
                      <a:pt x="105" y="53"/>
                      <a:pt x="103" y="55"/>
                    </a:cubicBezTo>
                    <a:cubicBezTo>
                      <a:pt x="103" y="55"/>
                      <a:pt x="103" y="55"/>
                      <a:pt x="102" y="55"/>
                    </a:cubicBezTo>
                    <a:cubicBezTo>
                      <a:pt x="100" y="55"/>
                      <a:pt x="101" y="52"/>
                      <a:pt x="99" y="51"/>
                    </a:cubicBezTo>
                    <a:cubicBezTo>
                      <a:pt x="96" y="55"/>
                      <a:pt x="100" y="59"/>
                      <a:pt x="103" y="60"/>
                    </a:cubicBezTo>
                    <a:cubicBezTo>
                      <a:pt x="110" y="58"/>
                      <a:pt x="113" y="53"/>
                      <a:pt x="112" y="47"/>
                    </a:cubicBezTo>
                    <a:cubicBezTo>
                      <a:pt x="111" y="41"/>
                      <a:pt x="103" y="42"/>
                      <a:pt x="103" y="36"/>
                    </a:cubicBezTo>
                    <a:cubicBezTo>
                      <a:pt x="103" y="36"/>
                      <a:pt x="102" y="36"/>
                      <a:pt x="102" y="36"/>
                    </a:cubicBezTo>
                    <a:cubicBezTo>
                      <a:pt x="101" y="36"/>
                      <a:pt x="99" y="37"/>
                      <a:pt x="98" y="37"/>
                    </a:cubicBezTo>
                    <a:cubicBezTo>
                      <a:pt x="97" y="38"/>
                      <a:pt x="97" y="38"/>
                      <a:pt x="96" y="38"/>
                    </a:cubicBezTo>
                    <a:cubicBezTo>
                      <a:pt x="95" y="38"/>
                      <a:pt x="94" y="38"/>
                      <a:pt x="94" y="36"/>
                    </a:cubicBezTo>
                    <a:cubicBezTo>
                      <a:pt x="93" y="36"/>
                      <a:pt x="93" y="36"/>
                      <a:pt x="93" y="36"/>
                    </a:cubicBezTo>
                    <a:cubicBezTo>
                      <a:pt x="91" y="36"/>
                      <a:pt x="91" y="40"/>
                      <a:pt x="89" y="41"/>
                    </a:cubicBezTo>
                    <a:cubicBezTo>
                      <a:pt x="89" y="41"/>
                      <a:pt x="89" y="41"/>
                      <a:pt x="89" y="41"/>
                    </a:cubicBezTo>
                    <a:cubicBezTo>
                      <a:pt x="89" y="41"/>
                      <a:pt x="88" y="41"/>
                      <a:pt x="88" y="41"/>
                    </a:cubicBezTo>
                    <a:cubicBezTo>
                      <a:pt x="87" y="41"/>
                      <a:pt x="87" y="41"/>
                      <a:pt x="87" y="41"/>
                    </a:cubicBezTo>
                    <a:cubicBezTo>
                      <a:pt x="86" y="41"/>
                      <a:pt x="86" y="41"/>
                      <a:pt x="86" y="41"/>
                    </a:cubicBezTo>
                    <a:cubicBezTo>
                      <a:pt x="84" y="43"/>
                      <a:pt x="84" y="45"/>
                      <a:pt x="83" y="46"/>
                    </a:cubicBezTo>
                    <a:cubicBezTo>
                      <a:pt x="83" y="46"/>
                      <a:pt x="83" y="46"/>
                      <a:pt x="83" y="46"/>
                    </a:cubicBezTo>
                    <a:cubicBezTo>
                      <a:pt x="83" y="46"/>
                      <a:pt x="82" y="46"/>
                      <a:pt x="82" y="45"/>
                    </a:cubicBezTo>
                    <a:cubicBezTo>
                      <a:pt x="82" y="45"/>
                      <a:pt x="81" y="45"/>
                      <a:pt x="81" y="45"/>
                    </a:cubicBezTo>
                    <a:cubicBezTo>
                      <a:pt x="81" y="45"/>
                      <a:pt x="81" y="45"/>
                      <a:pt x="81" y="45"/>
                    </a:cubicBezTo>
                    <a:cubicBezTo>
                      <a:pt x="79" y="47"/>
                      <a:pt x="80" y="52"/>
                      <a:pt x="75" y="52"/>
                    </a:cubicBezTo>
                    <a:cubicBezTo>
                      <a:pt x="77" y="60"/>
                      <a:pt x="72" y="66"/>
                      <a:pt x="78" y="72"/>
                    </a:cubicBezTo>
                    <a:cubicBezTo>
                      <a:pt x="77" y="71"/>
                      <a:pt x="76" y="71"/>
                      <a:pt x="76" y="71"/>
                    </a:cubicBezTo>
                    <a:cubicBezTo>
                      <a:pt x="74" y="71"/>
                      <a:pt x="74" y="76"/>
                      <a:pt x="75" y="78"/>
                    </a:cubicBezTo>
                    <a:cubicBezTo>
                      <a:pt x="68" y="69"/>
                      <a:pt x="70" y="52"/>
                      <a:pt x="66" y="40"/>
                    </a:cubicBezTo>
                    <a:cubicBezTo>
                      <a:pt x="66" y="39"/>
                      <a:pt x="66" y="39"/>
                      <a:pt x="66" y="39"/>
                    </a:cubicBezTo>
                    <a:cubicBezTo>
                      <a:pt x="67" y="39"/>
                      <a:pt x="67" y="39"/>
                      <a:pt x="67" y="39"/>
                    </a:cubicBezTo>
                    <a:cubicBezTo>
                      <a:pt x="67" y="39"/>
                      <a:pt x="68" y="39"/>
                      <a:pt x="68" y="39"/>
                    </a:cubicBezTo>
                    <a:cubicBezTo>
                      <a:pt x="68" y="39"/>
                      <a:pt x="69" y="39"/>
                      <a:pt x="69" y="39"/>
                    </a:cubicBezTo>
                    <a:cubicBezTo>
                      <a:pt x="65" y="33"/>
                      <a:pt x="68" y="24"/>
                      <a:pt x="70" y="18"/>
                    </a:cubicBezTo>
                    <a:cubicBezTo>
                      <a:pt x="72" y="19"/>
                      <a:pt x="74" y="20"/>
                      <a:pt x="75" y="20"/>
                    </a:cubicBezTo>
                    <a:cubicBezTo>
                      <a:pt x="78" y="20"/>
                      <a:pt x="80" y="19"/>
                      <a:pt x="82" y="18"/>
                    </a:cubicBezTo>
                    <a:cubicBezTo>
                      <a:pt x="81" y="20"/>
                      <a:pt x="81" y="21"/>
                      <a:pt x="82" y="22"/>
                    </a:cubicBezTo>
                    <a:cubicBezTo>
                      <a:pt x="91" y="22"/>
                      <a:pt x="87" y="12"/>
                      <a:pt x="82" y="12"/>
                    </a:cubicBezTo>
                    <a:cubicBezTo>
                      <a:pt x="80" y="12"/>
                      <a:pt x="79" y="12"/>
                      <a:pt x="78" y="14"/>
                    </a:cubicBezTo>
                    <a:cubicBezTo>
                      <a:pt x="79" y="12"/>
                      <a:pt x="87" y="7"/>
                      <a:pt x="86" y="2"/>
                    </a:cubicBezTo>
                    <a:cubicBezTo>
                      <a:pt x="85" y="2"/>
                      <a:pt x="85" y="2"/>
                      <a:pt x="84" y="2"/>
                    </a:cubicBezTo>
                    <a:cubicBezTo>
                      <a:pt x="77" y="2"/>
                      <a:pt x="79" y="11"/>
                      <a:pt x="72" y="12"/>
                    </a:cubicBezTo>
                    <a:cubicBezTo>
                      <a:pt x="75" y="9"/>
                      <a:pt x="77" y="5"/>
                      <a:pt x="79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1" name="Freeform 417"/>
              <p:cNvSpPr>
                <a:spLocks/>
              </p:cNvSpPr>
              <p:nvPr/>
            </p:nvSpPr>
            <p:spPr bwMode="auto">
              <a:xfrm>
                <a:off x="1104" y="7678"/>
                <a:ext cx="31" cy="21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1" y="0"/>
                  </a:cxn>
                  <a:cxn ang="0">
                    <a:pos x="4" y="4"/>
                  </a:cxn>
                  <a:cxn ang="0">
                    <a:pos x="5" y="4"/>
                  </a:cxn>
                  <a:cxn ang="0">
                    <a:pos x="6" y="0"/>
                  </a:cxn>
                </a:cxnLst>
                <a:rect l="0" t="0" r="r" b="b"/>
                <a:pathLst>
                  <a:path w="6" h="4">
                    <a:moveTo>
                      <a:pt x="6" y="0"/>
                    </a:moveTo>
                    <a:cubicBezTo>
                      <a:pt x="4" y="0"/>
                      <a:pt x="2" y="0"/>
                      <a:pt x="1" y="0"/>
                    </a:cubicBezTo>
                    <a:cubicBezTo>
                      <a:pt x="0" y="2"/>
                      <a:pt x="1" y="4"/>
                      <a:pt x="4" y="4"/>
                    </a:cubicBezTo>
                    <a:cubicBezTo>
                      <a:pt x="4" y="4"/>
                      <a:pt x="4" y="4"/>
                      <a:pt x="5" y="4"/>
                    </a:cubicBezTo>
                    <a:cubicBezTo>
                      <a:pt x="5" y="2"/>
                      <a:pt x="6" y="2"/>
                      <a:pt x="6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2" name="Freeform 418"/>
              <p:cNvSpPr>
                <a:spLocks/>
              </p:cNvSpPr>
              <p:nvPr/>
            </p:nvSpPr>
            <p:spPr bwMode="auto">
              <a:xfrm>
                <a:off x="1099" y="6928"/>
                <a:ext cx="42" cy="30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3" y="6"/>
                  </a:cxn>
                  <a:cxn ang="0">
                    <a:pos x="4" y="0"/>
                  </a:cxn>
                </a:cxnLst>
                <a:rect l="0" t="0" r="r" b="b"/>
                <a:pathLst>
                  <a:path w="8" h="6">
                    <a:moveTo>
                      <a:pt x="4" y="0"/>
                    </a:moveTo>
                    <a:cubicBezTo>
                      <a:pt x="3" y="1"/>
                      <a:pt x="0" y="5"/>
                      <a:pt x="3" y="6"/>
                    </a:cubicBezTo>
                    <a:cubicBezTo>
                      <a:pt x="6" y="5"/>
                      <a:pt x="8" y="1"/>
                      <a:pt x="4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3" name="Freeform 419"/>
              <p:cNvSpPr>
                <a:spLocks/>
              </p:cNvSpPr>
              <p:nvPr/>
            </p:nvSpPr>
            <p:spPr bwMode="auto">
              <a:xfrm>
                <a:off x="1047" y="6568"/>
                <a:ext cx="78" cy="102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8" y="20"/>
                  </a:cxn>
                  <a:cxn ang="0">
                    <a:pos x="13" y="13"/>
                  </a:cxn>
                  <a:cxn ang="0">
                    <a:pos x="9" y="7"/>
                  </a:cxn>
                  <a:cxn ang="0">
                    <a:pos x="14" y="2"/>
                  </a:cxn>
                  <a:cxn ang="0">
                    <a:pos x="9" y="0"/>
                  </a:cxn>
                </a:cxnLst>
                <a:rect l="0" t="0" r="r" b="b"/>
                <a:pathLst>
                  <a:path w="15" h="20">
                    <a:moveTo>
                      <a:pt x="9" y="0"/>
                    </a:moveTo>
                    <a:cubicBezTo>
                      <a:pt x="2" y="0"/>
                      <a:pt x="0" y="19"/>
                      <a:pt x="8" y="20"/>
                    </a:cubicBezTo>
                    <a:cubicBezTo>
                      <a:pt x="10" y="18"/>
                      <a:pt x="10" y="15"/>
                      <a:pt x="13" y="13"/>
                    </a:cubicBezTo>
                    <a:cubicBezTo>
                      <a:pt x="11" y="11"/>
                      <a:pt x="9" y="10"/>
                      <a:pt x="9" y="7"/>
                    </a:cubicBezTo>
                    <a:cubicBezTo>
                      <a:pt x="9" y="3"/>
                      <a:pt x="15" y="6"/>
                      <a:pt x="14" y="2"/>
                    </a:cubicBezTo>
                    <a:cubicBezTo>
                      <a:pt x="12" y="1"/>
                      <a:pt x="11" y="0"/>
                      <a:pt x="9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4" name="Freeform 420"/>
              <p:cNvSpPr>
                <a:spLocks/>
              </p:cNvSpPr>
              <p:nvPr/>
            </p:nvSpPr>
            <p:spPr bwMode="auto">
              <a:xfrm>
                <a:off x="1063" y="7154"/>
                <a:ext cx="26" cy="2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3"/>
                  </a:cxn>
                  <a:cxn ang="0">
                    <a:pos x="3" y="4"/>
                  </a:cxn>
                  <a:cxn ang="0">
                    <a:pos x="5" y="2"/>
                  </a:cxn>
                  <a:cxn ang="0">
                    <a:pos x="2" y="0"/>
                  </a:cxn>
                </a:cxnLst>
                <a:rect l="0" t="0" r="r" b="b"/>
                <a:pathLst>
                  <a:path w="5" h="4">
                    <a:moveTo>
                      <a:pt x="2" y="0"/>
                    </a:moveTo>
                    <a:cubicBezTo>
                      <a:pt x="2" y="1"/>
                      <a:pt x="0" y="2"/>
                      <a:pt x="0" y="3"/>
                    </a:cubicBezTo>
                    <a:cubicBezTo>
                      <a:pt x="1" y="4"/>
                      <a:pt x="2" y="4"/>
                      <a:pt x="3" y="4"/>
                    </a:cubicBezTo>
                    <a:cubicBezTo>
                      <a:pt x="4" y="4"/>
                      <a:pt x="5" y="3"/>
                      <a:pt x="5" y="2"/>
                    </a:cubicBezTo>
                    <a:cubicBezTo>
                      <a:pt x="4" y="2"/>
                      <a:pt x="4" y="0"/>
                      <a:pt x="2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5" name="Freeform 421"/>
              <p:cNvSpPr>
                <a:spLocks/>
              </p:cNvSpPr>
              <p:nvPr/>
            </p:nvSpPr>
            <p:spPr bwMode="auto">
              <a:xfrm>
                <a:off x="995" y="6593"/>
                <a:ext cx="78" cy="9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8" y="18"/>
                  </a:cxn>
                  <a:cxn ang="0">
                    <a:pos x="10" y="17"/>
                  </a:cxn>
                  <a:cxn ang="0">
                    <a:pos x="12" y="17"/>
                  </a:cxn>
                  <a:cxn ang="0">
                    <a:pos x="13" y="18"/>
                  </a:cxn>
                  <a:cxn ang="0">
                    <a:pos x="15" y="17"/>
                  </a:cxn>
                  <a:cxn ang="0">
                    <a:pos x="12" y="4"/>
                  </a:cxn>
                  <a:cxn ang="0">
                    <a:pos x="11" y="4"/>
                  </a:cxn>
                  <a:cxn ang="0">
                    <a:pos x="7" y="2"/>
                  </a:cxn>
                  <a:cxn ang="0">
                    <a:pos x="2" y="0"/>
                  </a:cxn>
                </a:cxnLst>
                <a:rect l="0" t="0" r="r" b="b"/>
                <a:pathLst>
                  <a:path w="15" h="18">
                    <a:moveTo>
                      <a:pt x="2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4" y="6"/>
                      <a:pt x="2" y="12"/>
                      <a:pt x="8" y="18"/>
                    </a:cubicBezTo>
                    <a:cubicBezTo>
                      <a:pt x="9" y="17"/>
                      <a:pt x="9" y="17"/>
                      <a:pt x="10" y="17"/>
                    </a:cubicBezTo>
                    <a:cubicBezTo>
                      <a:pt x="11" y="17"/>
                      <a:pt x="11" y="17"/>
                      <a:pt x="12" y="17"/>
                    </a:cubicBezTo>
                    <a:cubicBezTo>
                      <a:pt x="12" y="17"/>
                      <a:pt x="12" y="18"/>
                      <a:pt x="13" y="18"/>
                    </a:cubicBezTo>
                    <a:cubicBezTo>
                      <a:pt x="14" y="18"/>
                      <a:pt x="14" y="17"/>
                      <a:pt x="15" y="17"/>
                    </a:cubicBezTo>
                    <a:cubicBezTo>
                      <a:pt x="13" y="13"/>
                      <a:pt x="12" y="9"/>
                      <a:pt x="12" y="4"/>
                    </a:cubicBezTo>
                    <a:cubicBezTo>
                      <a:pt x="12" y="4"/>
                      <a:pt x="11" y="4"/>
                      <a:pt x="11" y="4"/>
                    </a:cubicBezTo>
                    <a:cubicBezTo>
                      <a:pt x="10" y="4"/>
                      <a:pt x="8" y="3"/>
                      <a:pt x="7" y="2"/>
                    </a:cubicBezTo>
                    <a:cubicBezTo>
                      <a:pt x="5" y="1"/>
                      <a:pt x="4" y="0"/>
                      <a:pt x="2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6" name="Freeform 422"/>
              <p:cNvSpPr>
                <a:spLocks/>
              </p:cNvSpPr>
              <p:nvPr/>
            </p:nvSpPr>
            <p:spPr bwMode="auto">
              <a:xfrm>
                <a:off x="1001" y="6686"/>
                <a:ext cx="72" cy="41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7" y="2"/>
                  </a:cxn>
                  <a:cxn ang="0">
                    <a:pos x="5" y="2"/>
                  </a:cxn>
                  <a:cxn ang="0">
                    <a:pos x="2" y="2"/>
                  </a:cxn>
                  <a:cxn ang="0">
                    <a:pos x="1" y="2"/>
                  </a:cxn>
                  <a:cxn ang="0">
                    <a:pos x="7" y="8"/>
                  </a:cxn>
                  <a:cxn ang="0">
                    <a:pos x="10" y="8"/>
                  </a:cxn>
                  <a:cxn ang="0">
                    <a:pos x="10" y="0"/>
                  </a:cxn>
                </a:cxnLst>
                <a:rect l="0" t="0" r="r" b="b"/>
                <a:pathLst>
                  <a:path w="14" h="8">
                    <a:moveTo>
                      <a:pt x="10" y="0"/>
                    </a:moveTo>
                    <a:cubicBezTo>
                      <a:pt x="9" y="2"/>
                      <a:pt x="8" y="2"/>
                      <a:pt x="7" y="2"/>
                    </a:cubicBezTo>
                    <a:cubicBezTo>
                      <a:pt x="7" y="2"/>
                      <a:pt x="6" y="2"/>
                      <a:pt x="5" y="2"/>
                    </a:cubicBezTo>
                    <a:cubicBezTo>
                      <a:pt x="4" y="2"/>
                      <a:pt x="3" y="2"/>
                      <a:pt x="2" y="2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0" y="7"/>
                      <a:pt x="3" y="8"/>
                      <a:pt x="7" y="8"/>
                    </a:cubicBezTo>
                    <a:cubicBezTo>
                      <a:pt x="8" y="8"/>
                      <a:pt x="9" y="8"/>
                      <a:pt x="10" y="8"/>
                    </a:cubicBezTo>
                    <a:cubicBezTo>
                      <a:pt x="10" y="6"/>
                      <a:pt x="14" y="0"/>
                      <a:pt x="10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7" name="Freeform 423"/>
              <p:cNvSpPr>
                <a:spLocks/>
              </p:cNvSpPr>
              <p:nvPr/>
            </p:nvSpPr>
            <p:spPr bwMode="auto">
              <a:xfrm>
                <a:off x="1001" y="7066"/>
                <a:ext cx="57" cy="108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1" y="6"/>
                  </a:cxn>
                  <a:cxn ang="0">
                    <a:pos x="10" y="9"/>
                  </a:cxn>
                  <a:cxn ang="0">
                    <a:pos x="0" y="21"/>
                  </a:cxn>
                  <a:cxn ang="0">
                    <a:pos x="11" y="8"/>
                  </a:cxn>
                  <a:cxn ang="0">
                    <a:pos x="3" y="0"/>
                  </a:cxn>
                </a:cxnLst>
                <a:rect l="0" t="0" r="r" b="b"/>
                <a:pathLst>
                  <a:path w="11" h="21">
                    <a:moveTo>
                      <a:pt x="3" y="0"/>
                    </a:moveTo>
                    <a:cubicBezTo>
                      <a:pt x="4" y="3"/>
                      <a:pt x="0" y="2"/>
                      <a:pt x="1" y="6"/>
                    </a:cubicBezTo>
                    <a:cubicBezTo>
                      <a:pt x="3" y="8"/>
                      <a:pt x="8" y="7"/>
                      <a:pt x="10" y="9"/>
                    </a:cubicBezTo>
                    <a:cubicBezTo>
                      <a:pt x="4" y="11"/>
                      <a:pt x="0" y="14"/>
                      <a:pt x="0" y="21"/>
                    </a:cubicBezTo>
                    <a:cubicBezTo>
                      <a:pt x="6" y="18"/>
                      <a:pt x="7" y="15"/>
                      <a:pt x="11" y="8"/>
                    </a:cubicBezTo>
                    <a:cubicBezTo>
                      <a:pt x="10" y="4"/>
                      <a:pt x="6" y="3"/>
                      <a:pt x="3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8" name="Freeform 424"/>
              <p:cNvSpPr>
                <a:spLocks/>
              </p:cNvSpPr>
              <p:nvPr/>
            </p:nvSpPr>
            <p:spPr bwMode="auto">
              <a:xfrm>
                <a:off x="1006" y="6732"/>
                <a:ext cx="36" cy="26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5"/>
                  </a:cxn>
                  <a:cxn ang="0">
                    <a:pos x="7" y="0"/>
                  </a:cxn>
                  <a:cxn ang="0">
                    <a:pos x="6" y="0"/>
                  </a:cxn>
                </a:cxnLst>
                <a:rect l="0" t="0" r="r" b="b"/>
                <a:pathLst>
                  <a:path w="7" h="5">
                    <a:moveTo>
                      <a:pt x="6" y="0"/>
                    </a:moveTo>
                    <a:cubicBezTo>
                      <a:pt x="3" y="0"/>
                      <a:pt x="0" y="1"/>
                      <a:pt x="0" y="5"/>
                    </a:cubicBezTo>
                    <a:cubicBezTo>
                      <a:pt x="3" y="4"/>
                      <a:pt x="6" y="3"/>
                      <a:pt x="7" y="0"/>
                    </a:cubicBezTo>
                    <a:cubicBezTo>
                      <a:pt x="6" y="0"/>
                      <a:pt x="6" y="0"/>
                      <a:pt x="6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9" name="Freeform 425"/>
              <p:cNvSpPr>
                <a:spLocks/>
              </p:cNvSpPr>
              <p:nvPr/>
            </p:nvSpPr>
            <p:spPr bwMode="auto">
              <a:xfrm>
                <a:off x="819" y="6773"/>
                <a:ext cx="202" cy="216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7" y="4"/>
                  </a:cxn>
                  <a:cxn ang="0">
                    <a:pos x="19" y="7"/>
                  </a:cxn>
                  <a:cxn ang="0">
                    <a:pos x="14" y="6"/>
                  </a:cxn>
                  <a:cxn ang="0">
                    <a:pos x="9" y="10"/>
                  </a:cxn>
                  <a:cxn ang="0">
                    <a:pos x="7" y="9"/>
                  </a:cxn>
                  <a:cxn ang="0">
                    <a:pos x="16" y="15"/>
                  </a:cxn>
                  <a:cxn ang="0">
                    <a:pos x="17" y="15"/>
                  </a:cxn>
                  <a:cxn ang="0">
                    <a:pos x="11" y="19"/>
                  </a:cxn>
                  <a:cxn ang="0">
                    <a:pos x="9" y="19"/>
                  </a:cxn>
                  <a:cxn ang="0">
                    <a:pos x="12" y="22"/>
                  </a:cxn>
                  <a:cxn ang="0">
                    <a:pos x="9" y="24"/>
                  </a:cxn>
                  <a:cxn ang="0">
                    <a:pos x="7" y="24"/>
                  </a:cxn>
                  <a:cxn ang="0">
                    <a:pos x="0" y="27"/>
                  </a:cxn>
                  <a:cxn ang="0">
                    <a:pos x="0" y="32"/>
                  </a:cxn>
                  <a:cxn ang="0">
                    <a:pos x="6" y="34"/>
                  </a:cxn>
                  <a:cxn ang="0">
                    <a:pos x="12" y="27"/>
                  </a:cxn>
                  <a:cxn ang="0">
                    <a:pos x="11" y="38"/>
                  </a:cxn>
                  <a:cxn ang="0">
                    <a:pos x="13" y="33"/>
                  </a:cxn>
                  <a:cxn ang="0">
                    <a:pos x="13" y="42"/>
                  </a:cxn>
                  <a:cxn ang="0">
                    <a:pos x="19" y="38"/>
                  </a:cxn>
                  <a:cxn ang="0">
                    <a:pos x="22" y="38"/>
                  </a:cxn>
                  <a:cxn ang="0">
                    <a:pos x="13" y="23"/>
                  </a:cxn>
                  <a:cxn ang="0">
                    <a:pos x="14" y="24"/>
                  </a:cxn>
                  <a:cxn ang="0">
                    <a:pos x="20" y="13"/>
                  </a:cxn>
                  <a:cxn ang="0">
                    <a:pos x="18" y="20"/>
                  </a:cxn>
                  <a:cxn ang="0">
                    <a:pos x="19" y="20"/>
                  </a:cxn>
                  <a:cxn ang="0">
                    <a:pos x="24" y="26"/>
                  </a:cxn>
                  <a:cxn ang="0">
                    <a:pos x="29" y="18"/>
                  </a:cxn>
                  <a:cxn ang="0">
                    <a:pos x="26" y="9"/>
                  </a:cxn>
                  <a:cxn ang="0">
                    <a:pos x="27" y="12"/>
                  </a:cxn>
                  <a:cxn ang="0">
                    <a:pos x="38" y="1"/>
                  </a:cxn>
                  <a:cxn ang="0">
                    <a:pos x="34" y="0"/>
                  </a:cxn>
                </a:cxnLst>
                <a:rect l="0" t="0" r="r" b="b"/>
                <a:pathLst>
                  <a:path w="39" h="42">
                    <a:moveTo>
                      <a:pt x="34" y="0"/>
                    </a:moveTo>
                    <a:cubicBezTo>
                      <a:pt x="31" y="0"/>
                      <a:pt x="29" y="2"/>
                      <a:pt x="27" y="4"/>
                    </a:cubicBezTo>
                    <a:cubicBezTo>
                      <a:pt x="24" y="6"/>
                      <a:pt x="22" y="7"/>
                      <a:pt x="19" y="7"/>
                    </a:cubicBezTo>
                    <a:cubicBezTo>
                      <a:pt x="17" y="7"/>
                      <a:pt x="16" y="7"/>
                      <a:pt x="14" y="6"/>
                    </a:cubicBezTo>
                    <a:cubicBezTo>
                      <a:pt x="11" y="7"/>
                      <a:pt x="11" y="10"/>
                      <a:pt x="9" y="10"/>
                    </a:cubicBezTo>
                    <a:cubicBezTo>
                      <a:pt x="8" y="10"/>
                      <a:pt x="8" y="10"/>
                      <a:pt x="7" y="9"/>
                    </a:cubicBezTo>
                    <a:cubicBezTo>
                      <a:pt x="9" y="14"/>
                      <a:pt x="13" y="15"/>
                      <a:pt x="16" y="15"/>
                    </a:cubicBezTo>
                    <a:cubicBezTo>
                      <a:pt x="16" y="15"/>
                      <a:pt x="17" y="15"/>
                      <a:pt x="17" y="15"/>
                    </a:cubicBezTo>
                    <a:cubicBezTo>
                      <a:pt x="14" y="16"/>
                      <a:pt x="14" y="19"/>
                      <a:pt x="11" y="19"/>
                    </a:cubicBezTo>
                    <a:cubicBezTo>
                      <a:pt x="10" y="19"/>
                      <a:pt x="10" y="19"/>
                      <a:pt x="9" y="19"/>
                    </a:cubicBezTo>
                    <a:cubicBezTo>
                      <a:pt x="9" y="21"/>
                      <a:pt x="11" y="21"/>
                      <a:pt x="12" y="22"/>
                    </a:cubicBezTo>
                    <a:cubicBezTo>
                      <a:pt x="10" y="22"/>
                      <a:pt x="11" y="24"/>
                      <a:pt x="9" y="24"/>
                    </a:cubicBezTo>
                    <a:cubicBezTo>
                      <a:pt x="8" y="24"/>
                      <a:pt x="8" y="24"/>
                      <a:pt x="7" y="24"/>
                    </a:cubicBezTo>
                    <a:cubicBezTo>
                      <a:pt x="4" y="24"/>
                      <a:pt x="2" y="25"/>
                      <a:pt x="0" y="27"/>
                    </a:cubicBezTo>
                    <a:cubicBezTo>
                      <a:pt x="4" y="28"/>
                      <a:pt x="0" y="29"/>
                      <a:pt x="0" y="32"/>
                    </a:cubicBezTo>
                    <a:cubicBezTo>
                      <a:pt x="3" y="33"/>
                      <a:pt x="3" y="32"/>
                      <a:pt x="6" y="34"/>
                    </a:cubicBezTo>
                    <a:cubicBezTo>
                      <a:pt x="7" y="31"/>
                      <a:pt x="8" y="27"/>
                      <a:pt x="12" y="27"/>
                    </a:cubicBezTo>
                    <a:cubicBezTo>
                      <a:pt x="10" y="30"/>
                      <a:pt x="7" y="35"/>
                      <a:pt x="11" y="38"/>
                    </a:cubicBezTo>
                    <a:cubicBezTo>
                      <a:pt x="10" y="36"/>
                      <a:pt x="10" y="33"/>
                      <a:pt x="13" y="33"/>
                    </a:cubicBezTo>
                    <a:cubicBezTo>
                      <a:pt x="14" y="37"/>
                      <a:pt x="10" y="40"/>
                      <a:pt x="13" y="42"/>
                    </a:cubicBezTo>
                    <a:cubicBezTo>
                      <a:pt x="14" y="39"/>
                      <a:pt x="16" y="38"/>
                      <a:pt x="19" y="38"/>
                    </a:cubicBezTo>
                    <a:cubicBezTo>
                      <a:pt x="20" y="38"/>
                      <a:pt x="21" y="38"/>
                      <a:pt x="22" y="38"/>
                    </a:cubicBezTo>
                    <a:cubicBezTo>
                      <a:pt x="21" y="32"/>
                      <a:pt x="14" y="30"/>
                      <a:pt x="13" y="23"/>
                    </a:cubicBezTo>
                    <a:cubicBezTo>
                      <a:pt x="13" y="24"/>
                      <a:pt x="14" y="24"/>
                      <a:pt x="14" y="24"/>
                    </a:cubicBezTo>
                    <a:cubicBezTo>
                      <a:pt x="17" y="24"/>
                      <a:pt x="16" y="13"/>
                      <a:pt x="20" y="13"/>
                    </a:cubicBezTo>
                    <a:cubicBezTo>
                      <a:pt x="20" y="16"/>
                      <a:pt x="18" y="17"/>
                      <a:pt x="18" y="20"/>
                    </a:cubicBezTo>
                    <a:cubicBezTo>
                      <a:pt x="18" y="20"/>
                      <a:pt x="19" y="20"/>
                      <a:pt x="19" y="20"/>
                    </a:cubicBezTo>
                    <a:cubicBezTo>
                      <a:pt x="23" y="20"/>
                      <a:pt x="21" y="26"/>
                      <a:pt x="24" y="26"/>
                    </a:cubicBezTo>
                    <a:cubicBezTo>
                      <a:pt x="25" y="22"/>
                      <a:pt x="27" y="20"/>
                      <a:pt x="29" y="18"/>
                    </a:cubicBezTo>
                    <a:cubicBezTo>
                      <a:pt x="30" y="16"/>
                      <a:pt x="23" y="12"/>
                      <a:pt x="26" y="9"/>
                    </a:cubicBezTo>
                    <a:cubicBezTo>
                      <a:pt x="26" y="10"/>
                      <a:pt x="26" y="12"/>
                      <a:pt x="27" y="12"/>
                    </a:cubicBezTo>
                    <a:cubicBezTo>
                      <a:pt x="31" y="8"/>
                      <a:pt x="39" y="9"/>
                      <a:pt x="38" y="1"/>
                    </a:cubicBezTo>
                    <a:cubicBezTo>
                      <a:pt x="37" y="0"/>
                      <a:pt x="36" y="0"/>
                      <a:pt x="34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0" name="Freeform 426"/>
              <p:cNvSpPr>
                <a:spLocks/>
              </p:cNvSpPr>
              <p:nvPr/>
            </p:nvSpPr>
            <p:spPr bwMode="auto">
              <a:xfrm>
                <a:off x="892" y="6686"/>
                <a:ext cx="119" cy="108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3" y="12"/>
                  </a:cxn>
                  <a:cxn ang="0">
                    <a:pos x="6" y="10"/>
                  </a:cxn>
                  <a:cxn ang="0">
                    <a:pos x="6" y="10"/>
                  </a:cxn>
                  <a:cxn ang="0">
                    <a:pos x="7" y="21"/>
                  </a:cxn>
                  <a:cxn ang="0">
                    <a:pos x="19" y="16"/>
                  </a:cxn>
                  <a:cxn ang="0">
                    <a:pos x="22" y="17"/>
                  </a:cxn>
                  <a:cxn ang="0">
                    <a:pos x="7" y="9"/>
                  </a:cxn>
                  <a:cxn ang="0">
                    <a:pos x="11" y="9"/>
                  </a:cxn>
                  <a:cxn ang="0">
                    <a:pos x="21" y="11"/>
                  </a:cxn>
                  <a:cxn ang="0">
                    <a:pos x="7" y="0"/>
                  </a:cxn>
                </a:cxnLst>
                <a:rect l="0" t="0" r="r" b="b"/>
                <a:pathLst>
                  <a:path w="23" h="21">
                    <a:moveTo>
                      <a:pt x="7" y="0"/>
                    </a:moveTo>
                    <a:cubicBezTo>
                      <a:pt x="6" y="4"/>
                      <a:pt x="0" y="8"/>
                      <a:pt x="3" y="12"/>
                    </a:cubicBezTo>
                    <a:cubicBezTo>
                      <a:pt x="3" y="11"/>
                      <a:pt x="4" y="10"/>
                      <a:pt x="6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5"/>
                      <a:pt x="8" y="17"/>
                      <a:pt x="7" y="21"/>
                    </a:cubicBezTo>
                    <a:cubicBezTo>
                      <a:pt x="12" y="21"/>
                      <a:pt x="15" y="16"/>
                      <a:pt x="19" y="16"/>
                    </a:cubicBezTo>
                    <a:cubicBezTo>
                      <a:pt x="20" y="16"/>
                      <a:pt x="21" y="16"/>
                      <a:pt x="22" y="17"/>
                    </a:cubicBezTo>
                    <a:cubicBezTo>
                      <a:pt x="23" y="9"/>
                      <a:pt x="12" y="12"/>
                      <a:pt x="7" y="9"/>
                    </a:cubicBezTo>
                    <a:cubicBezTo>
                      <a:pt x="8" y="9"/>
                      <a:pt x="10" y="9"/>
                      <a:pt x="11" y="9"/>
                    </a:cubicBezTo>
                    <a:cubicBezTo>
                      <a:pt x="15" y="9"/>
                      <a:pt x="19" y="10"/>
                      <a:pt x="21" y="11"/>
                    </a:cubicBezTo>
                    <a:cubicBezTo>
                      <a:pt x="19" y="5"/>
                      <a:pt x="14" y="1"/>
                      <a:pt x="7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1" name="Freeform 427"/>
              <p:cNvSpPr>
                <a:spLocks/>
              </p:cNvSpPr>
              <p:nvPr/>
            </p:nvSpPr>
            <p:spPr bwMode="auto">
              <a:xfrm>
                <a:off x="944" y="7072"/>
                <a:ext cx="72" cy="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7"/>
                  </a:cxn>
                  <a:cxn ang="0">
                    <a:pos x="3" y="10"/>
                  </a:cxn>
                  <a:cxn ang="0">
                    <a:pos x="6" y="14"/>
                  </a:cxn>
                  <a:cxn ang="0">
                    <a:pos x="14" y="7"/>
                  </a:cxn>
                  <a:cxn ang="0">
                    <a:pos x="0" y="0"/>
                  </a:cxn>
                </a:cxnLst>
                <a:rect l="0" t="0" r="r" b="b"/>
                <a:pathLst>
                  <a:path w="14" h="14">
                    <a:moveTo>
                      <a:pt x="0" y="0"/>
                    </a:moveTo>
                    <a:cubicBezTo>
                      <a:pt x="0" y="4"/>
                      <a:pt x="4" y="4"/>
                      <a:pt x="6" y="7"/>
                    </a:cubicBezTo>
                    <a:cubicBezTo>
                      <a:pt x="6" y="10"/>
                      <a:pt x="3" y="8"/>
                      <a:pt x="3" y="10"/>
                    </a:cubicBezTo>
                    <a:cubicBezTo>
                      <a:pt x="4" y="11"/>
                      <a:pt x="5" y="12"/>
                      <a:pt x="6" y="14"/>
                    </a:cubicBezTo>
                    <a:cubicBezTo>
                      <a:pt x="10" y="12"/>
                      <a:pt x="14" y="12"/>
                      <a:pt x="14" y="7"/>
                    </a:cubicBezTo>
                    <a:cubicBezTo>
                      <a:pt x="9" y="4"/>
                      <a:pt x="5" y="5"/>
                      <a:pt x="0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2" name="Freeform 428"/>
              <p:cNvSpPr>
                <a:spLocks/>
              </p:cNvSpPr>
              <p:nvPr/>
            </p:nvSpPr>
            <p:spPr bwMode="auto">
              <a:xfrm>
                <a:off x="897" y="6172"/>
                <a:ext cx="10" cy="1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0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2" y="2"/>
                      <a:pt x="2" y="1"/>
                      <a:pt x="2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3" name="Freeform 429"/>
              <p:cNvSpPr>
                <a:spLocks/>
              </p:cNvSpPr>
              <p:nvPr/>
            </p:nvSpPr>
            <p:spPr bwMode="auto">
              <a:xfrm>
                <a:off x="866" y="7766"/>
                <a:ext cx="41" cy="2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6" y="4"/>
                  </a:cxn>
                  <a:cxn ang="0">
                    <a:pos x="8" y="3"/>
                  </a:cxn>
                  <a:cxn ang="0">
                    <a:pos x="3" y="0"/>
                  </a:cxn>
                </a:cxnLst>
                <a:rect l="0" t="0" r="r" b="b"/>
                <a:pathLst>
                  <a:path w="8" h="4">
                    <a:moveTo>
                      <a:pt x="3" y="0"/>
                    </a:moveTo>
                    <a:cubicBezTo>
                      <a:pt x="1" y="0"/>
                      <a:pt x="0" y="1"/>
                      <a:pt x="0" y="4"/>
                    </a:cubicBezTo>
                    <a:cubicBezTo>
                      <a:pt x="1" y="4"/>
                      <a:pt x="1" y="4"/>
                      <a:pt x="2" y="4"/>
                    </a:cubicBezTo>
                    <a:cubicBezTo>
                      <a:pt x="2" y="4"/>
                      <a:pt x="3" y="4"/>
                      <a:pt x="4" y="4"/>
                    </a:cubicBezTo>
                    <a:cubicBezTo>
                      <a:pt x="4" y="4"/>
                      <a:pt x="5" y="4"/>
                      <a:pt x="6" y="4"/>
                    </a:cubicBezTo>
                    <a:cubicBezTo>
                      <a:pt x="7" y="4"/>
                      <a:pt x="8" y="4"/>
                      <a:pt x="8" y="3"/>
                    </a:cubicBezTo>
                    <a:cubicBezTo>
                      <a:pt x="7" y="1"/>
                      <a:pt x="5" y="0"/>
                      <a:pt x="3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4" name="Freeform 430"/>
              <p:cNvSpPr>
                <a:spLocks/>
              </p:cNvSpPr>
              <p:nvPr/>
            </p:nvSpPr>
            <p:spPr bwMode="auto">
              <a:xfrm>
                <a:off x="793" y="6614"/>
                <a:ext cx="109" cy="72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8" y="5"/>
                  </a:cxn>
                  <a:cxn ang="0">
                    <a:pos x="5" y="1"/>
                  </a:cxn>
                  <a:cxn ang="0">
                    <a:pos x="1" y="11"/>
                  </a:cxn>
                  <a:cxn ang="0">
                    <a:pos x="1" y="12"/>
                  </a:cxn>
                  <a:cxn ang="0">
                    <a:pos x="4" y="9"/>
                  </a:cxn>
                  <a:cxn ang="0">
                    <a:pos x="6" y="7"/>
                  </a:cxn>
                  <a:cxn ang="0">
                    <a:pos x="8" y="8"/>
                  </a:cxn>
                  <a:cxn ang="0">
                    <a:pos x="4" y="13"/>
                  </a:cxn>
                  <a:cxn ang="0">
                    <a:pos x="5" y="14"/>
                  </a:cxn>
                  <a:cxn ang="0">
                    <a:pos x="7" y="14"/>
                  </a:cxn>
                  <a:cxn ang="0">
                    <a:pos x="8" y="14"/>
                  </a:cxn>
                  <a:cxn ang="0">
                    <a:pos x="9" y="14"/>
                  </a:cxn>
                  <a:cxn ang="0">
                    <a:pos x="9" y="8"/>
                  </a:cxn>
                  <a:cxn ang="0">
                    <a:pos x="21" y="4"/>
                  </a:cxn>
                  <a:cxn ang="0">
                    <a:pos x="18" y="4"/>
                  </a:cxn>
                  <a:cxn ang="0">
                    <a:pos x="9" y="0"/>
                  </a:cxn>
                </a:cxnLst>
                <a:rect l="0" t="0" r="r" b="b"/>
                <a:pathLst>
                  <a:path w="21" h="14">
                    <a:moveTo>
                      <a:pt x="9" y="0"/>
                    </a:moveTo>
                    <a:cubicBezTo>
                      <a:pt x="6" y="1"/>
                      <a:pt x="10" y="5"/>
                      <a:pt x="8" y="5"/>
                    </a:cubicBezTo>
                    <a:cubicBezTo>
                      <a:pt x="4" y="4"/>
                      <a:pt x="6" y="3"/>
                      <a:pt x="5" y="1"/>
                    </a:cubicBezTo>
                    <a:cubicBezTo>
                      <a:pt x="0" y="2"/>
                      <a:pt x="0" y="7"/>
                      <a:pt x="1" y="11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2" y="12"/>
                      <a:pt x="3" y="10"/>
                      <a:pt x="4" y="9"/>
                    </a:cubicBezTo>
                    <a:cubicBezTo>
                      <a:pt x="5" y="8"/>
                      <a:pt x="5" y="7"/>
                      <a:pt x="6" y="7"/>
                    </a:cubicBezTo>
                    <a:cubicBezTo>
                      <a:pt x="7" y="7"/>
                      <a:pt x="7" y="7"/>
                      <a:pt x="8" y="8"/>
                    </a:cubicBezTo>
                    <a:cubicBezTo>
                      <a:pt x="5" y="8"/>
                      <a:pt x="4" y="10"/>
                      <a:pt x="4" y="13"/>
                    </a:cubicBezTo>
                    <a:cubicBezTo>
                      <a:pt x="4" y="14"/>
                      <a:pt x="4" y="14"/>
                      <a:pt x="5" y="14"/>
                    </a:cubicBezTo>
                    <a:cubicBezTo>
                      <a:pt x="6" y="14"/>
                      <a:pt x="6" y="14"/>
                      <a:pt x="7" y="14"/>
                    </a:cubicBezTo>
                    <a:cubicBezTo>
                      <a:pt x="7" y="14"/>
                      <a:pt x="8" y="14"/>
                      <a:pt x="8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10" y="10"/>
                      <a:pt x="10" y="12"/>
                      <a:pt x="9" y="8"/>
                    </a:cubicBezTo>
                    <a:cubicBezTo>
                      <a:pt x="12" y="5"/>
                      <a:pt x="20" y="8"/>
                      <a:pt x="21" y="4"/>
                    </a:cubicBezTo>
                    <a:cubicBezTo>
                      <a:pt x="20" y="4"/>
                      <a:pt x="19" y="4"/>
                      <a:pt x="18" y="4"/>
                    </a:cubicBezTo>
                    <a:cubicBezTo>
                      <a:pt x="14" y="4"/>
                      <a:pt x="12" y="1"/>
                      <a:pt x="9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5" name="Freeform 431"/>
              <p:cNvSpPr>
                <a:spLocks/>
              </p:cNvSpPr>
              <p:nvPr/>
            </p:nvSpPr>
            <p:spPr bwMode="auto">
              <a:xfrm>
                <a:off x="850" y="6655"/>
                <a:ext cx="31" cy="31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0"/>
                  </a:cxn>
                  <a:cxn ang="0">
                    <a:pos x="0" y="5"/>
                  </a:cxn>
                  <a:cxn ang="0">
                    <a:pos x="3" y="6"/>
                  </a:cxn>
                  <a:cxn ang="0">
                    <a:pos x="6" y="5"/>
                  </a:cxn>
                  <a:cxn ang="0">
                    <a:pos x="6" y="1"/>
                  </a:cxn>
                  <a:cxn ang="0">
                    <a:pos x="2" y="0"/>
                  </a:cxn>
                </a:cxnLst>
                <a:rect l="0" t="0" r="r" b="b"/>
                <a:pathLst>
                  <a:path w="6" h="6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2" y="2"/>
                      <a:pt x="0" y="3"/>
                      <a:pt x="0" y="5"/>
                    </a:cubicBezTo>
                    <a:cubicBezTo>
                      <a:pt x="1" y="5"/>
                      <a:pt x="2" y="6"/>
                      <a:pt x="3" y="6"/>
                    </a:cubicBezTo>
                    <a:cubicBezTo>
                      <a:pt x="4" y="6"/>
                      <a:pt x="5" y="5"/>
                      <a:pt x="6" y="5"/>
                    </a:cubicBezTo>
                    <a:cubicBezTo>
                      <a:pt x="6" y="3"/>
                      <a:pt x="6" y="2"/>
                      <a:pt x="6" y="1"/>
                    </a:cubicBezTo>
                    <a:cubicBezTo>
                      <a:pt x="4" y="1"/>
                      <a:pt x="4" y="0"/>
                      <a:pt x="2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6" name="Freeform 432"/>
              <p:cNvSpPr>
                <a:spLocks/>
              </p:cNvSpPr>
              <p:nvPr/>
            </p:nvSpPr>
            <p:spPr bwMode="auto">
              <a:xfrm>
                <a:off x="814" y="7735"/>
                <a:ext cx="41" cy="51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0"/>
                  </a:cxn>
                  <a:cxn ang="0">
                    <a:pos x="2" y="10"/>
                  </a:cxn>
                  <a:cxn ang="0">
                    <a:pos x="4" y="10"/>
                  </a:cxn>
                  <a:cxn ang="0">
                    <a:pos x="6" y="10"/>
                  </a:cxn>
                  <a:cxn ang="0">
                    <a:pos x="8" y="9"/>
                  </a:cxn>
                  <a:cxn ang="0">
                    <a:pos x="2" y="0"/>
                  </a:cxn>
                </a:cxnLst>
                <a:rect l="0" t="0" r="r" b="b"/>
                <a:pathLst>
                  <a:path w="8" h="10">
                    <a:moveTo>
                      <a:pt x="2" y="0"/>
                    </a:moveTo>
                    <a:cubicBezTo>
                      <a:pt x="1" y="3"/>
                      <a:pt x="0" y="6"/>
                      <a:pt x="1" y="10"/>
                    </a:cubicBezTo>
                    <a:cubicBezTo>
                      <a:pt x="1" y="10"/>
                      <a:pt x="2" y="10"/>
                      <a:pt x="2" y="10"/>
                    </a:cubicBezTo>
                    <a:cubicBezTo>
                      <a:pt x="3" y="10"/>
                      <a:pt x="3" y="10"/>
                      <a:pt x="4" y="10"/>
                    </a:cubicBezTo>
                    <a:cubicBezTo>
                      <a:pt x="5" y="10"/>
                      <a:pt x="5" y="10"/>
                      <a:pt x="6" y="10"/>
                    </a:cubicBezTo>
                    <a:cubicBezTo>
                      <a:pt x="7" y="10"/>
                      <a:pt x="8" y="10"/>
                      <a:pt x="8" y="9"/>
                    </a:cubicBezTo>
                    <a:cubicBezTo>
                      <a:pt x="4" y="8"/>
                      <a:pt x="6" y="1"/>
                      <a:pt x="2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7" name="Freeform 433"/>
              <p:cNvSpPr>
                <a:spLocks/>
              </p:cNvSpPr>
              <p:nvPr/>
            </p:nvSpPr>
            <p:spPr bwMode="auto">
              <a:xfrm>
                <a:off x="788" y="7735"/>
                <a:ext cx="26" cy="51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2" y="10"/>
                  </a:cxn>
                  <a:cxn ang="0">
                    <a:pos x="5" y="9"/>
                  </a:cxn>
                  <a:cxn ang="0">
                    <a:pos x="1" y="0"/>
                  </a:cxn>
                </a:cxnLst>
                <a:rect l="0" t="0" r="r" b="b"/>
                <a:pathLst>
                  <a:path w="5" h="10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4"/>
                      <a:pt x="0" y="10"/>
                      <a:pt x="2" y="10"/>
                    </a:cubicBezTo>
                    <a:cubicBezTo>
                      <a:pt x="3" y="10"/>
                      <a:pt x="4" y="10"/>
                      <a:pt x="5" y="9"/>
                    </a:cubicBezTo>
                    <a:cubicBezTo>
                      <a:pt x="1" y="9"/>
                      <a:pt x="5" y="0"/>
                      <a:pt x="1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8" name="Freeform 434"/>
              <p:cNvSpPr>
                <a:spLocks/>
              </p:cNvSpPr>
              <p:nvPr/>
            </p:nvSpPr>
            <p:spPr bwMode="auto">
              <a:xfrm>
                <a:off x="762" y="7735"/>
                <a:ext cx="21" cy="31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1" y="6"/>
                  </a:cxn>
                  <a:cxn ang="0">
                    <a:pos x="2" y="6"/>
                  </a:cxn>
                  <a:cxn ang="0">
                    <a:pos x="4" y="3"/>
                  </a:cxn>
                  <a:cxn ang="0">
                    <a:pos x="2" y="0"/>
                  </a:cxn>
                </a:cxnLst>
                <a:rect l="0" t="0" r="r" b="b"/>
                <a:pathLst>
                  <a:path w="4" h="6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3" y="3"/>
                      <a:pt x="0" y="3"/>
                      <a:pt x="1" y="6"/>
                    </a:cubicBezTo>
                    <a:cubicBezTo>
                      <a:pt x="1" y="6"/>
                      <a:pt x="2" y="6"/>
                      <a:pt x="2" y="6"/>
                    </a:cubicBezTo>
                    <a:cubicBezTo>
                      <a:pt x="3" y="6"/>
                      <a:pt x="4" y="5"/>
                      <a:pt x="4" y="3"/>
                    </a:cubicBezTo>
                    <a:cubicBezTo>
                      <a:pt x="4" y="2"/>
                      <a:pt x="3" y="0"/>
                      <a:pt x="2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9" name="Freeform 435"/>
              <p:cNvSpPr>
                <a:spLocks/>
              </p:cNvSpPr>
              <p:nvPr/>
            </p:nvSpPr>
            <p:spPr bwMode="auto">
              <a:xfrm>
                <a:off x="747" y="7776"/>
                <a:ext cx="20" cy="1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1"/>
                  </a:cxn>
                  <a:cxn ang="0">
                    <a:pos x="1" y="2"/>
                  </a:cxn>
                  <a:cxn ang="0">
                    <a:pos x="4" y="1"/>
                  </a:cxn>
                  <a:cxn ang="0">
                    <a:pos x="2" y="0"/>
                  </a:cxn>
                </a:cxnLst>
                <a:rect l="0" t="0" r="r" b="b"/>
                <a:pathLst>
                  <a:path w="4" h="2">
                    <a:moveTo>
                      <a:pt x="2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0" y="2"/>
                      <a:pt x="1" y="2"/>
                    </a:cubicBezTo>
                    <a:cubicBezTo>
                      <a:pt x="2" y="2"/>
                      <a:pt x="3" y="2"/>
                      <a:pt x="4" y="1"/>
                    </a:cubicBezTo>
                    <a:cubicBezTo>
                      <a:pt x="3" y="0"/>
                      <a:pt x="3" y="0"/>
                      <a:pt x="2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0" name="Freeform 436"/>
              <p:cNvSpPr>
                <a:spLocks/>
              </p:cNvSpPr>
              <p:nvPr/>
            </p:nvSpPr>
            <p:spPr bwMode="auto">
              <a:xfrm>
                <a:off x="736" y="7756"/>
                <a:ext cx="21" cy="1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3" y="3"/>
                  </a:cxn>
                  <a:cxn ang="0">
                    <a:pos x="4" y="2"/>
                  </a:cxn>
                  <a:cxn ang="0">
                    <a:pos x="1" y="0"/>
                  </a:cxn>
                </a:cxnLst>
                <a:rect l="0" t="0" r="r" b="b"/>
                <a:pathLst>
                  <a:path w="4" h="3">
                    <a:moveTo>
                      <a:pt x="1" y="0"/>
                    </a:moveTo>
                    <a:cubicBezTo>
                      <a:pt x="0" y="1"/>
                      <a:pt x="2" y="3"/>
                      <a:pt x="3" y="3"/>
                    </a:cubicBezTo>
                    <a:cubicBezTo>
                      <a:pt x="3" y="3"/>
                      <a:pt x="4" y="2"/>
                      <a:pt x="4" y="2"/>
                    </a:cubicBezTo>
                    <a:cubicBezTo>
                      <a:pt x="2" y="1"/>
                      <a:pt x="2" y="0"/>
                      <a:pt x="1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1" name="Freeform 437"/>
              <p:cNvSpPr>
                <a:spLocks/>
              </p:cNvSpPr>
              <p:nvPr/>
            </p:nvSpPr>
            <p:spPr bwMode="auto">
              <a:xfrm>
                <a:off x="643" y="7221"/>
                <a:ext cx="98" cy="67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18" y="13"/>
                  </a:cxn>
                  <a:cxn ang="0">
                    <a:pos x="6" y="0"/>
                  </a:cxn>
                </a:cxnLst>
                <a:rect l="0" t="0" r="r" b="b"/>
                <a:pathLst>
                  <a:path w="19" h="13">
                    <a:moveTo>
                      <a:pt x="6" y="0"/>
                    </a:moveTo>
                    <a:cubicBezTo>
                      <a:pt x="4" y="0"/>
                      <a:pt x="2" y="1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9" y="3"/>
                      <a:pt x="12" y="10"/>
                      <a:pt x="18" y="13"/>
                    </a:cubicBezTo>
                    <a:cubicBezTo>
                      <a:pt x="19" y="6"/>
                      <a:pt x="13" y="0"/>
                      <a:pt x="6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2" name="Freeform 438"/>
              <p:cNvSpPr>
                <a:spLocks/>
              </p:cNvSpPr>
              <p:nvPr/>
            </p:nvSpPr>
            <p:spPr bwMode="auto">
              <a:xfrm>
                <a:off x="653" y="7154"/>
                <a:ext cx="94" cy="10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3"/>
                  </a:cxn>
                  <a:cxn ang="0">
                    <a:pos x="3" y="12"/>
                  </a:cxn>
                  <a:cxn ang="0">
                    <a:pos x="6" y="11"/>
                  </a:cxn>
                  <a:cxn ang="0">
                    <a:pos x="18" y="21"/>
                  </a:cxn>
                  <a:cxn ang="0">
                    <a:pos x="6" y="0"/>
                  </a:cxn>
                </a:cxnLst>
                <a:rect l="0" t="0" r="r" b="b"/>
                <a:pathLst>
                  <a:path w="18" h="21">
                    <a:moveTo>
                      <a:pt x="6" y="0"/>
                    </a:moveTo>
                    <a:cubicBezTo>
                      <a:pt x="5" y="2"/>
                      <a:pt x="3" y="3"/>
                      <a:pt x="0" y="3"/>
                    </a:cubicBezTo>
                    <a:cubicBezTo>
                      <a:pt x="3" y="7"/>
                      <a:pt x="3" y="8"/>
                      <a:pt x="3" y="12"/>
                    </a:cubicBezTo>
                    <a:cubicBezTo>
                      <a:pt x="4" y="11"/>
                      <a:pt x="5" y="11"/>
                      <a:pt x="6" y="11"/>
                    </a:cubicBezTo>
                    <a:cubicBezTo>
                      <a:pt x="12" y="11"/>
                      <a:pt x="16" y="17"/>
                      <a:pt x="18" y="21"/>
                    </a:cubicBezTo>
                    <a:cubicBezTo>
                      <a:pt x="17" y="11"/>
                      <a:pt x="14" y="3"/>
                      <a:pt x="6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3" name="Freeform 439"/>
              <p:cNvSpPr>
                <a:spLocks/>
              </p:cNvSpPr>
              <p:nvPr/>
            </p:nvSpPr>
            <p:spPr bwMode="auto">
              <a:xfrm>
                <a:off x="498" y="6928"/>
                <a:ext cx="223" cy="241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10" y="12"/>
                  </a:cxn>
                  <a:cxn ang="0">
                    <a:pos x="4" y="16"/>
                  </a:cxn>
                  <a:cxn ang="0">
                    <a:pos x="15" y="14"/>
                  </a:cxn>
                  <a:cxn ang="0">
                    <a:pos x="16" y="14"/>
                  </a:cxn>
                  <a:cxn ang="0">
                    <a:pos x="15" y="17"/>
                  </a:cxn>
                  <a:cxn ang="0">
                    <a:pos x="18" y="17"/>
                  </a:cxn>
                  <a:cxn ang="0">
                    <a:pos x="28" y="22"/>
                  </a:cxn>
                  <a:cxn ang="0">
                    <a:pos x="18" y="19"/>
                  </a:cxn>
                  <a:cxn ang="0">
                    <a:pos x="14" y="20"/>
                  </a:cxn>
                  <a:cxn ang="0">
                    <a:pos x="14" y="25"/>
                  </a:cxn>
                  <a:cxn ang="0">
                    <a:pos x="16" y="47"/>
                  </a:cxn>
                  <a:cxn ang="0">
                    <a:pos x="21" y="46"/>
                  </a:cxn>
                  <a:cxn ang="0">
                    <a:pos x="22" y="38"/>
                  </a:cxn>
                  <a:cxn ang="0">
                    <a:pos x="21" y="38"/>
                  </a:cxn>
                  <a:cxn ang="0">
                    <a:pos x="20" y="40"/>
                  </a:cxn>
                  <a:cxn ang="0">
                    <a:pos x="18" y="43"/>
                  </a:cxn>
                  <a:cxn ang="0">
                    <a:pos x="18" y="43"/>
                  </a:cxn>
                  <a:cxn ang="0">
                    <a:pos x="25" y="28"/>
                  </a:cxn>
                  <a:cxn ang="0">
                    <a:pos x="25" y="28"/>
                  </a:cxn>
                  <a:cxn ang="0">
                    <a:pos x="40" y="41"/>
                  </a:cxn>
                  <a:cxn ang="0">
                    <a:pos x="35" y="24"/>
                  </a:cxn>
                  <a:cxn ang="0">
                    <a:pos x="41" y="29"/>
                  </a:cxn>
                  <a:cxn ang="0">
                    <a:pos x="40" y="21"/>
                  </a:cxn>
                  <a:cxn ang="0">
                    <a:pos x="35" y="23"/>
                  </a:cxn>
                  <a:cxn ang="0">
                    <a:pos x="21" y="5"/>
                  </a:cxn>
                  <a:cxn ang="0">
                    <a:pos x="20" y="14"/>
                  </a:cxn>
                  <a:cxn ang="0">
                    <a:pos x="4" y="0"/>
                  </a:cxn>
                </a:cxnLst>
                <a:rect l="0" t="0" r="r" b="b"/>
                <a:pathLst>
                  <a:path w="43" h="47">
                    <a:moveTo>
                      <a:pt x="4" y="0"/>
                    </a:moveTo>
                    <a:cubicBezTo>
                      <a:pt x="4" y="6"/>
                      <a:pt x="7" y="9"/>
                      <a:pt x="10" y="12"/>
                    </a:cubicBezTo>
                    <a:cubicBezTo>
                      <a:pt x="9" y="13"/>
                      <a:pt x="4" y="12"/>
                      <a:pt x="4" y="16"/>
                    </a:cubicBezTo>
                    <a:cubicBezTo>
                      <a:pt x="8" y="16"/>
                      <a:pt x="10" y="14"/>
                      <a:pt x="15" y="14"/>
                    </a:cubicBezTo>
                    <a:cubicBezTo>
                      <a:pt x="15" y="14"/>
                      <a:pt x="15" y="14"/>
                      <a:pt x="16" y="14"/>
                    </a:cubicBezTo>
                    <a:cubicBezTo>
                      <a:pt x="16" y="15"/>
                      <a:pt x="14" y="15"/>
                      <a:pt x="15" y="17"/>
                    </a:cubicBezTo>
                    <a:cubicBezTo>
                      <a:pt x="16" y="17"/>
                      <a:pt x="17" y="17"/>
                      <a:pt x="18" y="17"/>
                    </a:cubicBezTo>
                    <a:cubicBezTo>
                      <a:pt x="23" y="17"/>
                      <a:pt x="27" y="18"/>
                      <a:pt x="28" y="22"/>
                    </a:cubicBezTo>
                    <a:cubicBezTo>
                      <a:pt x="25" y="21"/>
                      <a:pt x="22" y="19"/>
                      <a:pt x="18" y="19"/>
                    </a:cubicBezTo>
                    <a:cubicBezTo>
                      <a:pt x="17" y="19"/>
                      <a:pt x="15" y="20"/>
                      <a:pt x="14" y="20"/>
                    </a:cubicBezTo>
                    <a:cubicBezTo>
                      <a:pt x="13" y="23"/>
                      <a:pt x="13" y="22"/>
                      <a:pt x="14" y="25"/>
                    </a:cubicBezTo>
                    <a:cubicBezTo>
                      <a:pt x="0" y="27"/>
                      <a:pt x="5" y="47"/>
                      <a:pt x="16" y="47"/>
                    </a:cubicBezTo>
                    <a:cubicBezTo>
                      <a:pt x="18" y="47"/>
                      <a:pt x="19" y="47"/>
                      <a:pt x="21" y="46"/>
                    </a:cubicBezTo>
                    <a:cubicBezTo>
                      <a:pt x="23" y="44"/>
                      <a:pt x="22" y="41"/>
                      <a:pt x="22" y="38"/>
                    </a:cubicBezTo>
                    <a:cubicBezTo>
                      <a:pt x="22" y="38"/>
                      <a:pt x="22" y="38"/>
                      <a:pt x="21" y="38"/>
                    </a:cubicBezTo>
                    <a:cubicBezTo>
                      <a:pt x="20" y="38"/>
                      <a:pt x="20" y="39"/>
                      <a:pt x="20" y="40"/>
                    </a:cubicBezTo>
                    <a:cubicBezTo>
                      <a:pt x="20" y="42"/>
                      <a:pt x="20" y="43"/>
                      <a:pt x="18" y="43"/>
                    </a:cubicBezTo>
                    <a:cubicBezTo>
                      <a:pt x="18" y="43"/>
                      <a:pt x="18" y="43"/>
                      <a:pt x="18" y="43"/>
                    </a:cubicBezTo>
                    <a:cubicBezTo>
                      <a:pt x="6" y="37"/>
                      <a:pt x="18" y="28"/>
                      <a:pt x="25" y="28"/>
                    </a:cubicBezTo>
                    <a:cubicBezTo>
                      <a:pt x="25" y="28"/>
                      <a:pt x="25" y="28"/>
                      <a:pt x="25" y="28"/>
                    </a:cubicBezTo>
                    <a:cubicBezTo>
                      <a:pt x="35" y="28"/>
                      <a:pt x="33" y="38"/>
                      <a:pt x="40" y="41"/>
                    </a:cubicBezTo>
                    <a:cubicBezTo>
                      <a:pt x="39" y="34"/>
                      <a:pt x="36" y="31"/>
                      <a:pt x="35" y="24"/>
                    </a:cubicBezTo>
                    <a:cubicBezTo>
                      <a:pt x="37" y="26"/>
                      <a:pt x="39" y="27"/>
                      <a:pt x="41" y="29"/>
                    </a:cubicBezTo>
                    <a:cubicBezTo>
                      <a:pt x="40" y="26"/>
                      <a:pt x="43" y="24"/>
                      <a:pt x="40" y="21"/>
                    </a:cubicBezTo>
                    <a:cubicBezTo>
                      <a:pt x="38" y="22"/>
                      <a:pt x="37" y="23"/>
                      <a:pt x="35" y="23"/>
                    </a:cubicBezTo>
                    <a:cubicBezTo>
                      <a:pt x="28" y="23"/>
                      <a:pt x="28" y="8"/>
                      <a:pt x="21" y="5"/>
                    </a:cubicBezTo>
                    <a:cubicBezTo>
                      <a:pt x="18" y="9"/>
                      <a:pt x="21" y="10"/>
                      <a:pt x="20" y="14"/>
                    </a:cubicBezTo>
                    <a:cubicBezTo>
                      <a:pt x="14" y="10"/>
                      <a:pt x="9" y="4"/>
                      <a:pt x="4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4" name="Freeform 440"/>
              <p:cNvSpPr>
                <a:spLocks/>
              </p:cNvSpPr>
              <p:nvPr/>
            </p:nvSpPr>
            <p:spPr bwMode="auto">
              <a:xfrm>
                <a:off x="461" y="7684"/>
                <a:ext cx="171" cy="102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24" y="3"/>
                  </a:cxn>
                  <a:cxn ang="0">
                    <a:pos x="25" y="4"/>
                  </a:cxn>
                  <a:cxn ang="0">
                    <a:pos x="26" y="3"/>
                  </a:cxn>
                  <a:cxn ang="0">
                    <a:pos x="27" y="3"/>
                  </a:cxn>
                  <a:cxn ang="0">
                    <a:pos x="28" y="4"/>
                  </a:cxn>
                  <a:cxn ang="0">
                    <a:pos x="2" y="14"/>
                  </a:cxn>
                  <a:cxn ang="0">
                    <a:pos x="0" y="20"/>
                  </a:cxn>
                  <a:cxn ang="0">
                    <a:pos x="6" y="19"/>
                  </a:cxn>
                  <a:cxn ang="0">
                    <a:pos x="15" y="20"/>
                  </a:cxn>
                  <a:cxn ang="0">
                    <a:pos x="15" y="16"/>
                  </a:cxn>
                  <a:cxn ang="0">
                    <a:pos x="21" y="19"/>
                  </a:cxn>
                  <a:cxn ang="0">
                    <a:pos x="22" y="19"/>
                  </a:cxn>
                  <a:cxn ang="0">
                    <a:pos x="27" y="15"/>
                  </a:cxn>
                  <a:cxn ang="0">
                    <a:pos x="26" y="10"/>
                  </a:cxn>
                  <a:cxn ang="0">
                    <a:pos x="27" y="10"/>
                  </a:cxn>
                  <a:cxn ang="0">
                    <a:pos x="32" y="1"/>
                  </a:cxn>
                  <a:cxn ang="0">
                    <a:pos x="28" y="0"/>
                  </a:cxn>
                </a:cxnLst>
                <a:rect l="0" t="0" r="r" b="b"/>
                <a:pathLst>
                  <a:path w="33" h="20">
                    <a:moveTo>
                      <a:pt x="28" y="0"/>
                    </a:moveTo>
                    <a:cubicBezTo>
                      <a:pt x="26" y="0"/>
                      <a:pt x="24" y="1"/>
                      <a:pt x="24" y="3"/>
                    </a:cubicBezTo>
                    <a:cubicBezTo>
                      <a:pt x="24" y="4"/>
                      <a:pt x="25" y="4"/>
                      <a:pt x="25" y="4"/>
                    </a:cubicBezTo>
                    <a:cubicBezTo>
                      <a:pt x="26" y="4"/>
                      <a:pt x="26" y="4"/>
                      <a:pt x="26" y="3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8" y="3"/>
                      <a:pt x="28" y="3"/>
                      <a:pt x="28" y="4"/>
                    </a:cubicBezTo>
                    <a:cubicBezTo>
                      <a:pt x="21" y="7"/>
                      <a:pt x="4" y="2"/>
                      <a:pt x="2" y="14"/>
                    </a:cubicBezTo>
                    <a:cubicBezTo>
                      <a:pt x="8" y="15"/>
                      <a:pt x="0" y="18"/>
                      <a:pt x="0" y="20"/>
                    </a:cubicBezTo>
                    <a:cubicBezTo>
                      <a:pt x="3" y="19"/>
                      <a:pt x="5" y="19"/>
                      <a:pt x="6" y="19"/>
                    </a:cubicBezTo>
                    <a:cubicBezTo>
                      <a:pt x="9" y="19"/>
                      <a:pt x="11" y="19"/>
                      <a:pt x="15" y="20"/>
                    </a:cubicBezTo>
                    <a:cubicBezTo>
                      <a:pt x="17" y="18"/>
                      <a:pt x="12" y="16"/>
                      <a:pt x="15" y="16"/>
                    </a:cubicBezTo>
                    <a:cubicBezTo>
                      <a:pt x="16" y="18"/>
                      <a:pt x="18" y="19"/>
                      <a:pt x="21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0" y="14"/>
                      <a:pt x="26" y="17"/>
                      <a:pt x="27" y="15"/>
                    </a:cubicBezTo>
                    <a:cubicBezTo>
                      <a:pt x="27" y="13"/>
                      <a:pt x="26" y="12"/>
                      <a:pt x="26" y="10"/>
                    </a:cubicBezTo>
                    <a:cubicBezTo>
                      <a:pt x="26" y="10"/>
                      <a:pt x="26" y="10"/>
                      <a:pt x="27" y="10"/>
                    </a:cubicBezTo>
                    <a:cubicBezTo>
                      <a:pt x="32" y="10"/>
                      <a:pt x="33" y="6"/>
                      <a:pt x="32" y="1"/>
                    </a:cubicBezTo>
                    <a:cubicBezTo>
                      <a:pt x="31" y="0"/>
                      <a:pt x="30" y="0"/>
                      <a:pt x="28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5" name="Freeform 441"/>
              <p:cNvSpPr>
                <a:spLocks/>
              </p:cNvSpPr>
              <p:nvPr/>
            </p:nvSpPr>
            <p:spPr bwMode="auto">
              <a:xfrm>
                <a:off x="570" y="6722"/>
                <a:ext cx="37" cy="41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8"/>
                  </a:cxn>
                  <a:cxn ang="0">
                    <a:pos x="7" y="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7" h="8">
                    <a:moveTo>
                      <a:pt x="6" y="0"/>
                    </a:moveTo>
                    <a:cubicBezTo>
                      <a:pt x="1" y="0"/>
                      <a:pt x="0" y="3"/>
                      <a:pt x="0" y="8"/>
                    </a:cubicBezTo>
                    <a:cubicBezTo>
                      <a:pt x="4" y="7"/>
                      <a:pt x="7" y="6"/>
                      <a:pt x="7" y="2"/>
                    </a:cubicBezTo>
                    <a:cubicBezTo>
                      <a:pt x="7" y="1"/>
                      <a:pt x="6" y="1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6" name="Freeform 442"/>
              <p:cNvSpPr>
                <a:spLocks/>
              </p:cNvSpPr>
              <p:nvPr/>
            </p:nvSpPr>
            <p:spPr bwMode="auto">
              <a:xfrm>
                <a:off x="518" y="6269"/>
                <a:ext cx="16" cy="2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5"/>
                  </a:cxn>
                  <a:cxn ang="0">
                    <a:pos x="3" y="5"/>
                  </a:cxn>
                  <a:cxn ang="0">
                    <a:pos x="1" y="0"/>
                  </a:cxn>
                </a:cxnLst>
                <a:rect l="0" t="0" r="r" b="b"/>
                <a:pathLst>
                  <a:path w="3" h="5">
                    <a:moveTo>
                      <a:pt x="1" y="0"/>
                    </a:moveTo>
                    <a:cubicBezTo>
                      <a:pt x="1" y="2"/>
                      <a:pt x="0" y="2"/>
                      <a:pt x="0" y="5"/>
                    </a:cubicBezTo>
                    <a:cubicBezTo>
                      <a:pt x="1" y="5"/>
                      <a:pt x="2" y="5"/>
                      <a:pt x="3" y="5"/>
                    </a:cubicBezTo>
                    <a:cubicBezTo>
                      <a:pt x="3" y="2"/>
                      <a:pt x="3" y="0"/>
                      <a:pt x="1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7" name="Freeform 443"/>
              <p:cNvSpPr>
                <a:spLocks/>
              </p:cNvSpPr>
              <p:nvPr/>
            </p:nvSpPr>
            <p:spPr bwMode="auto">
              <a:xfrm>
                <a:off x="425" y="6280"/>
                <a:ext cx="114" cy="9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6"/>
                  </a:cxn>
                  <a:cxn ang="0">
                    <a:pos x="4" y="5"/>
                  </a:cxn>
                  <a:cxn ang="0">
                    <a:pos x="18" y="18"/>
                  </a:cxn>
                  <a:cxn ang="0">
                    <a:pos x="21" y="10"/>
                  </a:cxn>
                  <a:cxn ang="0">
                    <a:pos x="12" y="0"/>
                  </a:cxn>
                </a:cxnLst>
                <a:rect l="0" t="0" r="r" b="b"/>
                <a:pathLst>
                  <a:path w="22" h="18">
                    <a:moveTo>
                      <a:pt x="12" y="0"/>
                    </a:moveTo>
                    <a:cubicBezTo>
                      <a:pt x="7" y="1"/>
                      <a:pt x="3" y="3"/>
                      <a:pt x="0" y="6"/>
                    </a:cubicBezTo>
                    <a:cubicBezTo>
                      <a:pt x="1" y="6"/>
                      <a:pt x="3" y="5"/>
                      <a:pt x="4" y="5"/>
                    </a:cubicBezTo>
                    <a:cubicBezTo>
                      <a:pt x="13" y="5"/>
                      <a:pt x="19" y="11"/>
                      <a:pt x="18" y="18"/>
                    </a:cubicBezTo>
                    <a:cubicBezTo>
                      <a:pt x="21" y="14"/>
                      <a:pt x="22" y="13"/>
                      <a:pt x="21" y="10"/>
                    </a:cubicBezTo>
                    <a:cubicBezTo>
                      <a:pt x="21" y="4"/>
                      <a:pt x="12" y="6"/>
                      <a:pt x="12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8" name="Freeform 444"/>
              <p:cNvSpPr>
                <a:spLocks/>
              </p:cNvSpPr>
              <p:nvPr/>
            </p:nvSpPr>
            <p:spPr bwMode="auto">
              <a:xfrm>
                <a:off x="482" y="7061"/>
                <a:ext cx="36" cy="31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1" y="2"/>
                  </a:cxn>
                  <a:cxn ang="0">
                    <a:pos x="3" y="6"/>
                  </a:cxn>
                  <a:cxn ang="0">
                    <a:pos x="6" y="1"/>
                  </a:cxn>
                  <a:cxn ang="0">
                    <a:pos x="4" y="0"/>
                  </a:cxn>
                </a:cxnLst>
                <a:rect l="0" t="0" r="r" b="b"/>
                <a:pathLst>
                  <a:path w="7" h="6">
                    <a:moveTo>
                      <a:pt x="4" y="0"/>
                    </a:moveTo>
                    <a:cubicBezTo>
                      <a:pt x="3" y="0"/>
                      <a:pt x="1" y="1"/>
                      <a:pt x="1" y="2"/>
                    </a:cubicBezTo>
                    <a:cubicBezTo>
                      <a:pt x="0" y="5"/>
                      <a:pt x="1" y="6"/>
                      <a:pt x="3" y="6"/>
                    </a:cubicBezTo>
                    <a:cubicBezTo>
                      <a:pt x="5" y="6"/>
                      <a:pt x="7" y="4"/>
                      <a:pt x="6" y="1"/>
                    </a:cubicBezTo>
                    <a:cubicBezTo>
                      <a:pt x="5" y="1"/>
                      <a:pt x="5" y="0"/>
                      <a:pt x="4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9" name="Freeform 445"/>
              <p:cNvSpPr>
                <a:spLocks/>
              </p:cNvSpPr>
              <p:nvPr/>
            </p:nvSpPr>
            <p:spPr bwMode="auto">
              <a:xfrm>
                <a:off x="487" y="6254"/>
                <a:ext cx="21" cy="2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4"/>
                  </a:cxn>
                  <a:cxn ang="0">
                    <a:pos x="4" y="4"/>
                  </a:cxn>
                  <a:cxn ang="0">
                    <a:pos x="2" y="0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cubicBezTo>
                      <a:pt x="1" y="1"/>
                      <a:pt x="0" y="2"/>
                      <a:pt x="1" y="4"/>
                    </a:cubicBezTo>
                    <a:cubicBezTo>
                      <a:pt x="2" y="4"/>
                      <a:pt x="3" y="4"/>
                      <a:pt x="4" y="4"/>
                    </a:cubicBezTo>
                    <a:cubicBezTo>
                      <a:pt x="4" y="2"/>
                      <a:pt x="4" y="0"/>
                      <a:pt x="2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0" name="Freeform 446"/>
              <p:cNvSpPr>
                <a:spLocks/>
              </p:cNvSpPr>
              <p:nvPr/>
            </p:nvSpPr>
            <p:spPr bwMode="auto">
              <a:xfrm>
                <a:off x="425" y="7092"/>
                <a:ext cx="83" cy="62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5" y="2"/>
                  </a:cxn>
                  <a:cxn ang="0">
                    <a:pos x="7" y="6"/>
                  </a:cxn>
                  <a:cxn ang="0">
                    <a:pos x="3" y="6"/>
                  </a:cxn>
                  <a:cxn ang="0">
                    <a:pos x="0" y="10"/>
                  </a:cxn>
                  <a:cxn ang="0">
                    <a:pos x="2" y="11"/>
                  </a:cxn>
                  <a:cxn ang="0">
                    <a:pos x="5" y="9"/>
                  </a:cxn>
                  <a:cxn ang="0">
                    <a:pos x="9" y="6"/>
                  </a:cxn>
                  <a:cxn ang="0">
                    <a:pos x="10" y="12"/>
                  </a:cxn>
                  <a:cxn ang="0">
                    <a:pos x="12" y="12"/>
                  </a:cxn>
                  <a:cxn ang="0">
                    <a:pos x="16" y="10"/>
                  </a:cxn>
                  <a:cxn ang="0">
                    <a:pos x="10" y="0"/>
                  </a:cxn>
                  <a:cxn ang="0">
                    <a:pos x="10" y="0"/>
                  </a:cxn>
                </a:cxnLst>
                <a:rect l="0" t="0" r="r" b="b"/>
                <a:pathLst>
                  <a:path w="16" h="12">
                    <a:moveTo>
                      <a:pt x="10" y="0"/>
                    </a:moveTo>
                    <a:cubicBezTo>
                      <a:pt x="8" y="0"/>
                      <a:pt x="7" y="2"/>
                      <a:pt x="5" y="2"/>
                    </a:cubicBezTo>
                    <a:cubicBezTo>
                      <a:pt x="4" y="6"/>
                      <a:pt x="9" y="3"/>
                      <a:pt x="7" y="6"/>
                    </a:cubicBezTo>
                    <a:cubicBezTo>
                      <a:pt x="6" y="6"/>
                      <a:pt x="4" y="6"/>
                      <a:pt x="3" y="6"/>
                    </a:cubicBezTo>
                    <a:cubicBezTo>
                      <a:pt x="1" y="6"/>
                      <a:pt x="0" y="7"/>
                      <a:pt x="0" y="10"/>
                    </a:cubicBezTo>
                    <a:cubicBezTo>
                      <a:pt x="1" y="10"/>
                      <a:pt x="1" y="11"/>
                      <a:pt x="2" y="11"/>
                    </a:cubicBezTo>
                    <a:cubicBezTo>
                      <a:pt x="3" y="11"/>
                      <a:pt x="4" y="10"/>
                      <a:pt x="5" y="9"/>
                    </a:cubicBezTo>
                    <a:cubicBezTo>
                      <a:pt x="7" y="7"/>
                      <a:pt x="8" y="6"/>
                      <a:pt x="9" y="6"/>
                    </a:cubicBezTo>
                    <a:cubicBezTo>
                      <a:pt x="9" y="9"/>
                      <a:pt x="10" y="10"/>
                      <a:pt x="10" y="12"/>
                    </a:cubicBezTo>
                    <a:cubicBezTo>
                      <a:pt x="11" y="12"/>
                      <a:pt x="11" y="12"/>
                      <a:pt x="12" y="12"/>
                    </a:cubicBezTo>
                    <a:cubicBezTo>
                      <a:pt x="14" y="12"/>
                      <a:pt x="14" y="10"/>
                      <a:pt x="16" y="10"/>
                    </a:cubicBezTo>
                    <a:cubicBezTo>
                      <a:pt x="15" y="5"/>
                      <a:pt x="11" y="5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1" name="Freeform 447"/>
              <p:cNvSpPr>
                <a:spLocks noEditPoints="1"/>
              </p:cNvSpPr>
              <p:nvPr/>
            </p:nvSpPr>
            <p:spPr bwMode="auto">
              <a:xfrm>
                <a:off x="-5" y="6172"/>
                <a:ext cx="534" cy="642"/>
              </a:xfrm>
              <a:custGeom>
                <a:avLst/>
                <a:gdLst/>
                <a:ahLst/>
                <a:cxnLst>
                  <a:cxn ang="0">
                    <a:pos x="4" y="105"/>
                  </a:cxn>
                  <a:cxn ang="0">
                    <a:pos x="7" y="97"/>
                  </a:cxn>
                  <a:cxn ang="0">
                    <a:pos x="0" y="100"/>
                  </a:cxn>
                  <a:cxn ang="0">
                    <a:pos x="11" y="105"/>
                  </a:cxn>
                  <a:cxn ang="0">
                    <a:pos x="16" y="117"/>
                  </a:cxn>
                  <a:cxn ang="0">
                    <a:pos x="16" y="104"/>
                  </a:cxn>
                  <a:cxn ang="0">
                    <a:pos x="1" y="89"/>
                  </a:cxn>
                  <a:cxn ang="0">
                    <a:pos x="3" y="88"/>
                  </a:cxn>
                  <a:cxn ang="0">
                    <a:pos x="41" y="39"/>
                  </a:cxn>
                  <a:cxn ang="0">
                    <a:pos x="17" y="26"/>
                  </a:cxn>
                  <a:cxn ang="0">
                    <a:pos x="13" y="25"/>
                  </a:cxn>
                  <a:cxn ang="0">
                    <a:pos x="13" y="12"/>
                  </a:cxn>
                  <a:cxn ang="0">
                    <a:pos x="76" y="2"/>
                  </a:cxn>
                  <a:cxn ang="0">
                    <a:pos x="73" y="0"/>
                  </a:cxn>
                  <a:cxn ang="0">
                    <a:pos x="68" y="12"/>
                  </a:cxn>
                  <a:cxn ang="0">
                    <a:pos x="70" y="24"/>
                  </a:cxn>
                  <a:cxn ang="0">
                    <a:pos x="63" y="25"/>
                  </a:cxn>
                  <a:cxn ang="0">
                    <a:pos x="54" y="17"/>
                  </a:cxn>
                  <a:cxn ang="0">
                    <a:pos x="58" y="18"/>
                  </a:cxn>
                  <a:cxn ang="0">
                    <a:pos x="48" y="34"/>
                  </a:cxn>
                  <a:cxn ang="0">
                    <a:pos x="51" y="24"/>
                  </a:cxn>
                  <a:cxn ang="0">
                    <a:pos x="43" y="24"/>
                  </a:cxn>
                  <a:cxn ang="0">
                    <a:pos x="40" y="29"/>
                  </a:cxn>
                  <a:cxn ang="0">
                    <a:pos x="32" y="27"/>
                  </a:cxn>
                  <a:cxn ang="0">
                    <a:pos x="18" y="54"/>
                  </a:cxn>
                  <a:cxn ang="0">
                    <a:pos x="18" y="0"/>
                  </a:cxn>
                  <a:cxn ang="0">
                    <a:pos x="11" y="4"/>
                  </a:cxn>
                  <a:cxn ang="0">
                    <a:pos x="0" y="24"/>
                  </a:cxn>
                  <a:cxn ang="0">
                    <a:pos x="1" y="38"/>
                  </a:cxn>
                  <a:cxn ang="0">
                    <a:pos x="22" y="70"/>
                  </a:cxn>
                  <a:cxn ang="0">
                    <a:pos x="24" y="80"/>
                  </a:cxn>
                  <a:cxn ang="0">
                    <a:pos x="40" y="109"/>
                  </a:cxn>
                  <a:cxn ang="0">
                    <a:pos x="47" y="111"/>
                  </a:cxn>
                  <a:cxn ang="0">
                    <a:pos x="46" y="125"/>
                  </a:cxn>
                  <a:cxn ang="0">
                    <a:pos x="83" y="100"/>
                  </a:cxn>
                  <a:cxn ang="0">
                    <a:pos x="70" y="96"/>
                  </a:cxn>
                  <a:cxn ang="0">
                    <a:pos x="81" y="89"/>
                  </a:cxn>
                  <a:cxn ang="0">
                    <a:pos x="52" y="87"/>
                  </a:cxn>
                  <a:cxn ang="0">
                    <a:pos x="51" y="77"/>
                  </a:cxn>
                  <a:cxn ang="0">
                    <a:pos x="39" y="67"/>
                  </a:cxn>
                  <a:cxn ang="0">
                    <a:pos x="43" y="42"/>
                  </a:cxn>
                  <a:cxn ang="0">
                    <a:pos x="66" y="48"/>
                  </a:cxn>
                  <a:cxn ang="0">
                    <a:pos x="83" y="48"/>
                  </a:cxn>
                  <a:cxn ang="0">
                    <a:pos x="83" y="52"/>
                  </a:cxn>
                  <a:cxn ang="0">
                    <a:pos x="65" y="40"/>
                  </a:cxn>
                  <a:cxn ang="0">
                    <a:pos x="74" y="35"/>
                  </a:cxn>
                  <a:cxn ang="0">
                    <a:pos x="78" y="33"/>
                  </a:cxn>
                  <a:cxn ang="0">
                    <a:pos x="84" y="32"/>
                  </a:cxn>
                  <a:cxn ang="0">
                    <a:pos x="90" y="36"/>
                  </a:cxn>
                  <a:cxn ang="0">
                    <a:pos x="90" y="32"/>
                  </a:cxn>
                  <a:cxn ang="0">
                    <a:pos x="94" y="43"/>
                  </a:cxn>
                  <a:cxn ang="0">
                    <a:pos x="91" y="20"/>
                  </a:cxn>
                  <a:cxn ang="0">
                    <a:pos x="90" y="6"/>
                  </a:cxn>
                  <a:cxn ang="0">
                    <a:pos x="76" y="17"/>
                  </a:cxn>
                  <a:cxn ang="0">
                    <a:pos x="78" y="19"/>
                  </a:cxn>
                  <a:cxn ang="0">
                    <a:pos x="77" y="12"/>
                  </a:cxn>
                </a:cxnLst>
                <a:rect l="0" t="0" r="r" b="b"/>
                <a:pathLst>
                  <a:path w="103" h="125">
                    <a:moveTo>
                      <a:pt x="0" y="101"/>
                    </a:moveTo>
                    <a:cubicBezTo>
                      <a:pt x="0" y="110"/>
                      <a:pt x="0" y="110"/>
                      <a:pt x="0" y="110"/>
                    </a:cubicBezTo>
                    <a:cubicBezTo>
                      <a:pt x="0" y="110"/>
                      <a:pt x="1" y="111"/>
                      <a:pt x="1" y="111"/>
                    </a:cubicBezTo>
                    <a:cubicBezTo>
                      <a:pt x="4" y="111"/>
                      <a:pt x="2" y="106"/>
                      <a:pt x="4" y="105"/>
                    </a:cubicBezTo>
                    <a:cubicBezTo>
                      <a:pt x="4" y="103"/>
                      <a:pt x="2" y="102"/>
                      <a:pt x="0" y="101"/>
                    </a:cubicBezTo>
                    <a:moveTo>
                      <a:pt x="20" y="96"/>
                    </a:moveTo>
                    <a:cubicBezTo>
                      <a:pt x="17" y="97"/>
                      <a:pt x="14" y="98"/>
                      <a:pt x="12" y="100"/>
                    </a:cubicBezTo>
                    <a:cubicBezTo>
                      <a:pt x="13" y="98"/>
                      <a:pt x="10" y="97"/>
                      <a:pt x="7" y="97"/>
                    </a:cubicBezTo>
                    <a:cubicBezTo>
                      <a:pt x="6" y="97"/>
                      <a:pt x="5" y="97"/>
                      <a:pt x="4" y="97"/>
                    </a:cubicBezTo>
                    <a:cubicBezTo>
                      <a:pt x="3" y="98"/>
                      <a:pt x="2" y="98"/>
                      <a:pt x="1" y="98"/>
                    </a:cubicBezTo>
                    <a:cubicBezTo>
                      <a:pt x="1" y="98"/>
                      <a:pt x="1" y="98"/>
                      <a:pt x="0" y="98"/>
                    </a:cubicBezTo>
                    <a:cubicBezTo>
                      <a:pt x="0" y="100"/>
                      <a:pt x="0" y="100"/>
                      <a:pt x="0" y="100"/>
                    </a:cubicBezTo>
                    <a:cubicBezTo>
                      <a:pt x="3" y="101"/>
                      <a:pt x="6" y="105"/>
                      <a:pt x="8" y="107"/>
                    </a:cubicBezTo>
                    <a:cubicBezTo>
                      <a:pt x="10" y="106"/>
                      <a:pt x="6" y="101"/>
                      <a:pt x="4" y="101"/>
                    </a:cubicBezTo>
                    <a:cubicBezTo>
                      <a:pt x="5" y="100"/>
                      <a:pt x="5" y="100"/>
                      <a:pt x="5" y="100"/>
                    </a:cubicBezTo>
                    <a:cubicBezTo>
                      <a:pt x="7" y="100"/>
                      <a:pt x="10" y="103"/>
                      <a:pt x="11" y="105"/>
                    </a:cubicBezTo>
                    <a:cubicBezTo>
                      <a:pt x="11" y="110"/>
                      <a:pt x="8" y="112"/>
                      <a:pt x="7" y="115"/>
                    </a:cubicBezTo>
                    <a:cubicBezTo>
                      <a:pt x="9" y="116"/>
                      <a:pt x="11" y="117"/>
                      <a:pt x="10" y="121"/>
                    </a:cubicBezTo>
                    <a:cubicBezTo>
                      <a:pt x="13" y="121"/>
                      <a:pt x="12" y="117"/>
                      <a:pt x="16" y="117"/>
                    </a:cubicBezTo>
                    <a:cubicBezTo>
                      <a:pt x="16" y="117"/>
                      <a:pt x="16" y="117"/>
                      <a:pt x="16" y="117"/>
                    </a:cubicBezTo>
                    <a:cubicBezTo>
                      <a:pt x="16" y="113"/>
                      <a:pt x="16" y="111"/>
                      <a:pt x="16" y="111"/>
                    </a:cubicBezTo>
                    <a:cubicBezTo>
                      <a:pt x="17" y="111"/>
                      <a:pt x="18" y="117"/>
                      <a:pt x="20" y="120"/>
                    </a:cubicBezTo>
                    <a:cubicBezTo>
                      <a:pt x="23" y="114"/>
                      <a:pt x="16" y="109"/>
                      <a:pt x="14" y="104"/>
                    </a:cubicBezTo>
                    <a:cubicBezTo>
                      <a:pt x="15" y="104"/>
                      <a:pt x="16" y="104"/>
                      <a:pt x="16" y="104"/>
                    </a:cubicBezTo>
                    <a:cubicBezTo>
                      <a:pt x="19" y="104"/>
                      <a:pt x="21" y="103"/>
                      <a:pt x="24" y="103"/>
                    </a:cubicBezTo>
                    <a:cubicBezTo>
                      <a:pt x="25" y="99"/>
                      <a:pt x="19" y="100"/>
                      <a:pt x="20" y="96"/>
                    </a:cubicBezTo>
                    <a:moveTo>
                      <a:pt x="3" y="88"/>
                    </a:moveTo>
                    <a:cubicBezTo>
                      <a:pt x="2" y="88"/>
                      <a:pt x="1" y="88"/>
                      <a:pt x="1" y="89"/>
                    </a:cubicBezTo>
                    <a:cubicBezTo>
                      <a:pt x="1" y="89"/>
                      <a:pt x="0" y="89"/>
                      <a:pt x="0" y="89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2" y="96"/>
                      <a:pt x="4" y="97"/>
                      <a:pt x="4" y="95"/>
                    </a:cubicBezTo>
                    <a:cubicBezTo>
                      <a:pt x="3" y="92"/>
                      <a:pt x="6" y="91"/>
                      <a:pt x="3" y="88"/>
                    </a:cubicBezTo>
                    <a:cubicBezTo>
                      <a:pt x="3" y="88"/>
                      <a:pt x="3" y="88"/>
                      <a:pt x="3" y="88"/>
                    </a:cubicBezTo>
                    <a:moveTo>
                      <a:pt x="32" y="42"/>
                    </a:moveTo>
                    <a:cubicBezTo>
                      <a:pt x="31" y="40"/>
                      <a:pt x="34" y="37"/>
                      <a:pt x="38" y="37"/>
                    </a:cubicBezTo>
                    <a:cubicBezTo>
                      <a:pt x="39" y="37"/>
                      <a:pt x="40" y="38"/>
                      <a:pt x="41" y="39"/>
                    </a:cubicBezTo>
                    <a:cubicBezTo>
                      <a:pt x="39" y="41"/>
                      <a:pt x="34" y="39"/>
                      <a:pt x="32" y="42"/>
                    </a:cubicBezTo>
                    <a:moveTo>
                      <a:pt x="6" y="70"/>
                    </a:moveTo>
                    <a:cubicBezTo>
                      <a:pt x="6" y="65"/>
                      <a:pt x="10" y="58"/>
                      <a:pt x="11" y="48"/>
                    </a:cubicBezTo>
                    <a:cubicBezTo>
                      <a:pt x="12" y="38"/>
                      <a:pt x="9" y="27"/>
                      <a:pt x="17" y="26"/>
                    </a:cubicBezTo>
                    <a:cubicBezTo>
                      <a:pt x="20" y="44"/>
                      <a:pt x="14" y="58"/>
                      <a:pt x="6" y="70"/>
                    </a:cubicBezTo>
                    <a:moveTo>
                      <a:pt x="13" y="25"/>
                    </a:moveTo>
                    <a:cubicBezTo>
                      <a:pt x="10" y="22"/>
                      <a:pt x="16" y="19"/>
                      <a:pt x="17" y="17"/>
                    </a:cubicBezTo>
                    <a:cubicBezTo>
                      <a:pt x="19" y="19"/>
                      <a:pt x="13" y="21"/>
                      <a:pt x="13" y="25"/>
                    </a:cubicBezTo>
                    <a:moveTo>
                      <a:pt x="8" y="28"/>
                    </a:moveTo>
                    <a:cubicBezTo>
                      <a:pt x="5" y="26"/>
                      <a:pt x="4" y="22"/>
                      <a:pt x="1" y="20"/>
                    </a:cubicBezTo>
                    <a:cubicBezTo>
                      <a:pt x="6" y="18"/>
                      <a:pt x="7" y="10"/>
                      <a:pt x="9" y="4"/>
                    </a:cubicBezTo>
                    <a:cubicBezTo>
                      <a:pt x="11" y="6"/>
                      <a:pt x="10" y="10"/>
                      <a:pt x="13" y="12"/>
                    </a:cubicBezTo>
                    <a:cubicBezTo>
                      <a:pt x="11" y="17"/>
                      <a:pt x="6" y="19"/>
                      <a:pt x="8" y="28"/>
                    </a:cubicBezTo>
                    <a:moveTo>
                      <a:pt x="78" y="0"/>
                    </a:moveTo>
                    <a:cubicBezTo>
                      <a:pt x="76" y="0"/>
                      <a:pt x="76" y="0"/>
                      <a:pt x="76" y="0"/>
                    </a:cubicBezTo>
                    <a:cubicBezTo>
                      <a:pt x="76" y="1"/>
                      <a:pt x="76" y="2"/>
                      <a:pt x="76" y="2"/>
                    </a:cubicBezTo>
                    <a:cubicBezTo>
                      <a:pt x="76" y="2"/>
                      <a:pt x="75" y="2"/>
                      <a:pt x="75" y="1"/>
                    </a:cubicBezTo>
                    <a:cubicBezTo>
                      <a:pt x="75" y="1"/>
                      <a:pt x="74" y="1"/>
                      <a:pt x="74" y="1"/>
                    </a:cubicBezTo>
                    <a:cubicBezTo>
                      <a:pt x="73" y="1"/>
                      <a:pt x="73" y="1"/>
                      <a:pt x="73" y="1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69" y="0"/>
                      <a:pt x="69" y="0"/>
                      <a:pt x="69" y="0"/>
                    </a:cubicBezTo>
                    <a:cubicBezTo>
                      <a:pt x="69" y="3"/>
                      <a:pt x="62" y="5"/>
                      <a:pt x="66" y="9"/>
                    </a:cubicBezTo>
                    <a:cubicBezTo>
                      <a:pt x="66" y="7"/>
                      <a:pt x="66" y="6"/>
                      <a:pt x="68" y="5"/>
                    </a:cubicBezTo>
                    <a:cubicBezTo>
                      <a:pt x="71" y="8"/>
                      <a:pt x="67" y="10"/>
                      <a:pt x="68" y="12"/>
                    </a:cubicBezTo>
                    <a:cubicBezTo>
                      <a:pt x="68" y="14"/>
                      <a:pt x="74" y="15"/>
                      <a:pt x="71" y="19"/>
                    </a:cubicBezTo>
                    <a:cubicBezTo>
                      <a:pt x="70" y="17"/>
                      <a:pt x="70" y="14"/>
                      <a:pt x="67" y="14"/>
                    </a:cubicBezTo>
                    <a:cubicBezTo>
                      <a:pt x="67" y="14"/>
                      <a:pt x="67" y="14"/>
                      <a:pt x="67" y="14"/>
                    </a:cubicBezTo>
                    <a:cubicBezTo>
                      <a:pt x="67" y="18"/>
                      <a:pt x="70" y="20"/>
                      <a:pt x="70" y="24"/>
                    </a:cubicBezTo>
                    <a:cubicBezTo>
                      <a:pt x="68" y="23"/>
                      <a:pt x="68" y="20"/>
                      <a:pt x="66" y="19"/>
                    </a:cubicBezTo>
                    <a:cubicBezTo>
                      <a:pt x="65" y="22"/>
                      <a:pt x="69" y="28"/>
                      <a:pt x="66" y="30"/>
                    </a:cubicBezTo>
                    <a:cubicBezTo>
                      <a:pt x="65" y="28"/>
                      <a:pt x="67" y="24"/>
                      <a:pt x="64" y="24"/>
                    </a:cubicBezTo>
                    <a:cubicBezTo>
                      <a:pt x="64" y="24"/>
                      <a:pt x="64" y="24"/>
                      <a:pt x="63" y="25"/>
                    </a:cubicBezTo>
                    <a:cubicBezTo>
                      <a:pt x="64" y="30"/>
                      <a:pt x="66" y="37"/>
                      <a:pt x="60" y="37"/>
                    </a:cubicBezTo>
                    <a:cubicBezTo>
                      <a:pt x="58" y="27"/>
                      <a:pt x="69" y="20"/>
                      <a:pt x="62" y="12"/>
                    </a:cubicBezTo>
                    <a:cubicBezTo>
                      <a:pt x="62" y="12"/>
                      <a:pt x="62" y="12"/>
                      <a:pt x="62" y="12"/>
                    </a:cubicBezTo>
                    <a:cubicBezTo>
                      <a:pt x="57" y="12"/>
                      <a:pt x="54" y="13"/>
                      <a:pt x="54" y="17"/>
                    </a:cubicBezTo>
                    <a:cubicBezTo>
                      <a:pt x="54" y="17"/>
                      <a:pt x="54" y="17"/>
                      <a:pt x="54" y="17"/>
                    </a:cubicBezTo>
                    <a:cubicBezTo>
                      <a:pt x="55" y="17"/>
                      <a:pt x="55" y="17"/>
                      <a:pt x="55" y="17"/>
                    </a:cubicBezTo>
                    <a:cubicBezTo>
                      <a:pt x="55" y="17"/>
                      <a:pt x="55" y="17"/>
                      <a:pt x="55" y="17"/>
                    </a:cubicBezTo>
                    <a:cubicBezTo>
                      <a:pt x="57" y="17"/>
                      <a:pt x="58" y="17"/>
                      <a:pt x="58" y="18"/>
                    </a:cubicBezTo>
                    <a:cubicBezTo>
                      <a:pt x="57" y="25"/>
                      <a:pt x="51" y="35"/>
                      <a:pt x="58" y="40"/>
                    </a:cubicBezTo>
                    <a:cubicBezTo>
                      <a:pt x="57" y="40"/>
                      <a:pt x="55" y="41"/>
                      <a:pt x="53" y="41"/>
                    </a:cubicBezTo>
                    <a:cubicBezTo>
                      <a:pt x="50" y="41"/>
                      <a:pt x="47" y="40"/>
                      <a:pt x="45" y="39"/>
                    </a:cubicBezTo>
                    <a:cubicBezTo>
                      <a:pt x="46" y="36"/>
                      <a:pt x="49" y="38"/>
                      <a:pt x="48" y="34"/>
                    </a:cubicBezTo>
                    <a:cubicBezTo>
                      <a:pt x="44" y="32"/>
                      <a:pt x="41" y="35"/>
                      <a:pt x="39" y="30"/>
                    </a:cubicBezTo>
                    <a:cubicBezTo>
                      <a:pt x="40" y="30"/>
                      <a:pt x="41" y="30"/>
                      <a:pt x="42" y="30"/>
                    </a:cubicBezTo>
                    <a:cubicBezTo>
                      <a:pt x="44" y="30"/>
                      <a:pt x="45" y="30"/>
                      <a:pt x="47" y="31"/>
                    </a:cubicBezTo>
                    <a:cubicBezTo>
                      <a:pt x="46" y="27"/>
                      <a:pt x="55" y="27"/>
                      <a:pt x="51" y="24"/>
                    </a:cubicBezTo>
                    <a:cubicBezTo>
                      <a:pt x="50" y="24"/>
                      <a:pt x="49" y="24"/>
                      <a:pt x="48" y="24"/>
                    </a:cubicBezTo>
                    <a:cubicBezTo>
                      <a:pt x="47" y="24"/>
                      <a:pt x="46" y="24"/>
                      <a:pt x="45" y="24"/>
                    </a:cubicBezTo>
                    <a:cubicBezTo>
                      <a:pt x="44" y="24"/>
                      <a:pt x="43" y="24"/>
                      <a:pt x="43" y="24"/>
                    </a:cubicBezTo>
                    <a:cubicBezTo>
                      <a:pt x="43" y="24"/>
                      <a:pt x="43" y="24"/>
                      <a:pt x="43" y="24"/>
                    </a:cubicBezTo>
                    <a:cubicBezTo>
                      <a:pt x="44" y="19"/>
                      <a:pt x="48" y="17"/>
                      <a:pt x="47" y="12"/>
                    </a:cubicBezTo>
                    <a:cubicBezTo>
                      <a:pt x="45" y="11"/>
                      <a:pt x="43" y="12"/>
                      <a:pt x="43" y="7"/>
                    </a:cubicBezTo>
                    <a:cubicBezTo>
                      <a:pt x="40" y="8"/>
                      <a:pt x="40" y="12"/>
                      <a:pt x="37" y="13"/>
                    </a:cubicBezTo>
                    <a:cubicBezTo>
                      <a:pt x="39" y="17"/>
                      <a:pt x="45" y="24"/>
                      <a:pt x="40" y="29"/>
                    </a:cubicBezTo>
                    <a:cubicBezTo>
                      <a:pt x="40" y="25"/>
                      <a:pt x="41" y="26"/>
                      <a:pt x="40" y="22"/>
                    </a:cubicBezTo>
                    <a:cubicBezTo>
                      <a:pt x="39" y="23"/>
                      <a:pt x="39" y="23"/>
                      <a:pt x="38" y="23"/>
                    </a:cubicBezTo>
                    <a:cubicBezTo>
                      <a:pt x="36" y="23"/>
                      <a:pt x="36" y="20"/>
                      <a:pt x="34" y="19"/>
                    </a:cubicBezTo>
                    <a:cubicBezTo>
                      <a:pt x="36" y="24"/>
                      <a:pt x="33" y="24"/>
                      <a:pt x="32" y="27"/>
                    </a:cubicBezTo>
                    <a:cubicBezTo>
                      <a:pt x="34" y="28"/>
                      <a:pt x="37" y="28"/>
                      <a:pt x="37" y="31"/>
                    </a:cubicBezTo>
                    <a:cubicBezTo>
                      <a:pt x="37" y="35"/>
                      <a:pt x="35" y="37"/>
                      <a:pt x="32" y="39"/>
                    </a:cubicBezTo>
                    <a:cubicBezTo>
                      <a:pt x="31" y="36"/>
                      <a:pt x="35" y="34"/>
                      <a:pt x="32" y="33"/>
                    </a:cubicBezTo>
                    <a:cubicBezTo>
                      <a:pt x="30" y="42"/>
                      <a:pt x="23" y="47"/>
                      <a:pt x="18" y="54"/>
                    </a:cubicBezTo>
                    <a:cubicBezTo>
                      <a:pt x="24" y="44"/>
                      <a:pt x="16" y="20"/>
                      <a:pt x="26" y="15"/>
                    </a:cubicBezTo>
                    <a:cubicBezTo>
                      <a:pt x="25" y="9"/>
                      <a:pt x="26" y="8"/>
                      <a:pt x="26" y="1"/>
                    </a:cubicBezTo>
                    <a:cubicBezTo>
                      <a:pt x="25" y="1"/>
                      <a:pt x="24" y="1"/>
                      <a:pt x="24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1"/>
                      <a:pt x="17" y="2"/>
                      <a:pt x="16" y="2"/>
                    </a:cubicBezTo>
                    <a:cubicBezTo>
                      <a:pt x="17" y="4"/>
                      <a:pt x="21" y="3"/>
                      <a:pt x="22" y="5"/>
                    </a:cubicBezTo>
                    <a:cubicBezTo>
                      <a:pt x="21" y="9"/>
                      <a:pt x="19" y="11"/>
                      <a:pt x="17" y="11"/>
                    </a:cubicBezTo>
                    <a:cubicBezTo>
                      <a:pt x="15" y="11"/>
                      <a:pt x="12" y="8"/>
                      <a:pt x="11" y="4"/>
                    </a:cubicBezTo>
                    <a:cubicBezTo>
                      <a:pt x="12" y="2"/>
                      <a:pt x="15" y="2"/>
                      <a:pt x="15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5"/>
                      <a:pt x="1" y="9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3" y="26"/>
                      <a:pt x="5" y="29"/>
                      <a:pt x="6" y="33"/>
                    </a:cubicBezTo>
                    <a:cubicBezTo>
                      <a:pt x="4" y="31"/>
                      <a:pt x="2" y="31"/>
                      <a:pt x="0" y="30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8"/>
                      <a:pt x="1" y="38"/>
                      <a:pt x="1" y="38"/>
                    </a:cubicBezTo>
                    <a:cubicBezTo>
                      <a:pt x="2" y="38"/>
                      <a:pt x="3" y="38"/>
                      <a:pt x="3" y="39"/>
                    </a:cubicBezTo>
                    <a:cubicBezTo>
                      <a:pt x="11" y="48"/>
                      <a:pt x="6" y="60"/>
                      <a:pt x="0" y="69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6" y="77"/>
                      <a:pt x="14" y="70"/>
                      <a:pt x="22" y="70"/>
                    </a:cubicBezTo>
                    <a:cubicBezTo>
                      <a:pt x="25" y="70"/>
                      <a:pt x="28" y="71"/>
                      <a:pt x="31" y="74"/>
                    </a:cubicBezTo>
                    <a:cubicBezTo>
                      <a:pt x="32" y="78"/>
                      <a:pt x="31" y="80"/>
                      <a:pt x="30" y="82"/>
                    </a:cubicBezTo>
                    <a:cubicBezTo>
                      <a:pt x="30" y="83"/>
                      <a:pt x="30" y="83"/>
                      <a:pt x="29" y="83"/>
                    </a:cubicBezTo>
                    <a:cubicBezTo>
                      <a:pt x="27" y="83"/>
                      <a:pt x="26" y="81"/>
                      <a:pt x="24" y="80"/>
                    </a:cubicBezTo>
                    <a:cubicBezTo>
                      <a:pt x="23" y="85"/>
                      <a:pt x="26" y="87"/>
                      <a:pt x="29" y="87"/>
                    </a:cubicBezTo>
                    <a:cubicBezTo>
                      <a:pt x="34" y="87"/>
                      <a:pt x="39" y="83"/>
                      <a:pt x="38" y="77"/>
                    </a:cubicBezTo>
                    <a:cubicBezTo>
                      <a:pt x="43" y="80"/>
                      <a:pt x="46" y="86"/>
                      <a:pt x="47" y="92"/>
                    </a:cubicBezTo>
                    <a:cubicBezTo>
                      <a:pt x="38" y="93"/>
                      <a:pt x="41" y="103"/>
                      <a:pt x="40" y="109"/>
                    </a:cubicBezTo>
                    <a:cubicBezTo>
                      <a:pt x="38" y="109"/>
                      <a:pt x="37" y="107"/>
                      <a:pt x="38" y="105"/>
                    </a:cubicBezTo>
                    <a:cubicBezTo>
                      <a:pt x="35" y="106"/>
                      <a:pt x="34" y="108"/>
                      <a:pt x="34" y="112"/>
                    </a:cubicBezTo>
                    <a:cubicBezTo>
                      <a:pt x="35" y="115"/>
                      <a:pt x="38" y="116"/>
                      <a:pt x="40" y="116"/>
                    </a:cubicBezTo>
                    <a:cubicBezTo>
                      <a:pt x="43" y="116"/>
                      <a:pt x="47" y="114"/>
                      <a:pt x="47" y="111"/>
                    </a:cubicBezTo>
                    <a:cubicBezTo>
                      <a:pt x="48" y="105"/>
                      <a:pt x="46" y="96"/>
                      <a:pt x="52" y="95"/>
                    </a:cubicBezTo>
                    <a:cubicBezTo>
                      <a:pt x="47" y="102"/>
                      <a:pt x="54" y="119"/>
                      <a:pt x="43" y="119"/>
                    </a:cubicBezTo>
                    <a:cubicBezTo>
                      <a:pt x="42" y="119"/>
                      <a:pt x="41" y="119"/>
                      <a:pt x="40" y="119"/>
                    </a:cubicBezTo>
                    <a:cubicBezTo>
                      <a:pt x="42" y="123"/>
                      <a:pt x="44" y="125"/>
                      <a:pt x="46" y="125"/>
                    </a:cubicBezTo>
                    <a:cubicBezTo>
                      <a:pt x="53" y="125"/>
                      <a:pt x="60" y="111"/>
                      <a:pt x="57" y="100"/>
                    </a:cubicBezTo>
                    <a:cubicBezTo>
                      <a:pt x="60" y="105"/>
                      <a:pt x="67" y="110"/>
                      <a:pt x="74" y="110"/>
                    </a:cubicBezTo>
                    <a:cubicBezTo>
                      <a:pt x="79" y="110"/>
                      <a:pt x="83" y="107"/>
                      <a:pt x="85" y="101"/>
                    </a:cubicBezTo>
                    <a:cubicBezTo>
                      <a:pt x="84" y="100"/>
                      <a:pt x="84" y="100"/>
                      <a:pt x="83" y="100"/>
                    </a:cubicBezTo>
                    <a:cubicBezTo>
                      <a:pt x="83" y="100"/>
                      <a:pt x="82" y="101"/>
                      <a:pt x="81" y="101"/>
                    </a:cubicBezTo>
                    <a:cubicBezTo>
                      <a:pt x="81" y="102"/>
                      <a:pt x="80" y="103"/>
                      <a:pt x="79" y="103"/>
                    </a:cubicBezTo>
                    <a:cubicBezTo>
                      <a:pt x="78" y="103"/>
                      <a:pt x="78" y="103"/>
                      <a:pt x="77" y="103"/>
                    </a:cubicBezTo>
                    <a:cubicBezTo>
                      <a:pt x="73" y="102"/>
                      <a:pt x="72" y="99"/>
                      <a:pt x="70" y="96"/>
                    </a:cubicBezTo>
                    <a:cubicBezTo>
                      <a:pt x="65" y="94"/>
                      <a:pt x="57" y="95"/>
                      <a:pt x="55" y="90"/>
                    </a:cubicBezTo>
                    <a:cubicBezTo>
                      <a:pt x="62" y="90"/>
                      <a:pt x="70" y="98"/>
                      <a:pt x="77" y="98"/>
                    </a:cubicBezTo>
                    <a:cubicBezTo>
                      <a:pt x="79" y="98"/>
                      <a:pt x="82" y="97"/>
                      <a:pt x="84" y="94"/>
                    </a:cubicBezTo>
                    <a:cubicBezTo>
                      <a:pt x="84" y="91"/>
                      <a:pt x="82" y="90"/>
                      <a:pt x="81" y="89"/>
                    </a:cubicBezTo>
                    <a:cubicBezTo>
                      <a:pt x="78" y="90"/>
                      <a:pt x="83" y="94"/>
                      <a:pt x="80" y="95"/>
                    </a:cubicBezTo>
                    <a:cubicBezTo>
                      <a:pt x="75" y="93"/>
                      <a:pt x="69" y="83"/>
                      <a:pt x="63" y="83"/>
                    </a:cubicBezTo>
                    <a:cubicBezTo>
                      <a:pt x="61" y="83"/>
                      <a:pt x="59" y="84"/>
                      <a:pt x="57" y="88"/>
                    </a:cubicBezTo>
                    <a:cubicBezTo>
                      <a:pt x="56" y="87"/>
                      <a:pt x="54" y="87"/>
                      <a:pt x="52" y="87"/>
                    </a:cubicBezTo>
                    <a:cubicBezTo>
                      <a:pt x="51" y="87"/>
                      <a:pt x="50" y="87"/>
                      <a:pt x="49" y="88"/>
                    </a:cubicBezTo>
                    <a:cubicBezTo>
                      <a:pt x="47" y="86"/>
                      <a:pt x="49" y="81"/>
                      <a:pt x="45" y="80"/>
                    </a:cubicBezTo>
                    <a:cubicBezTo>
                      <a:pt x="51" y="78"/>
                      <a:pt x="60" y="79"/>
                      <a:pt x="59" y="71"/>
                    </a:cubicBezTo>
                    <a:cubicBezTo>
                      <a:pt x="57" y="74"/>
                      <a:pt x="54" y="76"/>
                      <a:pt x="51" y="77"/>
                    </a:cubicBezTo>
                    <a:cubicBezTo>
                      <a:pt x="46" y="77"/>
                      <a:pt x="44" y="74"/>
                      <a:pt x="40" y="73"/>
                    </a:cubicBezTo>
                    <a:cubicBezTo>
                      <a:pt x="41" y="70"/>
                      <a:pt x="45" y="69"/>
                      <a:pt x="45" y="64"/>
                    </a:cubicBezTo>
                    <a:cubicBezTo>
                      <a:pt x="45" y="64"/>
                      <a:pt x="44" y="64"/>
                      <a:pt x="44" y="64"/>
                    </a:cubicBezTo>
                    <a:cubicBezTo>
                      <a:pt x="42" y="64"/>
                      <a:pt x="41" y="67"/>
                      <a:pt x="39" y="67"/>
                    </a:cubicBezTo>
                    <a:cubicBezTo>
                      <a:pt x="34" y="67"/>
                      <a:pt x="29" y="67"/>
                      <a:pt x="24" y="67"/>
                    </a:cubicBezTo>
                    <a:cubicBezTo>
                      <a:pt x="18" y="67"/>
                      <a:pt x="13" y="68"/>
                      <a:pt x="9" y="71"/>
                    </a:cubicBezTo>
                    <a:cubicBezTo>
                      <a:pt x="19" y="60"/>
                      <a:pt x="25" y="43"/>
                      <a:pt x="43" y="42"/>
                    </a:cubicBezTo>
                    <a:cubicBezTo>
                      <a:pt x="43" y="42"/>
                      <a:pt x="43" y="42"/>
                      <a:pt x="43" y="42"/>
                    </a:cubicBezTo>
                    <a:cubicBezTo>
                      <a:pt x="45" y="42"/>
                      <a:pt x="47" y="42"/>
                      <a:pt x="50" y="43"/>
                    </a:cubicBezTo>
                    <a:cubicBezTo>
                      <a:pt x="52" y="43"/>
                      <a:pt x="54" y="44"/>
                      <a:pt x="56" y="44"/>
                    </a:cubicBezTo>
                    <a:cubicBezTo>
                      <a:pt x="58" y="44"/>
                      <a:pt x="60" y="43"/>
                      <a:pt x="62" y="42"/>
                    </a:cubicBezTo>
                    <a:cubicBezTo>
                      <a:pt x="61" y="46"/>
                      <a:pt x="64" y="46"/>
                      <a:pt x="66" y="48"/>
                    </a:cubicBezTo>
                    <a:cubicBezTo>
                      <a:pt x="66" y="48"/>
                      <a:pt x="67" y="48"/>
                      <a:pt x="67" y="48"/>
                    </a:cubicBezTo>
                    <a:cubicBezTo>
                      <a:pt x="70" y="48"/>
                      <a:pt x="72" y="47"/>
                      <a:pt x="74" y="46"/>
                    </a:cubicBezTo>
                    <a:cubicBezTo>
                      <a:pt x="76" y="45"/>
                      <a:pt x="78" y="44"/>
                      <a:pt x="79" y="44"/>
                    </a:cubicBezTo>
                    <a:cubicBezTo>
                      <a:pt x="81" y="44"/>
                      <a:pt x="82" y="45"/>
                      <a:pt x="83" y="48"/>
                    </a:cubicBezTo>
                    <a:cubicBezTo>
                      <a:pt x="82" y="49"/>
                      <a:pt x="82" y="49"/>
                      <a:pt x="81" y="49"/>
                    </a:cubicBezTo>
                    <a:cubicBezTo>
                      <a:pt x="80" y="49"/>
                      <a:pt x="80" y="47"/>
                      <a:pt x="78" y="46"/>
                    </a:cubicBezTo>
                    <a:cubicBezTo>
                      <a:pt x="76" y="48"/>
                      <a:pt x="78" y="53"/>
                      <a:pt x="82" y="53"/>
                    </a:cubicBezTo>
                    <a:cubicBezTo>
                      <a:pt x="82" y="53"/>
                      <a:pt x="82" y="53"/>
                      <a:pt x="83" y="52"/>
                    </a:cubicBezTo>
                    <a:cubicBezTo>
                      <a:pt x="88" y="51"/>
                      <a:pt x="89" y="45"/>
                      <a:pt x="88" y="43"/>
                    </a:cubicBezTo>
                    <a:cubicBezTo>
                      <a:pt x="87" y="39"/>
                      <a:pt x="84" y="38"/>
                      <a:pt x="81" y="38"/>
                    </a:cubicBezTo>
                    <a:cubicBezTo>
                      <a:pt x="79" y="38"/>
                      <a:pt x="76" y="38"/>
                      <a:pt x="73" y="39"/>
                    </a:cubicBezTo>
                    <a:cubicBezTo>
                      <a:pt x="71" y="39"/>
                      <a:pt x="68" y="40"/>
                      <a:pt x="65" y="40"/>
                    </a:cubicBezTo>
                    <a:cubicBezTo>
                      <a:pt x="65" y="40"/>
                      <a:pt x="64" y="40"/>
                      <a:pt x="63" y="40"/>
                    </a:cubicBezTo>
                    <a:cubicBezTo>
                      <a:pt x="64" y="38"/>
                      <a:pt x="66" y="38"/>
                      <a:pt x="67" y="38"/>
                    </a:cubicBezTo>
                    <a:cubicBezTo>
                      <a:pt x="69" y="38"/>
                      <a:pt x="71" y="38"/>
                      <a:pt x="72" y="39"/>
                    </a:cubicBezTo>
                    <a:cubicBezTo>
                      <a:pt x="71" y="35"/>
                      <a:pt x="73" y="35"/>
                      <a:pt x="74" y="35"/>
                    </a:cubicBezTo>
                    <a:cubicBezTo>
                      <a:pt x="75" y="35"/>
                      <a:pt x="75" y="35"/>
                      <a:pt x="75" y="35"/>
                    </a:cubicBezTo>
                    <a:cubicBezTo>
                      <a:pt x="75" y="35"/>
                      <a:pt x="76" y="35"/>
                      <a:pt x="76" y="35"/>
                    </a:cubicBezTo>
                    <a:cubicBezTo>
                      <a:pt x="77" y="35"/>
                      <a:pt x="78" y="35"/>
                      <a:pt x="77" y="33"/>
                    </a:cubicBezTo>
                    <a:cubicBezTo>
                      <a:pt x="78" y="33"/>
                      <a:pt x="78" y="33"/>
                      <a:pt x="78" y="33"/>
                    </a:cubicBezTo>
                    <a:cubicBezTo>
                      <a:pt x="80" y="33"/>
                      <a:pt x="83" y="35"/>
                      <a:pt x="84" y="35"/>
                    </a:cubicBezTo>
                    <a:cubicBezTo>
                      <a:pt x="84" y="35"/>
                      <a:pt x="84" y="35"/>
                      <a:pt x="84" y="35"/>
                    </a:cubicBezTo>
                    <a:cubicBezTo>
                      <a:pt x="85" y="35"/>
                      <a:pt x="85" y="34"/>
                      <a:pt x="85" y="34"/>
                    </a:cubicBezTo>
                    <a:cubicBezTo>
                      <a:pt x="85" y="33"/>
                      <a:pt x="85" y="32"/>
                      <a:pt x="84" y="32"/>
                    </a:cubicBezTo>
                    <a:cubicBezTo>
                      <a:pt x="83" y="32"/>
                      <a:pt x="83" y="32"/>
                      <a:pt x="83" y="32"/>
                    </a:cubicBezTo>
                    <a:cubicBezTo>
                      <a:pt x="83" y="31"/>
                      <a:pt x="84" y="31"/>
                      <a:pt x="84" y="31"/>
                    </a:cubicBezTo>
                    <a:cubicBezTo>
                      <a:pt x="85" y="31"/>
                      <a:pt x="86" y="33"/>
                      <a:pt x="87" y="34"/>
                    </a:cubicBezTo>
                    <a:cubicBezTo>
                      <a:pt x="88" y="35"/>
                      <a:pt x="89" y="36"/>
                      <a:pt x="90" y="36"/>
                    </a:cubicBezTo>
                    <a:cubicBezTo>
                      <a:pt x="90" y="36"/>
                      <a:pt x="90" y="36"/>
                      <a:pt x="90" y="36"/>
                    </a:cubicBezTo>
                    <a:cubicBezTo>
                      <a:pt x="93" y="36"/>
                      <a:pt x="91" y="32"/>
                      <a:pt x="89" y="32"/>
                    </a:cubicBezTo>
                    <a:cubicBezTo>
                      <a:pt x="89" y="32"/>
                      <a:pt x="89" y="32"/>
                      <a:pt x="89" y="32"/>
                    </a:cubicBezTo>
                    <a:cubicBezTo>
                      <a:pt x="89" y="32"/>
                      <a:pt x="90" y="32"/>
                      <a:pt x="90" y="32"/>
                    </a:cubicBezTo>
                    <a:cubicBezTo>
                      <a:pt x="92" y="32"/>
                      <a:pt x="94" y="35"/>
                      <a:pt x="93" y="39"/>
                    </a:cubicBezTo>
                    <a:cubicBezTo>
                      <a:pt x="92" y="39"/>
                      <a:pt x="91" y="40"/>
                      <a:pt x="90" y="40"/>
                    </a:cubicBezTo>
                    <a:cubicBezTo>
                      <a:pt x="89" y="40"/>
                      <a:pt x="89" y="40"/>
                      <a:pt x="88" y="40"/>
                    </a:cubicBezTo>
                    <a:cubicBezTo>
                      <a:pt x="89" y="42"/>
                      <a:pt x="91" y="43"/>
                      <a:pt x="94" y="43"/>
                    </a:cubicBezTo>
                    <a:cubicBezTo>
                      <a:pt x="95" y="43"/>
                      <a:pt x="95" y="43"/>
                      <a:pt x="96" y="43"/>
                    </a:cubicBezTo>
                    <a:cubicBezTo>
                      <a:pt x="103" y="34"/>
                      <a:pt x="93" y="28"/>
                      <a:pt x="83" y="28"/>
                    </a:cubicBezTo>
                    <a:cubicBezTo>
                      <a:pt x="77" y="28"/>
                      <a:pt x="71" y="30"/>
                      <a:pt x="69" y="34"/>
                    </a:cubicBezTo>
                    <a:cubicBezTo>
                      <a:pt x="69" y="27"/>
                      <a:pt x="85" y="26"/>
                      <a:pt x="91" y="20"/>
                    </a:cubicBezTo>
                    <a:cubicBezTo>
                      <a:pt x="94" y="18"/>
                      <a:pt x="95" y="15"/>
                      <a:pt x="97" y="12"/>
                    </a:cubicBezTo>
                    <a:cubicBezTo>
                      <a:pt x="94" y="9"/>
                      <a:pt x="96" y="7"/>
                      <a:pt x="96" y="1"/>
                    </a:cubicBezTo>
                    <a:cubicBezTo>
                      <a:pt x="92" y="1"/>
                      <a:pt x="91" y="3"/>
                      <a:pt x="90" y="6"/>
                    </a:cubicBezTo>
                    <a:cubicBezTo>
                      <a:pt x="90" y="6"/>
                      <a:pt x="90" y="6"/>
                      <a:pt x="90" y="6"/>
                    </a:cubicBezTo>
                    <a:cubicBezTo>
                      <a:pt x="88" y="6"/>
                      <a:pt x="88" y="5"/>
                      <a:pt x="88" y="4"/>
                    </a:cubicBezTo>
                    <a:cubicBezTo>
                      <a:pt x="85" y="5"/>
                      <a:pt x="84" y="8"/>
                      <a:pt x="85" y="12"/>
                    </a:cubicBezTo>
                    <a:cubicBezTo>
                      <a:pt x="84" y="11"/>
                      <a:pt x="83" y="10"/>
                      <a:pt x="83" y="10"/>
                    </a:cubicBezTo>
                    <a:cubicBezTo>
                      <a:pt x="80" y="10"/>
                      <a:pt x="79" y="16"/>
                      <a:pt x="76" y="17"/>
                    </a:cubicBezTo>
                    <a:cubicBezTo>
                      <a:pt x="77" y="18"/>
                      <a:pt x="78" y="19"/>
                      <a:pt x="79" y="19"/>
                    </a:cubicBezTo>
                    <a:cubicBezTo>
                      <a:pt x="80" y="19"/>
                      <a:pt x="82" y="17"/>
                      <a:pt x="84" y="17"/>
                    </a:cubicBezTo>
                    <a:cubicBezTo>
                      <a:pt x="84" y="21"/>
                      <a:pt x="80" y="21"/>
                      <a:pt x="78" y="24"/>
                    </a:cubicBezTo>
                    <a:cubicBezTo>
                      <a:pt x="76" y="23"/>
                      <a:pt x="80" y="22"/>
                      <a:pt x="78" y="19"/>
                    </a:cubicBezTo>
                    <a:cubicBezTo>
                      <a:pt x="74" y="20"/>
                      <a:pt x="76" y="26"/>
                      <a:pt x="73" y="28"/>
                    </a:cubicBezTo>
                    <a:cubicBezTo>
                      <a:pt x="74" y="22"/>
                      <a:pt x="79" y="13"/>
                      <a:pt x="74" y="5"/>
                    </a:cubicBezTo>
                    <a:cubicBezTo>
                      <a:pt x="74" y="5"/>
                      <a:pt x="74" y="5"/>
                      <a:pt x="74" y="5"/>
                    </a:cubicBezTo>
                    <a:cubicBezTo>
                      <a:pt x="74" y="5"/>
                      <a:pt x="78" y="9"/>
                      <a:pt x="77" y="12"/>
                    </a:cubicBezTo>
                    <a:cubicBezTo>
                      <a:pt x="80" y="11"/>
                      <a:pt x="80" y="3"/>
                      <a:pt x="78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2" name="Freeform 448"/>
              <p:cNvSpPr>
                <a:spLocks/>
              </p:cNvSpPr>
              <p:nvPr/>
            </p:nvSpPr>
            <p:spPr bwMode="auto">
              <a:xfrm>
                <a:off x="456" y="6172"/>
                <a:ext cx="21" cy="20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0"/>
                  </a:cxn>
                  <a:cxn ang="0">
                    <a:pos x="1" y="4"/>
                  </a:cxn>
                  <a:cxn ang="0">
                    <a:pos x="4" y="0"/>
                  </a:cxn>
                </a:cxnLst>
                <a:rect l="0" t="0" r="r" b="b"/>
                <a:pathLst>
                  <a:path w="4" h="4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4"/>
                      <a:pt x="1" y="4"/>
                    </a:cubicBezTo>
                    <a:cubicBezTo>
                      <a:pt x="2" y="2"/>
                      <a:pt x="3" y="1"/>
                      <a:pt x="4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3" name="Freeform 449"/>
              <p:cNvSpPr>
                <a:spLocks/>
              </p:cNvSpPr>
              <p:nvPr/>
            </p:nvSpPr>
            <p:spPr bwMode="auto">
              <a:xfrm>
                <a:off x="430" y="6403"/>
                <a:ext cx="73" cy="98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6" y="0"/>
                  </a:cxn>
                  <a:cxn ang="0">
                    <a:pos x="9" y="12"/>
                  </a:cxn>
                  <a:cxn ang="0">
                    <a:pos x="7" y="13"/>
                  </a:cxn>
                  <a:cxn ang="0">
                    <a:pos x="1" y="11"/>
                  </a:cxn>
                  <a:cxn ang="0">
                    <a:pos x="3" y="18"/>
                  </a:cxn>
                  <a:cxn ang="0">
                    <a:pos x="6" y="19"/>
                  </a:cxn>
                  <a:cxn ang="0">
                    <a:pos x="14" y="9"/>
                  </a:cxn>
                  <a:cxn ang="0">
                    <a:pos x="8" y="0"/>
                  </a:cxn>
                </a:cxnLst>
                <a:rect l="0" t="0" r="r" b="b"/>
                <a:pathLst>
                  <a:path w="14" h="19">
                    <a:moveTo>
                      <a:pt x="8" y="0"/>
                    </a:moveTo>
                    <a:cubicBezTo>
                      <a:pt x="8" y="0"/>
                      <a:pt x="7" y="0"/>
                      <a:pt x="6" y="0"/>
                    </a:cubicBezTo>
                    <a:cubicBezTo>
                      <a:pt x="12" y="3"/>
                      <a:pt x="3" y="11"/>
                      <a:pt x="9" y="12"/>
                    </a:cubicBezTo>
                    <a:cubicBezTo>
                      <a:pt x="9" y="13"/>
                      <a:pt x="8" y="13"/>
                      <a:pt x="7" y="13"/>
                    </a:cubicBezTo>
                    <a:cubicBezTo>
                      <a:pt x="5" y="13"/>
                      <a:pt x="3" y="11"/>
                      <a:pt x="1" y="11"/>
                    </a:cubicBezTo>
                    <a:cubicBezTo>
                      <a:pt x="0" y="15"/>
                      <a:pt x="2" y="16"/>
                      <a:pt x="3" y="18"/>
                    </a:cubicBezTo>
                    <a:cubicBezTo>
                      <a:pt x="4" y="18"/>
                      <a:pt x="5" y="19"/>
                      <a:pt x="6" y="19"/>
                    </a:cubicBezTo>
                    <a:cubicBezTo>
                      <a:pt x="11" y="19"/>
                      <a:pt x="14" y="14"/>
                      <a:pt x="14" y="9"/>
                    </a:cubicBezTo>
                    <a:cubicBezTo>
                      <a:pt x="14" y="4"/>
                      <a:pt x="12" y="0"/>
                      <a:pt x="8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4" name="Freeform 450"/>
              <p:cNvSpPr>
                <a:spLocks/>
              </p:cNvSpPr>
              <p:nvPr/>
            </p:nvSpPr>
            <p:spPr bwMode="auto">
              <a:xfrm>
                <a:off x="430" y="7056"/>
                <a:ext cx="42" cy="31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5" y="6"/>
                  </a:cxn>
                  <a:cxn ang="0">
                    <a:pos x="8" y="5"/>
                  </a:cxn>
                  <a:cxn ang="0">
                    <a:pos x="8" y="5"/>
                  </a:cxn>
                  <a:cxn ang="0">
                    <a:pos x="5" y="0"/>
                  </a:cxn>
                  <a:cxn ang="0">
                    <a:pos x="4" y="0"/>
                  </a:cxn>
                </a:cxnLst>
                <a:rect l="0" t="0" r="r" b="b"/>
                <a:pathLst>
                  <a:path w="8" h="6">
                    <a:moveTo>
                      <a:pt x="4" y="0"/>
                    </a:moveTo>
                    <a:cubicBezTo>
                      <a:pt x="2" y="0"/>
                      <a:pt x="1" y="1"/>
                      <a:pt x="0" y="2"/>
                    </a:cubicBezTo>
                    <a:cubicBezTo>
                      <a:pt x="0" y="3"/>
                      <a:pt x="0" y="4"/>
                      <a:pt x="0" y="5"/>
                    </a:cubicBezTo>
                    <a:cubicBezTo>
                      <a:pt x="0" y="5"/>
                      <a:pt x="3" y="6"/>
                      <a:pt x="5" y="6"/>
                    </a:cubicBezTo>
                    <a:cubicBezTo>
                      <a:pt x="7" y="6"/>
                      <a:pt x="8" y="6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5" y="5"/>
                      <a:pt x="7" y="1"/>
                      <a:pt x="5" y="0"/>
                    </a:cubicBezTo>
                    <a:cubicBezTo>
                      <a:pt x="5" y="0"/>
                      <a:pt x="4" y="0"/>
                      <a:pt x="4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5" name="Freeform 451"/>
              <p:cNvSpPr>
                <a:spLocks/>
              </p:cNvSpPr>
              <p:nvPr/>
            </p:nvSpPr>
            <p:spPr bwMode="auto">
              <a:xfrm>
                <a:off x="280" y="7576"/>
                <a:ext cx="197" cy="210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6" y="13"/>
                  </a:cxn>
                  <a:cxn ang="0">
                    <a:pos x="11" y="17"/>
                  </a:cxn>
                  <a:cxn ang="0">
                    <a:pos x="13" y="17"/>
                  </a:cxn>
                  <a:cxn ang="0">
                    <a:pos x="23" y="23"/>
                  </a:cxn>
                  <a:cxn ang="0">
                    <a:pos x="16" y="20"/>
                  </a:cxn>
                  <a:cxn ang="0">
                    <a:pos x="16" y="26"/>
                  </a:cxn>
                  <a:cxn ang="0">
                    <a:pos x="25" y="35"/>
                  </a:cxn>
                  <a:cxn ang="0">
                    <a:pos x="22" y="31"/>
                  </a:cxn>
                  <a:cxn ang="0">
                    <a:pos x="23" y="41"/>
                  </a:cxn>
                  <a:cxn ang="0">
                    <a:pos x="24" y="41"/>
                  </a:cxn>
                  <a:cxn ang="0">
                    <a:pos x="27" y="36"/>
                  </a:cxn>
                  <a:cxn ang="0">
                    <a:pos x="38" y="23"/>
                  </a:cxn>
                  <a:cxn ang="0">
                    <a:pos x="34" y="23"/>
                  </a:cxn>
                  <a:cxn ang="0">
                    <a:pos x="31" y="23"/>
                  </a:cxn>
                  <a:cxn ang="0">
                    <a:pos x="27" y="31"/>
                  </a:cxn>
                  <a:cxn ang="0">
                    <a:pos x="35" y="13"/>
                  </a:cxn>
                  <a:cxn ang="0">
                    <a:pos x="34" y="13"/>
                  </a:cxn>
                  <a:cxn ang="0">
                    <a:pos x="31" y="14"/>
                  </a:cxn>
                  <a:cxn ang="0">
                    <a:pos x="29" y="15"/>
                  </a:cxn>
                  <a:cxn ang="0">
                    <a:pos x="28" y="14"/>
                  </a:cxn>
                  <a:cxn ang="0">
                    <a:pos x="25" y="22"/>
                  </a:cxn>
                  <a:cxn ang="0">
                    <a:pos x="26" y="8"/>
                  </a:cxn>
                  <a:cxn ang="0">
                    <a:pos x="18" y="10"/>
                  </a:cxn>
                  <a:cxn ang="0">
                    <a:pos x="13" y="1"/>
                  </a:cxn>
                  <a:cxn ang="0">
                    <a:pos x="13" y="6"/>
                  </a:cxn>
                  <a:cxn ang="0">
                    <a:pos x="6" y="0"/>
                  </a:cxn>
                </a:cxnLst>
                <a:rect l="0" t="0" r="r" b="b"/>
                <a:pathLst>
                  <a:path w="38" h="41">
                    <a:moveTo>
                      <a:pt x="6" y="0"/>
                    </a:moveTo>
                    <a:cubicBezTo>
                      <a:pt x="7" y="2"/>
                      <a:pt x="6" y="3"/>
                      <a:pt x="4" y="3"/>
                    </a:cubicBezTo>
                    <a:cubicBezTo>
                      <a:pt x="3" y="3"/>
                      <a:pt x="3" y="3"/>
                      <a:pt x="2" y="2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10" y="5"/>
                      <a:pt x="9" y="10"/>
                      <a:pt x="16" y="13"/>
                    </a:cubicBezTo>
                    <a:cubicBezTo>
                      <a:pt x="14" y="14"/>
                      <a:pt x="11" y="15"/>
                      <a:pt x="11" y="17"/>
                    </a:cubicBezTo>
                    <a:cubicBezTo>
                      <a:pt x="11" y="17"/>
                      <a:pt x="12" y="17"/>
                      <a:pt x="13" y="17"/>
                    </a:cubicBezTo>
                    <a:cubicBezTo>
                      <a:pt x="18" y="17"/>
                      <a:pt x="22" y="19"/>
                      <a:pt x="23" y="23"/>
                    </a:cubicBezTo>
                    <a:cubicBezTo>
                      <a:pt x="21" y="21"/>
                      <a:pt x="19" y="20"/>
                      <a:pt x="16" y="20"/>
                    </a:cubicBezTo>
                    <a:cubicBezTo>
                      <a:pt x="16" y="22"/>
                      <a:pt x="18" y="24"/>
                      <a:pt x="16" y="26"/>
                    </a:cubicBezTo>
                    <a:cubicBezTo>
                      <a:pt x="21" y="26"/>
                      <a:pt x="28" y="30"/>
                      <a:pt x="25" y="35"/>
                    </a:cubicBezTo>
                    <a:cubicBezTo>
                      <a:pt x="23" y="34"/>
                      <a:pt x="24" y="32"/>
                      <a:pt x="22" y="31"/>
                    </a:cubicBezTo>
                    <a:cubicBezTo>
                      <a:pt x="22" y="35"/>
                      <a:pt x="24" y="37"/>
                      <a:pt x="23" y="41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7" y="41"/>
                      <a:pt x="26" y="37"/>
                      <a:pt x="27" y="36"/>
                    </a:cubicBezTo>
                    <a:cubicBezTo>
                      <a:pt x="31" y="32"/>
                      <a:pt x="36" y="28"/>
                      <a:pt x="38" y="23"/>
                    </a:cubicBezTo>
                    <a:cubicBezTo>
                      <a:pt x="36" y="23"/>
                      <a:pt x="35" y="23"/>
                      <a:pt x="34" y="23"/>
                    </a:cubicBezTo>
                    <a:cubicBezTo>
                      <a:pt x="33" y="23"/>
                      <a:pt x="32" y="23"/>
                      <a:pt x="31" y="23"/>
                    </a:cubicBezTo>
                    <a:cubicBezTo>
                      <a:pt x="30" y="26"/>
                      <a:pt x="29" y="29"/>
                      <a:pt x="27" y="31"/>
                    </a:cubicBezTo>
                    <a:cubicBezTo>
                      <a:pt x="26" y="22"/>
                      <a:pt x="34" y="21"/>
                      <a:pt x="35" y="13"/>
                    </a:cubicBezTo>
                    <a:cubicBezTo>
                      <a:pt x="35" y="13"/>
                      <a:pt x="34" y="13"/>
                      <a:pt x="34" y="13"/>
                    </a:cubicBezTo>
                    <a:cubicBezTo>
                      <a:pt x="32" y="13"/>
                      <a:pt x="32" y="13"/>
                      <a:pt x="31" y="14"/>
                    </a:cubicBezTo>
                    <a:cubicBezTo>
                      <a:pt x="30" y="14"/>
                      <a:pt x="30" y="15"/>
                      <a:pt x="29" y="15"/>
                    </a:cubicBezTo>
                    <a:cubicBezTo>
                      <a:pt x="29" y="15"/>
                      <a:pt x="28" y="15"/>
                      <a:pt x="28" y="14"/>
                    </a:cubicBezTo>
                    <a:cubicBezTo>
                      <a:pt x="27" y="17"/>
                      <a:pt x="27" y="20"/>
                      <a:pt x="25" y="22"/>
                    </a:cubicBezTo>
                    <a:cubicBezTo>
                      <a:pt x="24" y="16"/>
                      <a:pt x="25" y="12"/>
                      <a:pt x="26" y="8"/>
                    </a:cubicBezTo>
                    <a:cubicBezTo>
                      <a:pt x="22" y="10"/>
                      <a:pt x="21" y="9"/>
                      <a:pt x="18" y="10"/>
                    </a:cubicBezTo>
                    <a:cubicBezTo>
                      <a:pt x="17" y="6"/>
                      <a:pt x="17" y="2"/>
                      <a:pt x="13" y="1"/>
                    </a:cubicBezTo>
                    <a:cubicBezTo>
                      <a:pt x="11" y="4"/>
                      <a:pt x="15" y="5"/>
                      <a:pt x="13" y="6"/>
                    </a:cubicBezTo>
                    <a:cubicBezTo>
                      <a:pt x="11" y="3"/>
                      <a:pt x="10" y="1"/>
                      <a:pt x="6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6" name="Freeform 452"/>
              <p:cNvSpPr>
                <a:spLocks/>
              </p:cNvSpPr>
              <p:nvPr/>
            </p:nvSpPr>
            <p:spPr bwMode="auto">
              <a:xfrm>
                <a:off x="409" y="6172"/>
                <a:ext cx="26" cy="20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2" y="0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5" y="0"/>
                  </a:cxn>
                </a:cxnLst>
                <a:rect l="0" t="0" r="r" b="b"/>
                <a:pathLst>
                  <a:path w="5" h="4">
                    <a:moveTo>
                      <a:pt x="5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2"/>
                      <a:pt x="0" y="3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5" y="4"/>
                      <a:pt x="5" y="3"/>
                      <a:pt x="5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7" name="Freeform 453"/>
              <p:cNvSpPr>
                <a:spLocks noEditPoints="1"/>
              </p:cNvSpPr>
              <p:nvPr/>
            </p:nvSpPr>
            <p:spPr bwMode="auto">
              <a:xfrm>
                <a:off x="259" y="6706"/>
                <a:ext cx="161" cy="216"/>
              </a:xfrm>
              <a:custGeom>
                <a:avLst/>
                <a:gdLst/>
                <a:ahLst/>
                <a:cxnLst>
                  <a:cxn ang="0">
                    <a:pos x="6" y="19"/>
                  </a:cxn>
                  <a:cxn ang="0">
                    <a:pos x="7" y="16"/>
                  </a:cxn>
                  <a:cxn ang="0">
                    <a:pos x="8" y="19"/>
                  </a:cxn>
                  <a:cxn ang="0">
                    <a:pos x="6" y="19"/>
                  </a:cxn>
                  <a:cxn ang="0">
                    <a:pos x="21" y="13"/>
                  </a:cxn>
                  <a:cxn ang="0">
                    <a:pos x="20" y="10"/>
                  </a:cxn>
                  <a:cxn ang="0">
                    <a:pos x="22" y="13"/>
                  </a:cxn>
                  <a:cxn ang="0">
                    <a:pos x="21" y="13"/>
                  </a:cxn>
                  <a:cxn ang="0">
                    <a:pos x="8" y="0"/>
                  </a:cxn>
                  <a:cxn ang="0">
                    <a:pos x="7" y="1"/>
                  </a:cxn>
                  <a:cxn ang="0">
                    <a:pos x="0" y="25"/>
                  </a:cxn>
                  <a:cxn ang="0">
                    <a:pos x="1" y="24"/>
                  </a:cxn>
                  <a:cxn ang="0">
                    <a:pos x="3" y="27"/>
                  </a:cxn>
                  <a:cxn ang="0">
                    <a:pos x="5" y="30"/>
                  </a:cxn>
                  <a:cxn ang="0">
                    <a:pos x="5" y="30"/>
                  </a:cxn>
                  <a:cxn ang="0">
                    <a:pos x="12" y="8"/>
                  </a:cxn>
                  <a:cxn ang="0">
                    <a:pos x="12" y="21"/>
                  </a:cxn>
                  <a:cxn ang="0">
                    <a:pos x="3" y="42"/>
                  </a:cxn>
                  <a:cxn ang="0">
                    <a:pos x="4" y="42"/>
                  </a:cxn>
                  <a:cxn ang="0">
                    <a:pos x="15" y="28"/>
                  </a:cxn>
                  <a:cxn ang="0">
                    <a:pos x="23" y="32"/>
                  </a:cxn>
                  <a:cxn ang="0">
                    <a:pos x="24" y="32"/>
                  </a:cxn>
                  <a:cxn ang="0">
                    <a:pos x="27" y="25"/>
                  </a:cxn>
                  <a:cxn ang="0">
                    <a:pos x="14" y="12"/>
                  </a:cxn>
                  <a:cxn ang="0">
                    <a:pos x="25" y="19"/>
                  </a:cxn>
                  <a:cxn ang="0">
                    <a:pos x="31" y="16"/>
                  </a:cxn>
                  <a:cxn ang="0">
                    <a:pos x="29" y="10"/>
                  </a:cxn>
                  <a:cxn ang="0">
                    <a:pos x="14" y="5"/>
                  </a:cxn>
                  <a:cxn ang="0">
                    <a:pos x="8" y="0"/>
                  </a:cxn>
                </a:cxnLst>
                <a:rect l="0" t="0" r="r" b="b"/>
                <a:pathLst>
                  <a:path w="31" h="42">
                    <a:moveTo>
                      <a:pt x="6" y="19"/>
                    </a:moveTo>
                    <a:cubicBezTo>
                      <a:pt x="6" y="17"/>
                      <a:pt x="7" y="17"/>
                      <a:pt x="7" y="16"/>
                    </a:cubicBezTo>
                    <a:cubicBezTo>
                      <a:pt x="9" y="17"/>
                      <a:pt x="9" y="18"/>
                      <a:pt x="8" y="19"/>
                    </a:cubicBezTo>
                    <a:cubicBezTo>
                      <a:pt x="7" y="19"/>
                      <a:pt x="7" y="19"/>
                      <a:pt x="6" y="19"/>
                    </a:cubicBezTo>
                    <a:moveTo>
                      <a:pt x="21" y="13"/>
                    </a:moveTo>
                    <a:cubicBezTo>
                      <a:pt x="18" y="13"/>
                      <a:pt x="19" y="11"/>
                      <a:pt x="20" y="10"/>
                    </a:cubicBezTo>
                    <a:cubicBezTo>
                      <a:pt x="21" y="10"/>
                      <a:pt x="22" y="11"/>
                      <a:pt x="22" y="13"/>
                    </a:cubicBezTo>
                    <a:cubicBezTo>
                      <a:pt x="22" y="13"/>
                      <a:pt x="21" y="13"/>
                      <a:pt x="21" y="13"/>
                    </a:cubicBezTo>
                    <a:moveTo>
                      <a:pt x="8" y="0"/>
                    </a:moveTo>
                    <a:cubicBezTo>
                      <a:pt x="8" y="0"/>
                      <a:pt x="7" y="0"/>
                      <a:pt x="7" y="1"/>
                    </a:cubicBezTo>
                    <a:cubicBezTo>
                      <a:pt x="9" y="9"/>
                      <a:pt x="2" y="17"/>
                      <a:pt x="0" y="25"/>
                    </a:cubicBezTo>
                    <a:cubicBezTo>
                      <a:pt x="0" y="24"/>
                      <a:pt x="1" y="24"/>
                      <a:pt x="1" y="24"/>
                    </a:cubicBezTo>
                    <a:cubicBezTo>
                      <a:pt x="3" y="24"/>
                      <a:pt x="3" y="26"/>
                      <a:pt x="3" y="27"/>
                    </a:cubicBezTo>
                    <a:cubicBezTo>
                      <a:pt x="3" y="29"/>
                      <a:pt x="3" y="30"/>
                      <a:pt x="5" y="30"/>
                    </a:cubicBezTo>
                    <a:cubicBezTo>
                      <a:pt x="5" y="30"/>
                      <a:pt x="5" y="30"/>
                      <a:pt x="5" y="30"/>
                    </a:cubicBezTo>
                    <a:cubicBezTo>
                      <a:pt x="12" y="28"/>
                      <a:pt x="10" y="18"/>
                      <a:pt x="12" y="8"/>
                    </a:cubicBezTo>
                    <a:cubicBezTo>
                      <a:pt x="13" y="12"/>
                      <a:pt x="13" y="17"/>
                      <a:pt x="12" y="21"/>
                    </a:cubicBezTo>
                    <a:cubicBezTo>
                      <a:pt x="11" y="30"/>
                      <a:pt x="8" y="37"/>
                      <a:pt x="3" y="42"/>
                    </a:cubicBezTo>
                    <a:cubicBezTo>
                      <a:pt x="3" y="42"/>
                      <a:pt x="4" y="42"/>
                      <a:pt x="4" y="42"/>
                    </a:cubicBezTo>
                    <a:cubicBezTo>
                      <a:pt x="9" y="42"/>
                      <a:pt x="12" y="33"/>
                      <a:pt x="15" y="28"/>
                    </a:cubicBezTo>
                    <a:cubicBezTo>
                      <a:pt x="18" y="28"/>
                      <a:pt x="19" y="32"/>
                      <a:pt x="23" y="32"/>
                    </a:cubicBezTo>
                    <a:cubicBezTo>
                      <a:pt x="23" y="32"/>
                      <a:pt x="24" y="32"/>
                      <a:pt x="24" y="32"/>
                    </a:cubicBezTo>
                    <a:cubicBezTo>
                      <a:pt x="21" y="27"/>
                      <a:pt x="26" y="27"/>
                      <a:pt x="27" y="25"/>
                    </a:cubicBezTo>
                    <a:cubicBezTo>
                      <a:pt x="22" y="21"/>
                      <a:pt x="16" y="18"/>
                      <a:pt x="14" y="12"/>
                    </a:cubicBezTo>
                    <a:cubicBezTo>
                      <a:pt x="16" y="15"/>
                      <a:pt x="21" y="19"/>
                      <a:pt x="25" y="19"/>
                    </a:cubicBezTo>
                    <a:cubicBezTo>
                      <a:pt x="27" y="19"/>
                      <a:pt x="29" y="18"/>
                      <a:pt x="31" y="16"/>
                    </a:cubicBezTo>
                    <a:cubicBezTo>
                      <a:pt x="26" y="15"/>
                      <a:pt x="31" y="11"/>
                      <a:pt x="29" y="10"/>
                    </a:cubicBezTo>
                    <a:cubicBezTo>
                      <a:pt x="24" y="7"/>
                      <a:pt x="18" y="7"/>
                      <a:pt x="14" y="5"/>
                    </a:cubicBezTo>
                    <a:cubicBezTo>
                      <a:pt x="12" y="4"/>
                      <a:pt x="10" y="0"/>
                      <a:pt x="8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8" name="Freeform 454"/>
              <p:cNvSpPr>
                <a:spLocks/>
              </p:cNvSpPr>
              <p:nvPr/>
            </p:nvSpPr>
            <p:spPr bwMode="auto">
              <a:xfrm>
                <a:off x="327" y="6866"/>
                <a:ext cx="25" cy="2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1" y="1"/>
                  </a:cxn>
                  <a:cxn ang="0">
                    <a:pos x="4" y="4"/>
                  </a:cxn>
                  <a:cxn ang="0">
                    <a:pos x="5" y="4"/>
                  </a:cxn>
                  <a:cxn ang="0">
                    <a:pos x="3" y="0"/>
                  </a:cxn>
                </a:cxnLst>
                <a:rect l="0" t="0" r="r" b="b"/>
                <a:pathLst>
                  <a:path w="5" h="4">
                    <a:moveTo>
                      <a:pt x="3" y="0"/>
                    </a:moveTo>
                    <a:cubicBezTo>
                      <a:pt x="2" y="0"/>
                      <a:pt x="1" y="0"/>
                      <a:pt x="1" y="1"/>
                    </a:cubicBezTo>
                    <a:cubicBezTo>
                      <a:pt x="0" y="3"/>
                      <a:pt x="2" y="4"/>
                      <a:pt x="4" y="4"/>
                    </a:cubicBezTo>
                    <a:cubicBezTo>
                      <a:pt x="4" y="4"/>
                      <a:pt x="4" y="4"/>
                      <a:pt x="5" y="4"/>
                    </a:cubicBezTo>
                    <a:cubicBezTo>
                      <a:pt x="5" y="2"/>
                      <a:pt x="4" y="0"/>
                      <a:pt x="3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9" name="Freeform 455"/>
              <p:cNvSpPr>
                <a:spLocks/>
              </p:cNvSpPr>
              <p:nvPr/>
            </p:nvSpPr>
            <p:spPr bwMode="auto">
              <a:xfrm>
                <a:off x="316" y="6897"/>
                <a:ext cx="21" cy="15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4" y="3"/>
                  </a:cxn>
                  <a:cxn ang="0">
                    <a:pos x="4" y="0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cubicBezTo>
                      <a:pt x="3" y="0"/>
                      <a:pt x="1" y="0"/>
                      <a:pt x="0" y="0"/>
                    </a:cubicBezTo>
                    <a:cubicBezTo>
                      <a:pt x="0" y="1"/>
                      <a:pt x="0" y="2"/>
                      <a:pt x="0" y="3"/>
                    </a:cubicBezTo>
                    <a:cubicBezTo>
                      <a:pt x="1" y="3"/>
                      <a:pt x="3" y="3"/>
                      <a:pt x="4" y="3"/>
                    </a:cubicBezTo>
                    <a:cubicBezTo>
                      <a:pt x="4" y="2"/>
                      <a:pt x="4" y="1"/>
                      <a:pt x="4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0" name="Freeform 456"/>
              <p:cNvSpPr>
                <a:spLocks noEditPoints="1"/>
              </p:cNvSpPr>
              <p:nvPr/>
            </p:nvSpPr>
            <p:spPr bwMode="auto">
              <a:xfrm>
                <a:off x="-5" y="6948"/>
                <a:ext cx="357" cy="838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5" y="32"/>
                  </a:cxn>
                  <a:cxn ang="0">
                    <a:pos x="23" y="108"/>
                  </a:cxn>
                  <a:cxn ang="0">
                    <a:pos x="35" y="52"/>
                  </a:cxn>
                  <a:cxn ang="0">
                    <a:pos x="38" y="52"/>
                  </a:cxn>
                  <a:cxn ang="0">
                    <a:pos x="53" y="28"/>
                  </a:cxn>
                  <a:cxn ang="0">
                    <a:pos x="52" y="32"/>
                  </a:cxn>
                  <a:cxn ang="0">
                    <a:pos x="54" y="31"/>
                  </a:cxn>
                  <a:cxn ang="0">
                    <a:pos x="28" y="2"/>
                  </a:cxn>
                  <a:cxn ang="0">
                    <a:pos x="31" y="12"/>
                  </a:cxn>
                  <a:cxn ang="0">
                    <a:pos x="30" y="16"/>
                  </a:cxn>
                  <a:cxn ang="0">
                    <a:pos x="33" y="31"/>
                  </a:cxn>
                  <a:cxn ang="0">
                    <a:pos x="34" y="35"/>
                  </a:cxn>
                  <a:cxn ang="0">
                    <a:pos x="3" y="33"/>
                  </a:cxn>
                  <a:cxn ang="0">
                    <a:pos x="7" y="35"/>
                  </a:cxn>
                  <a:cxn ang="0">
                    <a:pos x="12" y="38"/>
                  </a:cxn>
                  <a:cxn ang="0">
                    <a:pos x="12" y="44"/>
                  </a:cxn>
                  <a:cxn ang="0">
                    <a:pos x="30" y="56"/>
                  </a:cxn>
                  <a:cxn ang="0">
                    <a:pos x="38" y="94"/>
                  </a:cxn>
                  <a:cxn ang="0">
                    <a:pos x="37" y="97"/>
                  </a:cxn>
                  <a:cxn ang="0">
                    <a:pos x="28" y="90"/>
                  </a:cxn>
                  <a:cxn ang="0">
                    <a:pos x="34" y="78"/>
                  </a:cxn>
                  <a:cxn ang="0">
                    <a:pos x="29" y="66"/>
                  </a:cxn>
                  <a:cxn ang="0">
                    <a:pos x="23" y="75"/>
                  </a:cxn>
                  <a:cxn ang="0">
                    <a:pos x="8" y="64"/>
                  </a:cxn>
                  <a:cxn ang="0">
                    <a:pos x="23" y="78"/>
                  </a:cxn>
                  <a:cxn ang="0">
                    <a:pos x="18" y="81"/>
                  </a:cxn>
                  <a:cxn ang="0">
                    <a:pos x="25" y="84"/>
                  </a:cxn>
                  <a:cxn ang="0">
                    <a:pos x="21" y="91"/>
                  </a:cxn>
                  <a:cxn ang="0">
                    <a:pos x="13" y="93"/>
                  </a:cxn>
                  <a:cxn ang="0">
                    <a:pos x="7" y="103"/>
                  </a:cxn>
                  <a:cxn ang="0">
                    <a:pos x="12" y="110"/>
                  </a:cxn>
                  <a:cxn ang="0">
                    <a:pos x="0" y="124"/>
                  </a:cxn>
                  <a:cxn ang="0">
                    <a:pos x="0" y="129"/>
                  </a:cxn>
                  <a:cxn ang="0">
                    <a:pos x="0" y="148"/>
                  </a:cxn>
                  <a:cxn ang="0">
                    <a:pos x="4" y="158"/>
                  </a:cxn>
                  <a:cxn ang="0">
                    <a:pos x="0" y="160"/>
                  </a:cxn>
                  <a:cxn ang="0">
                    <a:pos x="8" y="162"/>
                  </a:cxn>
                  <a:cxn ang="0">
                    <a:pos x="9" y="155"/>
                  </a:cxn>
                  <a:cxn ang="0">
                    <a:pos x="24" y="128"/>
                  </a:cxn>
                  <a:cxn ang="0">
                    <a:pos x="30" y="140"/>
                  </a:cxn>
                  <a:cxn ang="0">
                    <a:pos x="27" y="138"/>
                  </a:cxn>
                  <a:cxn ang="0">
                    <a:pos x="26" y="148"/>
                  </a:cxn>
                  <a:cxn ang="0">
                    <a:pos x="39" y="127"/>
                  </a:cxn>
                  <a:cxn ang="0">
                    <a:pos x="17" y="120"/>
                  </a:cxn>
                  <a:cxn ang="0">
                    <a:pos x="37" y="101"/>
                  </a:cxn>
                  <a:cxn ang="0">
                    <a:pos x="38" y="100"/>
                  </a:cxn>
                  <a:cxn ang="0">
                    <a:pos x="38" y="100"/>
                  </a:cxn>
                  <a:cxn ang="0">
                    <a:pos x="55" y="65"/>
                  </a:cxn>
                  <a:cxn ang="0">
                    <a:pos x="62" y="63"/>
                  </a:cxn>
                  <a:cxn ang="0">
                    <a:pos x="59" y="62"/>
                  </a:cxn>
                  <a:cxn ang="0">
                    <a:pos x="62" y="53"/>
                  </a:cxn>
                  <a:cxn ang="0">
                    <a:pos x="51" y="54"/>
                  </a:cxn>
                  <a:cxn ang="0">
                    <a:pos x="60" y="28"/>
                  </a:cxn>
                  <a:cxn ang="0">
                    <a:pos x="41" y="48"/>
                  </a:cxn>
                  <a:cxn ang="0">
                    <a:pos x="39" y="3"/>
                  </a:cxn>
                  <a:cxn ang="0">
                    <a:pos x="33" y="0"/>
                  </a:cxn>
                </a:cxnLst>
                <a:rect l="0" t="0" r="r" b="b"/>
                <a:pathLst>
                  <a:path w="69" h="163">
                    <a:moveTo>
                      <a:pt x="1" y="29"/>
                    </a:moveTo>
                    <a:cubicBezTo>
                      <a:pt x="1" y="29"/>
                      <a:pt x="0" y="29"/>
                      <a:pt x="0" y="29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1" y="32"/>
                      <a:pt x="1" y="32"/>
                      <a:pt x="1" y="32"/>
                    </a:cubicBezTo>
                    <a:cubicBezTo>
                      <a:pt x="2" y="32"/>
                      <a:pt x="3" y="32"/>
                      <a:pt x="3" y="32"/>
                    </a:cubicBezTo>
                    <a:cubicBezTo>
                      <a:pt x="4" y="32"/>
                      <a:pt x="5" y="32"/>
                      <a:pt x="5" y="32"/>
                    </a:cubicBezTo>
                    <a:cubicBezTo>
                      <a:pt x="6" y="32"/>
                      <a:pt x="6" y="32"/>
                      <a:pt x="7" y="32"/>
                    </a:cubicBezTo>
                    <a:cubicBezTo>
                      <a:pt x="5" y="30"/>
                      <a:pt x="3" y="29"/>
                      <a:pt x="1" y="29"/>
                    </a:cubicBezTo>
                    <a:moveTo>
                      <a:pt x="23" y="108"/>
                    </a:moveTo>
                    <a:cubicBezTo>
                      <a:pt x="20" y="104"/>
                      <a:pt x="29" y="102"/>
                      <a:pt x="31" y="100"/>
                    </a:cubicBezTo>
                    <a:cubicBezTo>
                      <a:pt x="34" y="104"/>
                      <a:pt x="25" y="105"/>
                      <a:pt x="23" y="108"/>
                    </a:cubicBezTo>
                    <a:moveTo>
                      <a:pt x="35" y="52"/>
                    </a:moveTo>
                    <a:cubicBezTo>
                      <a:pt x="30" y="52"/>
                      <a:pt x="25" y="46"/>
                      <a:pt x="21" y="44"/>
                    </a:cubicBezTo>
                    <a:cubicBezTo>
                      <a:pt x="22" y="43"/>
                      <a:pt x="24" y="43"/>
                      <a:pt x="25" y="43"/>
                    </a:cubicBezTo>
                    <a:cubicBezTo>
                      <a:pt x="30" y="43"/>
                      <a:pt x="34" y="49"/>
                      <a:pt x="38" y="52"/>
                    </a:cubicBezTo>
                    <a:cubicBezTo>
                      <a:pt x="37" y="52"/>
                      <a:pt x="36" y="52"/>
                      <a:pt x="35" y="52"/>
                    </a:cubicBezTo>
                    <a:moveTo>
                      <a:pt x="46" y="48"/>
                    </a:moveTo>
                    <a:cubicBezTo>
                      <a:pt x="42" y="40"/>
                      <a:pt x="49" y="32"/>
                      <a:pt x="53" y="28"/>
                    </a:cubicBezTo>
                    <a:cubicBezTo>
                      <a:pt x="53" y="28"/>
                      <a:pt x="54" y="28"/>
                      <a:pt x="54" y="28"/>
                    </a:cubicBezTo>
                    <a:cubicBezTo>
                      <a:pt x="55" y="28"/>
                      <a:pt x="54" y="29"/>
                      <a:pt x="54" y="30"/>
                    </a:cubicBezTo>
                    <a:cubicBezTo>
                      <a:pt x="53" y="31"/>
                      <a:pt x="52" y="32"/>
                      <a:pt x="52" y="32"/>
                    </a:cubicBezTo>
                    <a:cubicBezTo>
                      <a:pt x="52" y="32"/>
                      <a:pt x="52" y="32"/>
                      <a:pt x="52" y="32"/>
                    </a:cubicBezTo>
                    <a:cubicBezTo>
                      <a:pt x="52" y="33"/>
                      <a:pt x="52" y="33"/>
                      <a:pt x="52" y="33"/>
                    </a:cubicBezTo>
                    <a:cubicBezTo>
                      <a:pt x="53" y="33"/>
                      <a:pt x="54" y="32"/>
                      <a:pt x="54" y="31"/>
                    </a:cubicBezTo>
                    <a:cubicBezTo>
                      <a:pt x="53" y="38"/>
                      <a:pt x="49" y="41"/>
                      <a:pt x="46" y="48"/>
                    </a:cubicBezTo>
                    <a:moveTo>
                      <a:pt x="33" y="0"/>
                    </a:moveTo>
                    <a:cubicBezTo>
                      <a:pt x="30" y="0"/>
                      <a:pt x="29" y="1"/>
                      <a:pt x="28" y="2"/>
                    </a:cubicBezTo>
                    <a:cubicBezTo>
                      <a:pt x="34" y="5"/>
                      <a:pt x="24" y="5"/>
                      <a:pt x="25" y="9"/>
                    </a:cubicBezTo>
                    <a:cubicBezTo>
                      <a:pt x="29" y="11"/>
                      <a:pt x="40" y="12"/>
                      <a:pt x="38" y="17"/>
                    </a:cubicBezTo>
                    <a:cubicBezTo>
                      <a:pt x="37" y="14"/>
                      <a:pt x="34" y="13"/>
                      <a:pt x="31" y="12"/>
                    </a:cubicBezTo>
                    <a:cubicBezTo>
                      <a:pt x="31" y="16"/>
                      <a:pt x="36" y="16"/>
                      <a:pt x="37" y="19"/>
                    </a:cubicBezTo>
                    <a:cubicBezTo>
                      <a:pt x="34" y="19"/>
                      <a:pt x="34" y="16"/>
                      <a:pt x="31" y="16"/>
                    </a:cubicBezTo>
                    <a:cubicBezTo>
                      <a:pt x="31" y="16"/>
                      <a:pt x="31" y="16"/>
                      <a:pt x="30" y="16"/>
                    </a:cubicBezTo>
                    <a:cubicBezTo>
                      <a:pt x="30" y="19"/>
                      <a:pt x="35" y="22"/>
                      <a:pt x="34" y="22"/>
                    </a:cubicBezTo>
                    <a:cubicBezTo>
                      <a:pt x="33" y="22"/>
                      <a:pt x="33" y="22"/>
                      <a:pt x="31" y="21"/>
                    </a:cubicBezTo>
                    <a:cubicBezTo>
                      <a:pt x="31" y="28"/>
                      <a:pt x="38" y="27"/>
                      <a:pt x="33" y="31"/>
                    </a:cubicBezTo>
                    <a:cubicBezTo>
                      <a:pt x="36" y="34"/>
                      <a:pt x="40" y="34"/>
                      <a:pt x="41" y="38"/>
                    </a:cubicBezTo>
                    <a:cubicBezTo>
                      <a:pt x="39" y="37"/>
                      <a:pt x="38" y="35"/>
                      <a:pt x="36" y="35"/>
                    </a:cubicBezTo>
                    <a:cubicBezTo>
                      <a:pt x="36" y="35"/>
                      <a:pt x="35" y="35"/>
                      <a:pt x="34" y="35"/>
                    </a:cubicBezTo>
                    <a:cubicBezTo>
                      <a:pt x="34" y="41"/>
                      <a:pt x="43" y="42"/>
                      <a:pt x="40" y="46"/>
                    </a:cubicBezTo>
                    <a:cubicBezTo>
                      <a:pt x="39" y="41"/>
                      <a:pt x="32" y="42"/>
                      <a:pt x="31" y="37"/>
                    </a:cubicBezTo>
                    <a:cubicBezTo>
                      <a:pt x="21" y="34"/>
                      <a:pt x="13" y="33"/>
                      <a:pt x="3" y="33"/>
                    </a:cubicBezTo>
                    <a:cubicBezTo>
                      <a:pt x="2" y="33"/>
                      <a:pt x="1" y="33"/>
                      <a:pt x="0" y="33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2" y="38"/>
                      <a:pt x="5" y="37"/>
                      <a:pt x="7" y="35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10" y="35"/>
                      <a:pt x="11" y="36"/>
                      <a:pt x="12" y="38"/>
                    </a:cubicBezTo>
                    <a:cubicBezTo>
                      <a:pt x="12" y="38"/>
                      <a:pt x="12" y="38"/>
                      <a:pt x="12" y="38"/>
                    </a:cubicBezTo>
                    <a:cubicBezTo>
                      <a:pt x="7" y="38"/>
                      <a:pt x="8" y="46"/>
                      <a:pt x="9" y="49"/>
                    </a:cubicBezTo>
                    <a:cubicBezTo>
                      <a:pt x="11" y="49"/>
                      <a:pt x="12" y="49"/>
                      <a:pt x="14" y="49"/>
                    </a:cubicBezTo>
                    <a:cubicBezTo>
                      <a:pt x="16" y="45"/>
                      <a:pt x="11" y="47"/>
                      <a:pt x="12" y="44"/>
                    </a:cubicBezTo>
                    <a:cubicBezTo>
                      <a:pt x="13" y="44"/>
                      <a:pt x="13" y="42"/>
                      <a:pt x="15" y="42"/>
                    </a:cubicBezTo>
                    <a:cubicBezTo>
                      <a:pt x="15" y="42"/>
                      <a:pt x="15" y="42"/>
                      <a:pt x="15" y="42"/>
                    </a:cubicBezTo>
                    <a:cubicBezTo>
                      <a:pt x="20" y="46"/>
                      <a:pt x="23" y="53"/>
                      <a:pt x="30" y="56"/>
                    </a:cubicBezTo>
                    <a:cubicBezTo>
                      <a:pt x="31" y="56"/>
                      <a:pt x="31" y="56"/>
                      <a:pt x="32" y="56"/>
                    </a:cubicBezTo>
                    <a:cubicBezTo>
                      <a:pt x="50" y="56"/>
                      <a:pt x="42" y="84"/>
                      <a:pt x="38" y="94"/>
                    </a:cubicBezTo>
                    <a:cubicBezTo>
                      <a:pt x="38" y="94"/>
                      <a:pt x="38" y="94"/>
                      <a:pt x="38" y="94"/>
                    </a:cubicBezTo>
                    <a:cubicBezTo>
                      <a:pt x="38" y="94"/>
                      <a:pt x="38" y="94"/>
                      <a:pt x="38" y="94"/>
                    </a:cubicBezTo>
                    <a:cubicBezTo>
                      <a:pt x="38" y="94"/>
                      <a:pt x="38" y="94"/>
                      <a:pt x="38" y="94"/>
                    </a:cubicBezTo>
                    <a:cubicBezTo>
                      <a:pt x="37" y="95"/>
                      <a:pt x="37" y="96"/>
                      <a:pt x="37" y="97"/>
                    </a:cubicBezTo>
                    <a:cubicBezTo>
                      <a:pt x="33" y="98"/>
                      <a:pt x="30" y="100"/>
                      <a:pt x="26" y="101"/>
                    </a:cubicBezTo>
                    <a:cubicBezTo>
                      <a:pt x="25" y="96"/>
                      <a:pt x="31" y="91"/>
                      <a:pt x="29" y="89"/>
                    </a:cubicBezTo>
                    <a:cubicBezTo>
                      <a:pt x="29" y="90"/>
                      <a:pt x="29" y="90"/>
                      <a:pt x="28" y="90"/>
                    </a:cubicBezTo>
                    <a:cubicBezTo>
                      <a:pt x="27" y="90"/>
                      <a:pt x="25" y="88"/>
                      <a:pt x="26" y="87"/>
                    </a:cubicBezTo>
                    <a:cubicBezTo>
                      <a:pt x="30" y="84"/>
                      <a:pt x="35" y="83"/>
                      <a:pt x="37" y="77"/>
                    </a:cubicBezTo>
                    <a:cubicBezTo>
                      <a:pt x="35" y="78"/>
                      <a:pt x="34" y="78"/>
                      <a:pt x="34" y="78"/>
                    </a:cubicBezTo>
                    <a:cubicBezTo>
                      <a:pt x="33" y="78"/>
                      <a:pt x="33" y="77"/>
                      <a:pt x="30" y="76"/>
                    </a:cubicBezTo>
                    <a:cubicBezTo>
                      <a:pt x="30" y="79"/>
                      <a:pt x="27" y="81"/>
                      <a:pt x="26" y="84"/>
                    </a:cubicBezTo>
                    <a:cubicBezTo>
                      <a:pt x="25" y="74"/>
                      <a:pt x="33" y="74"/>
                      <a:pt x="29" y="66"/>
                    </a:cubicBezTo>
                    <a:cubicBezTo>
                      <a:pt x="28" y="68"/>
                      <a:pt x="27" y="70"/>
                      <a:pt x="25" y="70"/>
                    </a:cubicBezTo>
                    <a:cubicBezTo>
                      <a:pt x="25" y="70"/>
                      <a:pt x="24" y="70"/>
                      <a:pt x="24" y="70"/>
                    </a:cubicBezTo>
                    <a:cubicBezTo>
                      <a:pt x="23" y="71"/>
                      <a:pt x="25" y="75"/>
                      <a:pt x="23" y="75"/>
                    </a:cubicBezTo>
                    <a:cubicBezTo>
                      <a:pt x="23" y="75"/>
                      <a:pt x="23" y="75"/>
                      <a:pt x="23" y="75"/>
                    </a:cubicBezTo>
                    <a:cubicBezTo>
                      <a:pt x="19" y="71"/>
                      <a:pt x="20" y="66"/>
                      <a:pt x="15" y="62"/>
                    </a:cubicBezTo>
                    <a:cubicBezTo>
                      <a:pt x="13" y="64"/>
                      <a:pt x="9" y="62"/>
                      <a:pt x="8" y="64"/>
                    </a:cubicBezTo>
                    <a:cubicBezTo>
                      <a:pt x="12" y="67"/>
                      <a:pt x="9" y="69"/>
                      <a:pt x="10" y="72"/>
                    </a:cubicBezTo>
                    <a:cubicBezTo>
                      <a:pt x="11" y="72"/>
                      <a:pt x="12" y="72"/>
                      <a:pt x="13" y="72"/>
                    </a:cubicBezTo>
                    <a:cubicBezTo>
                      <a:pt x="19" y="72"/>
                      <a:pt x="20" y="73"/>
                      <a:pt x="23" y="78"/>
                    </a:cubicBezTo>
                    <a:cubicBezTo>
                      <a:pt x="21" y="77"/>
                      <a:pt x="19" y="76"/>
                      <a:pt x="16" y="76"/>
                    </a:cubicBezTo>
                    <a:cubicBezTo>
                      <a:pt x="16" y="76"/>
                      <a:pt x="15" y="76"/>
                      <a:pt x="14" y="76"/>
                    </a:cubicBezTo>
                    <a:cubicBezTo>
                      <a:pt x="14" y="80"/>
                      <a:pt x="16" y="81"/>
                      <a:pt x="18" y="81"/>
                    </a:cubicBezTo>
                    <a:cubicBezTo>
                      <a:pt x="18" y="81"/>
                      <a:pt x="19" y="81"/>
                      <a:pt x="19" y="81"/>
                    </a:cubicBezTo>
                    <a:cubicBezTo>
                      <a:pt x="19" y="81"/>
                      <a:pt x="20" y="81"/>
                      <a:pt x="20" y="81"/>
                    </a:cubicBezTo>
                    <a:cubicBezTo>
                      <a:pt x="22" y="81"/>
                      <a:pt x="24" y="81"/>
                      <a:pt x="25" y="84"/>
                    </a:cubicBezTo>
                    <a:cubicBezTo>
                      <a:pt x="21" y="88"/>
                      <a:pt x="28" y="102"/>
                      <a:pt x="20" y="105"/>
                    </a:cubicBezTo>
                    <a:cubicBezTo>
                      <a:pt x="21" y="101"/>
                      <a:pt x="22" y="96"/>
                      <a:pt x="23" y="91"/>
                    </a:cubicBezTo>
                    <a:cubicBezTo>
                      <a:pt x="22" y="91"/>
                      <a:pt x="22" y="91"/>
                      <a:pt x="21" y="91"/>
                    </a:cubicBezTo>
                    <a:cubicBezTo>
                      <a:pt x="19" y="91"/>
                      <a:pt x="19" y="88"/>
                      <a:pt x="16" y="88"/>
                    </a:cubicBezTo>
                    <a:cubicBezTo>
                      <a:pt x="16" y="90"/>
                      <a:pt x="17" y="94"/>
                      <a:pt x="15" y="94"/>
                    </a:cubicBezTo>
                    <a:cubicBezTo>
                      <a:pt x="14" y="94"/>
                      <a:pt x="14" y="94"/>
                      <a:pt x="13" y="93"/>
                    </a:cubicBezTo>
                    <a:cubicBezTo>
                      <a:pt x="15" y="98"/>
                      <a:pt x="21" y="109"/>
                      <a:pt x="13" y="112"/>
                    </a:cubicBezTo>
                    <a:cubicBezTo>
                      <a:pt x="18" y="100"/>
                      <a:pt x="8" y="96"/>
                      <a:pt x="2" y="94"/>
                    </a:cubicBezTo>
                    <a:cubicBezTo>
                      <a:pt x="4" y="97"/>
                      <a:pt x="5" y="100"/>
                      <a:pt x="7" y="103"/>
                    </a:cubicBezTo>
                    <a:cubicBezTo>
                      <a:pt x="5" y="103"/>
                      <a:pt x="5" y="102"/>
                      <a:pt x="4" y="102"/>
                    </a:cubicBezTo>
                    <a:cubicBezTo>
                      <a:pt x="4" y="102"/>
                      <a:pt x="4" y="102"/>
                      <a:pt x="3" y="102"/>
                    </a:cubicBezTo>
                    <a:cubicBezTo>
                      <a:pt x="3" y="108"/>
                      <a:pt x="9" y="108"/>
                      <a:pt x="12" y="110"/>
                    </a:cubicBezTo>
                    <a:cubicBezTo>
                      <a:pt x="13" y="119"/>
                      <a:pt x="8" y="123"/>
                      <a:pt x="6" y="129"/>
                    </a:cubicBezTo>
                    <a:cubicBezTo>
                      <a:pt x="4" y="125"/>
                      <a:pt x="2" y="121"/>
                      <a:pt x="0" y="118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0" y="124"/>
                      <a:pt x="0" y="124"/>
                      <a:pt x="0" y="125"/>
                    </a:cubicBezTo>
                    <a:cubicBezTo>
                      <a:pt x="0" y="129"/>
                      <a:pt x="0" y="129"/>
                      <a:pt x="0" y="129"/>
                    </a:cubicBezTo>
                    <a:cubicBezTo>
                      <a:pt x="1" y="128"/>
                      <a:pt x="1" y="128"/>
                      <a:pt x="1" y="128"/>
                    </a:cubicBezTo>
                    <a:cubicBezTo>
                      <a:pt x="4" y="132"/>
                      <a:pt x="3" y="140"/>
                      <a:pt x="4" y="146"/>
                    </a:cubicBezTo>
                    <a:cubicBezTo>
                      <a:pt x="3" y="146"/>
                      <a:pt x="1" y="147"/>
                      <a:pt x="0" y="148"/>
                    </a:cubicBezTo>
                    <a:cubicBezTo>
                      <a:pt x="0" y="156"/>
                      <a:pt x="0" y="156"/>
                      <a:pt x="0" y="156"/>
                    </a:cubicBezTo>
                    <a:cubicBezTo>
                      <a:pt x="1" y="155"/>
                      <a:pt x="4" y="156"/>
                      <a:pt x="3" y="153"/>
                    </a:cubicBezTo>
                    <a:cubicBezTo>
                      <a:pt x="5" y="154"/>
                      <a:pt x="4" y="156"/>
                      <a:pt x="4" y="158"/>
                    </a:cubicBezTo>
                    <a:cubicBezTo>
                      <a:pt x="3" y="158"/>
                      <a:pt x="2" y="158"/>
                      <a:pt x="0" y="158"/>
                    </a:cubicBezTo>
                    <a:cubicBezTo>
                      <a:pt x="0" y="158"/>
                      <a:pt x="0" y="158"/>
                      <a:pt x="0" y="157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1" y="162"/>
                      <a:pt x="3" y="163"/>
                      <a:pt x="4" y="163"/>
                    </a:cubicBezTo>
                    <a:cubicBezTo>
                      <a:pt x="6" y="163"/>
                      <a:pt x="7" y="163"/>
                      <a:pt x="8" y="162"/>
                    </a:cubicBezTo>
                    <a:cubicBezTo>
                      <a:pt x="9" y="162"/>
                      <a:pt x="11" y="162"/>
                      <a:pt x="12" y="162"/>
                    </a:cubicBezTo>
                    <a:cubicBezTo>
                      <a:pt x="13" y="162"/>
                      <a:pt x="14" y="162"/>
                      <a:pt x="15" y="163"/>
                    </a:cubicBezTo>
                    <a:cubicBezTo>
                      <a:pt x="17" y="159"/>
                      <a:pt x="14" y="155"/>
                      <a:pt x="9" y="155"/>
                    </a:cubicBezTo>
                    <a:cubicBezTo>
                      <a:pt x="8" y="155"/>
                      <a:pt x="7" y="155"/>
                      <a:pt x="7" y="155"/>
                    </a:cubicBezTo>
                    <a:cubicBezTo>
                      <a:pt x="8" y="153"/>
                      <a:pt x="10" y="152"/>
                      <a:pt x="10" y="149"/>
                    </a:cubicBezTo>
                    <a:cubicBezTo>
                      <a:pt x="3" y="140"/>
                      <a:pt x="15" y="128"/>
                      <a:pt x="24" y="128"/>
                    </a:cubicBezTo>
                    <a:cubicBezTo>
                      <a:pt x="29" y="128"/>
                      <a:pt x="32" y="131"/>
                      <a:pt x="32" y="139"/>
                    </a:cubicBezTo>
                    <a:cubicBezTo>
                      <a:pt x="32" y="139"/>
                      <a:pt x="32" y="139"/>
                      <a:pt x="32" y="139"/>
                    </a:cubicBezTo>
                    <a:cubicBezTo>
                      <a:pt x="31" y="139"/>
                      <a:pt x="31" y="140"/>
                      <a:pt x="30" y="140"/>
                    </a:cubicBezTo>
                    <a:cubicBezTo>
                      <a:pt x="30" y="140"/>
                      <a:pt x="29" y="140"/>
                      <a:pt x="28" y="140"/>
                    </a:cubicBezTo>
                    <a:cubicBezTo>
                      <a:pt x="28" y="140"/>
                      <a:pt x="28" y="140"/>
                      <a:pt x="28" y="140"/>
                    </a:cubicBezTo>
                    <a:cubicBezTo>
                      <a:pt x="28" y="139"/>
                      <a:pt x="27" y="139"/>
                      <a:pt x="27" y="138"/>
                    </a:cubicBezTo>
                    <a:cubicBezTo>
                      <a:pt x="27" y="137"/>
                      <a:pt x="29" y="137"/>
                      <a:pt x="29" y="136"/>
                    </a:cubicBezTo>
                    <a:cubicBezTo>
                      <a:pt x="28" y="135"/>
                      <a:pt x="27" y="135"/>
                      <a:pt x="26" y="135"/>
                    </a:cubicBezTo>
                    <a:cubicBezTo>
                      <a:pt x="20" y="135"/>
                      <a:pt x="20" y="147"/>
                      <a:pt x="26" y="148"/>
                    </a:cubicBezTo>
                    <a:cubicBezTo>
                      <a:pt x="33" y="148"/>
                      <a:pt x="38" y="146"/>
                      <a:pt x="39" y="139"/>
                    </a:cubicBezTo>
                    <a:cubicBezTo>
                      <a:pt x="40" y="139"/>
                      <a:pt x="41" y="139"/>
                      <a:pt x="42" y="139"/>
                    </a:cubicBezTo>
                    <a:cubicBezTo>
                      <a:pt x="42" y="133"/>
                      <a:pt x="38" y="132"/>
                      <a:pt x="39" y="127"/>
                    </a:cubicBezTo>
                    <a:cubicBezTo>
                      <a:pt x="36" y="124"/>
                      <a:pt x="32" y="124"/>
                      <a:pt x="31" y="120"/>
                    </a:cubicBezTo>
                    <a:cubicBezTo>
                      <a:pt x="26" y="120"/>
                      <a:pt x="24" y="121"/>
                      <a:pt x="22" y="121"/>
                    </a:cubicBezTo>
                    <a:cubicBezTo>
                      <a:pt x="21" y="121"/>
                      <a:pt x="19" y="121"/>
                      <a:pt x="17" y="120"/>
                    </a:cubicBezTo>
                    <a:cubicBezTo>
                      <a:pt x="15" y="122"/>
                      <a:pt x="12" y="128"/>
                      <a:pt x="9" y="128"/>
                    </a:cubicBezTo>
                    <a:cubicBezTo>
                      <a:pt x="9" y="128"/>
                      <a:pt x="9" y="128"/>
                      <a:pt x="9" y="128"/>
                    </a:cubicBezTo>
                    <a:cubicBezTo>
                      <a:pt x="14" y="115"/>
                      <a:pt x="27" y="109"/>
                      <a:pt x="37" y="101"/>
                    </a:cubicBezTo>
                    <a:cubicBezTo>
                      <a:pt x="37" y="101"/>
                      <a:pt x="37" y="101"/>
                      <a:pt x="37" y="101"/>
                    </a:cubicBezTo>
                    <a:cubicBezTo>
                      <a:pt x="37" y="101"/>
                      <a:pt x="37" y="101"/>
                      <a:pt x="37" y="101"/>
                    </a:cubicBezTo>
                    <a:cubicBezTo>
                      <a:pt x="37" y="100"/>
                      <a:pt x="37" y="100"/>
                      <a:pt x="38" y="100"/>
                    </a:cubicBezTo>
                    <a:cubicBezTo>
                      <a:pt x="38" y="100"/>
                      <a:pt x="38" y="100"/>
                      <a:pt x="38" y="100"/>
                    </a:cubicBezTo>
                    <a:cubicBezTo>
                      <a:pt x="38" y="100"/>
                      <a:pt x="38" y="100"/>
                      <a:pt x="38" y="100"/>
                    </a:cubicBezTo>
                    <a:cubicBezTo>
                      <a:pt x="38" y="100"/>
                      <a:pt x="38" y="100"/>
                      <a:pt x="38" y="100"/>
                    </a:cubicBezTo>
                    <a:cubicBezTo>
                      <a:pt x="40" y="98"/>
                      <a:pt x="42" y="97"/>
                      <a:pt x="43" y="95"/>
                    </a:cubicBezTo>
                    <a:cubicBezTo>
                      <a:pt x="44" y="92"/>
                      <a:pt x="41" y="92"/>
                      <a:pt x="41" y="90"/>
                    </a:cubicBezTo>
                    <a:cubicBezTo>
                      <a:pt x="48" y="84"/>
                      <a:pt x="43" y="66"/>
                      <a:pt x="55" y="65"/>
                    </a:cubicBezTo>
                    <a:cubicBezTo>
                      <a:pt x="56" y="64"/>
                      <a:pt x="58" y="60"/>
                      <a:pt x="60" y="60"/>
                    </a:cubicBezTo>
                    <a:cubicBezTo>
                      <a:pt x="61" y="60"/>
                      <a:pt x="62" y="61"/>
                      <a:pt x="62" y="62"/>
                    </a:cubicBezTo>
                    <a:cubicBezTo>
                      <a:pt x="62" y="63"/>
                      <a:pt x="62" y="63"/>
                      <a:pt x="62" y="63"/>
                    </a:cubicBezTo>
                    <a:cubicBezTo>
                      <a:pt x="62" y="63"/>
                      <a:pt x="61" y="63"/>
                      <a:pt x="61" y="63"/>
                    </a:cubicBezTo>
                    <a:cubicBezTo>
                      <a:pt x="60" y="62"/>
                      <a:pt x="60" y="62"/>
                      <a:pt x="59" y="62"/>
                    </a:cubicBezTo>
                    <a:cubicBezTo>
                      <a:pt x="59" y="62"/>
                      <a:pt x="59" y="62"/>
                      <a:pt x="59" y="62"/>
                    </a:cubicBezTo>
                    <a:cubicBezTo>
                      <a:pt x="60" y="65"/>
                      <a:pt x="61" y="66"/>
                      <a:pt x="62" y="66"/>
                    </a:cubicBezTo>
                    <a:cubicBezTo>
                      <a:pt x="66" y="66"/>
                      <a:pt x="69" y="55"/>
                      <a:pt x="63" y="53"/>
                    </a:cubicBezTo>
                    <a:cubicBezTo>
                      <a:pt x="63" y="53"/>
                      <a:pt x="63" y="53"/>
                      <a:pt x="62" y="53"/>
                    </a:cubicBezTo>
                    <a:cubicBezTo>
                      <a:pt x="60" y="53"/>
                      <a:pt x="59" y="53"/>
                      <a:pt x="57" y="53"/>
                    </a:cubicBezTo>
                    <a:cubicBezTo>
                      <a:pt x="56" y="54"/>
                      <a:pt x="55" y="54"/>
                      <a:pt x="54" y="54"/>
                    </a:cubicBezTo>
                    <a:cubicBezTo>
                      <a:pt x="53" y="54"/>
                      <a:pt x="52" y="54"/>
                      <a:pt x="51" y="54"/>
                    </a:cubicBezTo>
                    <a:cubicBezTo>
                      <a:pt x="49" y="55"/>
                      <a:pt x="49" y="59"/>
                      <a:pt x="45" y="59"/>
                    </a:cubicBezTo>
                    <a:cubicBezTo>
                      <a:pt x="45" y="59"/>
                      <a:pt x="45" y="59"/>
                      <a:pt x="45" y="59"/>
                    </a:cubicBezTo>
                    <a:cubicBezTo>
                      <a:pt x="45" y="46"/>
                      <a:pt x="63" y="40"/>
                      <a:pt x="60" y="28"/>
                    </a:cubicBezTo>
                    <a:cubicBezTo>
                      <a:pt x="60" y="25"/>
                      <a:pt x="56" y="22"/>
                      <a:pt x="52" y="19"/>
                    </a:cubicBezTo>
                    <a:cubicBezTo>
                      <a:pt x="50" y="24"/>
                      <a:pt x="49" y="29"/>
                      <a:pt x="45" y="31"/>
                    </a:cubicBezTo>
                    <a:cubicBezTo>
                      <a:pt x="43" y="36"/>
                      <a:pt x="45" y="45"/>
                      <a:pt x="41" y="48"/>
                    </a:cubicBezTo>
                    <a:cubicBezTo>
                      <a:pt x="41" y="40"/>
                      <a:pt x="48" y="29"/>
                      <a:pt x="44" y="24"/>
                    </a:cubicBezTo>
                    <a:cubicBezTo>
                      <a:pt x="42" y="26"/>
                      <a:pt x="42" y="31"/>
                      <a:pt x="40" y="33"/>
                    </a:cubicBezTo>
                    <a:cubicBezTo>
                      <a:pt x="43" y="21"/>
                      <a:pt x="43" y="14"/>
                      <a:pt x="39" y="3"/>
                    </a:cubicBezTo>
                    <a:cubicBezTo>
                      <a:pt x="36" y="5"/>
                      <a:pt x="40" y="9"/>
                      <a:pt x="38" y="9"/>
                    </a:cubicBezTo>
                    <a:cubicBezTo>
                      <a:pt x="32" y="6"/>
                      <a:pt x="37" y="4"/>
                      <a:pt x="33" y="0"/>
                    </a:cubicBezTo>
                    <a:cubicBezTo>
                      <a:pt x="33" y="0"/>
                      <a:pt x="33" y="0"/>
                      <a:pt x="33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1" name="Freeform 457"/>
              <p:cNvSpPr>
                <a:spLocks/>
              </p:cNvSpPr>
              <p:nvPr/>
            </p:nvSpPr>
            <p:spPr bwMode="auto">
              <a:xfrm>
                <a:off x="212" y="7421"/>
                <a:ext cx="47" cy="72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7" y="14"/>
                  </a:cxn>
                  <a:cxn ang="0">
                    <a:pos x="7" y="14"/>
                  </a:cxn>
                  <a:cxn ang="0">
                    <a:pos x="9" y="10"/>
                  </a:cxn>
                  <a:cxn ang="0">
                    <a:pos x="7" y="2"/>
                  </a:cxn>
                  <a:cxn ang="0">
                    <a:pos x="4" y="0"/>
                  </a:cxn>
                </a:cxnLst>
                <a:rect l="0" t="0" r="r" b="b"/>
                <a:pathLst>
                  <a:path w="9" h="14">
                    <a:moveTo>
                      <a:pt x="4" y="0"/>
                    </a:moveTo>
                    <a:cubicBezTo>
                      <a:pt x="2" y="4"/>
                      <a:pt x="0" y="14"/>
                      <a:pt x="7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8" y="13"/>
                      <a:pt x="9" y="12"/>
                      <a:pt x="9" y="10"/>
                    </a:cubicBezTo>
                    <a:cubicBezTo>
                      <a:pt x="4" y="7"/>
                      <a:pt x="7" y="7"/>
                      <a:pt x="7" y="2"/>
                    </a:cubicBezTo>
                    <a:cubicBezTo>
                      <a:pt x="6" y="2"/>
                      <a:pt x="6" y="1"/>
                      <a:pt x="4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2" name="Freeform 458"/>
              <p:cNvSpPr>
                <a:spLocks/>
              </p:cNvSpPr>
              <p:nvPr/>
            </p:nvSpPr>
            <p:spPr bwMode="auto">
              <a:xfrm>
                <a:off x="218" y="7020"/>
                <a:ext cx="31" cy="5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2" y="10"/>
                  </a:cxn>
                  <a:cxn ang="0">
                    <a:pos x="3" y="10"/>
                  </a:cxn>
                  <a:cxn ang="0">
                    <a:pos x="6" y="7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0">
                    <a:moveTo>
                      <a:pt x="6" y="0"/>
                    </a:moveTo>
                    <a:cubicBezTo>
                      <a:pt x="2" y="0"/>
                      <a:pt x="0" y="6"/>
                      <a:pt x="2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5" y="10"/>
                      <a:pt x="5" y="7"/>
                      <a:pt x="6" y="7"/>
                    </a:cubicBezTo>
                    <a:cubicBezTo>
                      <a:pt x="4" y="3"/>
                      <a:pt x="5" y="5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3" name="Freeform 459"/>
              <p:cNvSpPr>
                <a:spLocks/>
              </p:cNvSpPr>
              <p:nvPr/>
            </p:nvSpPr>
            <p:spPr bwMode="auto">
              <a:xfrm>
                <a:off x="207" y="6979"/>
                <a:ext cx="26" cy="51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0"/>
                  </a:cxn>
                  <a:cxn ang="0">
                    <a:pos x="4" y="10"/>
                  </a:cxn>
                  <a:cxn ang="0">
                    <a:pos x="3" y="0"/>
                  </a:cxn>
                </a:cxnLst>
                <a:rect l="0" t="0" r="r" b="b"/>
                <a:pathLst>
                  <a:path w="5" h="10">
                    <a:moveTo>
                      <a:pt x="3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1" y="4"/>
                      <a:pt x="2" y="8"/>
                      <a:pt x="4" y="10"/>
                    </a:cubicBezTo>
                    <a:cubicBezTo>
                      <a:pt x="5" y="6"/>
                      <a:pt x="4" y="3"/>
                      <a:pt x="3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4" name="Freeform 460"/>
              <p:cNvSpPr>
                <a:spLocks/>
              </p:cNvSpPr>
              <p:nvPr/>
            </p:nvSpPr>
            <p:spPr bwMode="auto">
              <a:xfrm>
                <a:off x="181" y="7462"/>
                <a:ext cx="26" cy="31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5" y="0"/>
                  </a:cxn>
                </a:cxnLst>
                <a:rect l="0" t="0" r="r" b="b"/>
                <a:pathLst>
                  <a:path w="5" h="6">
                    <a:moveTo>
                      <a:pt x="5" y="0"/>
                    </a:moveTo>
                    <a:cubicBezTo>
                      <a:pt x="4" y="0"/>
                      <a:pt x="3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2"/>
                      <a:pt x="1" y="5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5" y="6"/>
                      <a:pt x="5" y="3"/>
                      <a:pt x="5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5" name="Freeform 461"/>
              <p:cNvSpPr>
                <a:spLocks noEditPoints="1"/>
              </p:cNvSpPr>
              <p:nvPr/>
            </p:nvSpPr>
            <p:spPr bwMode="auto">
              <a:xfrm>
                <a:off x="124" y="6876"/>
                <a:ext cx="78" cy="93"/>
              </a:xfrm>
              <a:custGeom>
                <a:avLst/>
                <a:gdLst/>
                <a:ahLst/>
                <a:cxnLst>
                  <a:cxn ang="0">
                    <a:pos x="8" y="8"/>
                  </a:cxn>
                  <a:cxn ang="0">
                    <a:pos x="7" y="6"/>
                  </a:cxn>
                  <a:cxn ang="0">
                    <a:pos x="8" y="8"/>
                  </a:cxn>
                  <a:cxn ang="0">
                    <a:pos x="11" y="0"/>
                  </a:cxn>
                  <a:cxn ang="0">
                    <a:pos x="6" y="4"/>
                  </a:cxn>
                  <a:cxn ang="0">
                    <a:pos x="5" y="3"/>
                  </a:cxn>
                  <a:cxn ang="0">
                    <a:pos x="4" y="3"/>
                  </a:cxn>
                  <a:cxn ang="0">
                    <a:pos x="3" y="3"/>
                  </a:cxn>
                  <a:cxn ang="0">
                    <a:pos x="2" y="2"/>
                  </a:cxn>
                  <a:cxn ang="0">
                    <a:pos x="1" y="10"/>
                  </a:cxn>
                  <a:cxn ang="0">
                    <a:pos x="0" y="9"/>
                  </a:cxn>
                  <a:cxn ang="0">
                    <a:pos x="0" y="10"/>
                  </a:cxn>
                  <a:cxn ang="0">
                    <a:pos x="2" y="13"/>
                  </a:cxn>
                  <a:cxn ang="0">
                    <a:pos x="5" y="13"/>
                  </a:cxn>
                  <a:cxn ang="0">
                    <a:pos x="13" y="18"/>
                  </a:cxn>
                  <a:cxn ang="0">
                    <a:pos x="11" y="13"/>
                  </a:cxn>
                  <a:cxn ang="0">
                    <a:pos x="13" y="14"/>
                  </a:cxn>
                  <a:cxn ang="0">
                    <a:pos x="15" y="13"/>
                  </a:cxn>
                  <a:cxn ang="0">
                    <a:pos x="15" y="9"/>
                  </a:cxn>
                  <a:cxn ang="0">
                    <a:pos x="13" y="8"/>
                  </a:cxn>
                  <a:cxn ang="0">
                    <a:pos x="9" y="11"/>
                  </a:cxn>
                  <a:cxn ang="0">
                    <a:pos x="13" y="6"/>
                  </a:cxn>
                  <a:cxn ang="0">
                    <a:pos x="12" y="0"/>
                  </a:cxn>
                  <a:cxn ang="0">
                    <a:pos x="11" y="0"/>
                  </a:cxn>
                </a:cxnLst>
                <a:rect l="0" t="0" r="r" b="b"/>
                <a:pathLst>
                  <a:path w="15" h="18">
                    <a:moveTo>
                      <a:pt x="8" y="8"/>
                    </a:moveTo>
                    <a:cubicBezTo>
                      <a:pt x="7" y="8"/>
                      <a:pt x="6" y="7"/>
                      <a:pt x="7" y="6"/>
                    </a:cubicBezTo>
                    <a:cubicBezTo>
                      <a:pt x="9" y="7"/>
                      <a:pt x="8" y="8"/>
                      <a:pt x="8" y="8"/>
                    </a:cubicBezTo>
                    <a:moveTo>
                      <a:pt x="11" y="0"/>
                    </a:moveTo>
                    <a:cubicBezTo>
                      <a:pt x="8" y="0"/>
                      <a:pt x="8" y="3"/>
                      <a:pt x="6" y="4"/>
                    </a:cubicBezTo>
                    <a:cubicBezTo>
                      <a:pt x="6" y="3"/>
                      <a:pt x="5" y="3"/>
                      <a:pt x="5" y="3"/>
                    </a:cubicBezTo>
                    <a:cubicBezTo>
                      <a:pt x="5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3" y="3"/>
                    </a:cubicBezTo>
                    <a:cubicBezTo>
                      <a:pt x="3" y="3"/>
                      <a:pt x="2" y="3"/>
                      <a:pt x="2" y="2"/>
                    </a:cubicBezTo>
                    <a:cubicBezTo>
                      <a:pt x="1" y="6"/>
                      <a:pt x="5" y="9"/>
                      <a:pt x="1" y="10"/>
                    </a:cubicBezTo>
                    <a:cubicBezTo>
                      <a:pt x="1" y="9"/>
                      <a:pt x="1" y="9"/>
                      <a:pt x="0" y="9"/>
                    </a:cubicBezTo>
                    <a:cubicBezTo>
                      <a:pt x="0" y="9"/>
                      <a:pt x="0" y="9"/>
                      <a:pt x="0" y="10"/>
                    </a:cubicBezTo>
                    <a:cubicBezTo>
                      <a:pt x="1" y="10"/>
                      <a:pt x="1" y="12"/>
                      <a:pt x="2" y="13"/>
                    </a:cubicBezTo>
                    <a:cubicBezTo>
                      <a:pt x="3" y="13"/>
                      <a:pt x="4" y="13"/>
                      <a:pt x="5" y="13"/>
                    </a:cubicBezTo>
                    <a:cubicBezTo>
                      <a:pt x="10" y="13"/>
                      <a:pt x="10" y="18"/>
                      <a:pt x="13" y="18"/>
                    </a:cubicBezTo>
                    <a:cubicBezTo>
                      <a:pt x="14" y="15"/>
                      <a:pt x="10" y="16"/>
                      <a:pt x="11" y="13"/>
                    </a:cubicBezTo>
                    <a:cubicBezTo>
                      <a:pt x="11" y="14"/>
                      <a:pt x="12" y="14"/>
                      <a:pt x="13" y="14"/>
                    </a:cubicBezTo>
                    <a:cubicBezTo>
                      <a:pt x="13" y="14"/>
                      <a:pt x="14" y="14"/>
                      <a:pt x="15" y="13"/>
                    </a:cubicBezTo>
                    <a:cubicBezTo>
                      <a:pt x="15" y="12"/>
                      <a:pt x="15" y="10"/>
                      <a:pt x="15" y="9"/>
                    </a:cubicBezTo>
                    <a:cubicBezTo>
                      <a:pt x="14" y="9"/>
                      <a:pt x="14" y="8"/>
                      <a:pt x="13" y="8"/>
                    </a:cubicBezTo>
                    <a:cubicBezTo>
                      <a:pt x="11" y="8"/>
                      <a:pt x="11" y="10"/>
                      <a:pt x="9" y="11"/>
                    </a:cubicBezTo>
                    <a:cubicBezTo>
                      <a:pt x="9" y="7"/>
                      <a:pt x="10" y="6"/>
                      <a:pt x="13" y="6"/>
                    </a:cubicBezTo>
                    <a:cubicBezTo>
                      <a:pt x="14" y="2"/>
                      <a:pt x="11" y="3"/>
                      <a:pt x="12" y="0"/>
                    </a:cubicBezTo>
                    <a:cubicBezTo>
                      <a:pt x="11" y="0"/>
                      <a:pt x="11" y="0"/>
                      <a:pt x="11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6" name="Freeform 462"/>
              <p:cNvSpPr>
                <a:spLocks/>
              </p:cNvSpPr>
              <p:nvPr/>
            </p:nvSpPr>
            <p:spPr bwMode="auto">
              <a:xfrm>
                <a:off x="161" y="7411"/>
                <a:ext cx="31" cy="26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1" y="0"/>
                  </a:cxn>
                  <a:cxn ang="0">
                    <a:pos x="0" y="4"/>
                  </a:cxn>
                  <a:cxn ang="0">
                    <a:pos x="3" y="5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3" y="0"/>
                  </a:cxn>
                </a:cxnLst>
                <a:rect l="0" t="0" r="r" b="b"/>
                <a:pathLst>
                  <a:path w="6" h="5">
                    <a:moveTo>
                      <a:pt x="3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2"/>
                      <a:pt x="0" y="2"/>
                      <a:pt x="0" y="4"/>
                    </a:cubicBezTo>
                    <a:cubicBezTo>
                      <a:pt x="1" y="5"/>
                      <a:pt x="2" y="5"/>
                      <a:pt x="3" y="5"/>
                    </a:cubicBezTo>
                    <a:cubicBezTo>
                      <a:pt x="4" y="5"/>
                      <a:pt x="5" y="5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1"/>
                      <a:pt x="5" y="0"/>
                      <a:pt x="3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7" name="Freeform 463"/>
              <p:cNvSpPr>
                <a:spLocks/>
              </p:cNvSpPr>
              <p:nvPr/>
            </p:nvSpPr>
            <p:spPr bwMode="auto">
              <a:xfrm>
                <a:off x="166" y="6403"/>
                <a:ext cx="26" cy="1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2" y="3"/>
                  </a:cxn>
                  <a:cxn ang="0">
                    <a:pos x="5" y="1"/>
                  </a:cxn>
                  <a:cxn ang="0">
                    <a:pos x="1" y="0"/>
                  </a:cxn>
                </a:cxnLst>
                <a:rect l="0" t="0" r="r" b="b"/>
                <a:pathLst>
                  <a:path w="5" h="3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2"/>
                      <a:pt x="0" y="3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3" y="3"/>
                      <a:pt x="4" y="3"/>
                      <a:pt x="5" y="1"/>
                    </a:cubicBezTo>
                    <a:cubicBezTo>
                      <a:pt x="3" y="1"/>
                      <a:pt x="3" y="0"/>
                      <a:pt x="1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8" name="Freeform 464"/>
              <p:cNvSpPr>
                <a:spLocks/>
              </p:cNvSpPr>
              <p:nvPr/>
            </p:nvSpPr>
            <p:spPr bwMode="auto">
              <a:xfrm>
                <a:off x="140" y="6413"/>
                <a:ext cx="26" cy="26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2" y="0"/>
                  </a:cxn>
                  <a:cxn ang="0">
                    <a:pos x="3" y="5"/>
                  </a:cxn>
                  <a:cxn ang="0">
                    <a:pos x="5" y="4"/>
                  </a:cxn>
                  <a:cxn ang="0">
                    <a:pos x="3" y="0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cubicBezTo>
                      <a:pt x="3" y="0"/>
                      <a:pt x="2" y="0"/>
                      <a:pt x="2" y="0"/>
                    </a:cubicBezTo>
                    <a:cubicBezTo>
                      <a:pt x="0" y="2"/>
                      <a:pt x="1" y="5"/>
                      <a:pt x="3" y="5"/>
                    </a:cubicBezTo>
                    <a:cubicBezTo>
                      <a:pt x="4" y="5"/>
                      <a:pt x="5" y="5"/>
                      <a:pt x="5" y="4"/>
                    </a:cubicBezTo>
                    <a:cubicBezTo>
                      <a:pt x="5" y="2"/>
                      <a:pt x="5" y="0"/>
                      <a:pt x="3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9" name="Freeform 465"/>
              <p:cNvSpPr>
                <a:spLocks noEditPoints="1"/>
              </p:cNvSpPr>
              <p:nvPr/>
            </p:nvSpPr>
            <p:spPr bwMode="auto">
              <a:xfrm>
                <a:off x="21" y="6964"/>
                <a:ext cx="150" cy="159"/>
              </a:xfrm>
              <a:custGeom>
                <a:avLst/>
                <a:gdLst/>
                <a:ahLst/>
                <a:cxnLst>
                  <a:cxn ang="0">
                    <a:pos x="15" y="24"/>
                  </a:cxn>
                  <a:cxn ang="0">
                    <a:pos x="6" y="18"/>
                  </a:cxn>
                  <a:cxn ang="0">
                    <a:pos x="8" y="18"/>
                  </a:cxn>
                  <a:cxn ang="0">
                    <a:pos x="15" y="24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2" y="10"/>
                  </a:cxn>
                  <a:cxn ang="0">
                    <a:pos x="7" y="15"/>
                  </a:cxn>
                  <a:cxn ang="0">
                    <a:pos x="1" y="25"/>
                  </a:cxn>
                  <a:cxn ang="0">
                    <a:pos x="6" y="27"/>
                  </a:cxn>
                  <a:cxn ang="0">
                    <a:pos x="6" y="27"/>
                  </a:cxn>
                  <a:cxn ang="0">
                    <a:pos x="7" y="23"/>
                  </a:cxn>
                  <a:cxn ang="0">
                    <a:pos x="11" y="29"/>
                  </a:cxn>
                  <a:cxn ang="0">
                    <a:pos x="13" y="29"/>
                  </a:cxn>
                  <a:cxn ang="0">
                    <a:pos x="18" y="30"/>
                  </a:cxn>
                  <a:cxn ang="0">
                    <a:pos x="22" y="31"/>
                  </a:cxn>
                  <a:cxn ang="0">
                    <a:pos x="25" y="30"/>
                  </a:cxn>
                  <a:cxn ang="0">
                    <a:pos x="17" y="21"/>
                  </a:cxn>
                  <a:cxn ang="0">
                    <a:pos x="7" y="9"/>
                  </a:cxn>
                  <a:cxn ang="0">
                    <a:pos x="10" y="5"/>
                  </a:cxn>
                  <a:cxn ang="0">
                    <a:pos x="11" y="5"/>
                  </a:cxn>
                  <a:cxn ang="0">
                    <a:pos x="18" y="8"/>
                  </a:cxn>
                  <a:cxn ang="0">
                    <a:pos x="13" y="7"/>
                  </a:cxn>
                  <a:cxn ang="0">
                    <a:pos x="11" y="8"/>
                  </a:cxn>
                  <a:cxn ang="0">
                    <a:pos x="18" y="13"/>
                  </a:cxn>
                  <a:cxn ang="0">
                    <a:pos x="15" y="12"/>
                  </a:cxn>
                  <a:cxn ang="0">
                    <a:pos x="15" y="12"/>
                  </a:cxn>
                  <a:cxn ang="0">
                    <a:pos x="22" y="20"/>
                  </a:cxn>
                  <a:cxn ang="0">
                    <a:pos x="17" y="17"/>
                  </a:cxn>
                  <a:cxn ang="0">
                    <a:pos x="16" y="18"/>
                  </a:cxn>
                  <a:cxn ang="0">
                    <a:pos x="23" y="25"/>
                  </a:cxn>
                  <a:cxn ang="0">
                    <a:pos x="21" y="24"/>
                  </a:cxn>
                  <a:cxn ang="0">
                    <a:pos x="21" y="26"/>
                  </a:cxn>
                  <a:cxn ang="0">
                    <a:pos x="29" y="31"/>
                  </a:cxn>
                  <a:cxn ang="0">
                    <a:pos x="11" y="0"/>
                  </a:cxn>
                </a:cxnLst>
                <a:rect l="0" t="0" r="r" b="b"/>
                <a:pathLst>
                  <a:path w="29" h="31">
                    <a:moveTo>
                      <a:pt x="15" y="24"/>
                    </a:moveTo>
                    <a:cubicBezTo>
                      <a:pt x="11" y="23"/>
                      <a:pt x="9" y="20"/>
                      <a:pt x="6" y="18"/>
                    </a:cubicBezTo>
                    <a:cubicBezTo>
                      <a:pt x="7" y="18"/>
                      <a:pt x="7" y="18"/>
                      <a:pt x="8" y="18"/>
                    </a:cubicBezTo>
                    <a:cubicBezTo>
                      <a:pt x="11" y="18"/>
                      <a:pt x="15" y="21"/>
                      <a:pt x="15" y="24"/>
                    </a:cubicBezTo>
                    <a:moveTo>
                      <a:pt x="11" y="0"/>
                    </a:moveTo>
                    <a:cubicBezTo>
                      <a:pt x="10" y="0"/>
                      <a:pt x="10" y="0"/>
                      <a:pt x="9" y="0"/>
                    </a:cubicBezTo>
                    <a:cubicBezTo>
                      <a:pt x="5" y="1"/>
                      <a:pt x="2" y="4"/>
                      <a:pt x="2" y="10"/>
                    </a:cubicBezTo>
                    <a:cubicBezTo>
                      <a:pt x="3" y="13"/>
                      <a:pt x="5" y="14"/>
                      <a:pt x="7" y="15"/>
                    </a:cubicBezTo>
                    <a:cubicBezTo>
                      <a:pt x="3" y="17"/>
                      <a:pt x="0" y="19"/>
                      <a:pt x="1" y="25"/>
                    </a:cubicBezTo>
                    <a:cubicBezTo>
                      <a:pt x="2" y="25"/>
                      <a:pt x="3" y="27"/>
                      <a:pt x="6" y="27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4"/>
                      <a:pt x="4" y="24"/>
                      <a:pt x="7" y="23"/>
                    </a:cubicBezTo>
                    <a:cubicBezTo>
                      <a:pt x="10" y="24"/>
                      <a:pt x="10" y="27"/>
                      <a:pt x="11" y="29"/>
                    </a:cubicBezTo>
                    <a:cubicBezTo>
                      <a:pt x="12" y="29"/>
                      <a:pt x="13" y="29"/>
                      <a:pt x="13" y="29"/>
                    </a:cubicBezTo>
                    <a:cubicBezTo>
                      <a:pt x="15" y="29"/>
                      <a:pt x="16" y="29"/>
                      <a:pt x="18" y="30"/>
                    </a:cubicBezTo>
                    <a:cubicBezTo>
                      <a:pt x="19" y="30"/>
                      <a:pt x="21" y="31"/>
                      <a:pt x="22" y="31"/>
                    </a:cubicBezTo>
                    <a:cubicBezTo>
                      <a:pt x="23" y="31"/>
                      <a:pt x="24" y="31"/>
                      <a:pt x="25" y="30"/>
                    </a:cubicBezTo>
                    <a:cubicBezTo>
                      <a:pt x="20" y="29"/>
                      <a:pt x="17" y="26"/>
                      <a:pt x="17" y="21"/>
                    </a:cubicBezTo>
                    <a:cubicBezTo>
                      <a:pt x="11" y="16"/>
                      <a:pt x="9" y="15"/>
                      <a:pt x="7" y="9"/>
                    </a:cubicBezTo>
                    <a:cubicBezTo>
                      <a:pt x="8" y="7"/>
                      <a:pt x="8" y="5"/>
                      <a:pt x="10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5" y="5"/>
                      <a:pt x="17" y="6"/>
                      <a:pt x="18" y="8"/>
                    </a:cubicBezTo>
                    <a:cubicBezTo>
                      <a:pt x="17" y="7"/>
                      <a:pt x="15" y="7"/>
                      <a:pt x="13" y="7"/>
                    </a:cubicBezTo>
                    <a:cubicBezTo>
                      <a:pt x="12" y="7"/>
                      <a:pt x="11" y="7"/>
                      <a:pt x="11" y="8"/>
                    </a:cubicBezTo>
                    <a:cubicBezTo>
                      <a:pt x="13" y="10"/>
                      <a:pt x="17" y="10"/>
                      <a:pt x="18" y="13"/>
                    </a:cubicBezTo>
                    <a:cubicBezTo>
                      <a:pt x="16" y="13"/>
                      <a:pt x="16" y="12"/>
                      <a:pt x="15" y="12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5" y="16"/>
                      <a:pt x="20" y="16"/>
                      <a:pt x="22" y="20"/>
                    </a:cubicBezTo>
                    <a:cubicBezTo>
                      <a:pt x="21" y="19"/>
                      <a:pt x="19" y="17"/>
                      <a:pt x="17" y="17"/>
                    </a:cubicBezTo>
                    <a:cubicBezTo>
                      <a:pt x="17" y="17"/>
                      <a:pt x="16" y="18"/>
                      <a:pt x="16" y="18"/>
                    </a:cubicBezTo>
                    <a:cubicBezTo>
                      <a:pt x="17" y="21"/>
                      <a:pt x="22" y="21"/>
                      <a:pt x="23" y="25"/>
                    </a:cubicBezTo>
                    <a:cubicBezTo>
                      <a:pt x="22" y="25"/>
                      <a:pt x="22" y="24"/>
                      <a:pt x="21" y="24"/>
                    </a:cubicBezTo>
                    <a:cubicBezTo>
                      <a:pt x="21" y="24"/>
                      <a:pt x="21" y="25"/>
                      <a:pt x="21" y="26"/>
                    </a:cubicBezTo>
                    <a:cubicBezTo>
                      <a:pt x="22" y="30"/>
                      <a:pt x="27" y="29"/>
                      <a:pt x="29" y="31"/>
                    </a:cubicBezTo>
                    <a:cubicBezTo>
                      <a:pt x="24" y="23"/>
                      <a:pt x="23" y="0"/>
                      <a:pt x="11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0" name="Freeform 466"/>
              <p:cNvSpPr>
                <a:spLocks/>
              </p:cNvSpPr>
              <p:nvPr/>
            </p:nvSpPr>
            <p:spPr bwMode="auto">
              <a:xfrm>
                <a:off x="119" y="6434"/>
                <a:ext cx="21" cy="2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4"/>
                  </a:cxn>
                  <a:cxn ang="0">
                    <a:pos x="3" y="5"/>
                  </a:cxn>
                  <a:cxn ang="0">
                    <a:pos x="4" y="5"/>
                  </a:cxn>
                  <a:cxn ang="0">
                    <a:pos x="2" y="0"/>
                  </a:cxn>
                </a:cxnLst>
                <a:rect l="0" t="0" r="r" b="b"/>
                <a:pathLst>
                  <a:path w="4" h="5">
                    <a:moveTo>
                      <a:pt x="2" y="0"/>
                    </a:moveTo>
                    <a:cubicBezTo>
                      <a:pt x="2" y="2"/>
                      <a:pt x="0" y="2"/>
                      <a:pt x="0" y="4"/>
                    </a:cubicBezTo>
                    <a:cubicBezTo>
                      <a:pt x="1" y="4"/>
                      <a:pt x="2" y="5"/>
                      <a:pt x="3" y="5"/>
                    </a:cubicBezTo>
                    <a:cubicBezTo>
                      <a:pt x="3" y="5"/>
                      <a:pt x="4" y="5"/>
                      <a:pt x="4" y="5"/>
                    </a:cubicBezTo>
                    <a:cubicBezTo>
                      <a:pt x="4" y="2"/>
                      <a:pt x="4" y="1"/>
                      <a:pt x="2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1" name="Freeform 467"/>
              <p:cNvSpPr>
                <a:spLocks noEditPoints="1"/>
              </p:cNvSpPr>
              <p:nvPr/>
            </p:nvSpPr>
            <p:spPr bwMode="auto">
              <a:xfrm>
                <a:off x="2001" y="4582"/>
                <a:ext cx="332" cy="1410"/>
              </a:xfrm>
              <a:custGeom>
                <a:avLst/>
                <a:gdLst/>
                <a:ahLst/>
                <a:cxnLst>
                  <a:cxn ang="0">
                    <a:pos x="64" y="257"/>
                  </a:cxn>
                  <a:cxn ang="0">
                    <a:pos x="56" y="257"/>
                  </a:cxn>
                  <a:cxn ang="0">
                    <a:pos x="55" y="258"/>
                  </a:cxn>
                  <a:cxn ang="0">
                    <a:pos x="55" y="252"/>
                  </a:cxn>
                  <a:cxn ang="0">
                    <a:pos x="54" y="247"/>
                  </a:cxn>
                  <a:cxn ang="0">
                    <a:pos x="49" y="245"/>
                  </a:cxn>
                  <a:cxn ang="0">
                    <a:pos x="41" y="249"/>
                  </a:cxn>
                  <a:cxn ang="0">
                    <a:pos x="45" y="250"/>
                  </a:cxn>
                  <a:cxn ang="0">
                    <a:pos x="44" y="257"/>
                  </a:cxn>
                  <a:cxn ang="0">
                    <a:pos x="52" y="258"/>
                  </a:cxn>
                  <a:cxn ang="0">
                    <a:pos x="44" y="273"/>
                  </a:cxn>
                  <a:cxn ang="0">
                    <a:pos x="50" y="269"/>
                  </a:cxn>
                  <a:cxn ang="0">
                    <a:pos x="55" y="258"/>
                  </a:cxn>
                  <a:cxn ang="0">
                    <a:pos x="48" y="273"/>
                  </a:cxn>
                  <a:cxn ang="0">
                    <a:pos x="62" y="267"/>
                  </a:cxn>
                  <a:cxn ang="0">
                    <a:pos x="64" y="260"/>
                  </a:cxn>
                  <a:cxn ang="0">
                    <a:pos x="59" y="251"/>
                  </a:cxn>
                  <a:cxn ang="0">
                    <a:pos x="56" y="244"/>
                  </a:cxn>
                  <a:cxn ang="0">
                    <a:pos x="48" y="237"/>
                  </a:cxn>
                  <a:cxn ang="0">
                    <a:pos x="46" y="233"/>
                  </a:cxn>
                  <a:cxn ang="0">
                    <a:pos x="64" y="236"/>
                  </a:cxn>
                  <a:cxn ang="0">
                    <a:pos x="64" y="228"/>
                  </a:cxn>
                  <a:cxn ang="0">
                    <a:pos x="60" y="202"/>
                  </a:cxn>
                  <a:cxn ang="0">
                    <a:pos x="64" y="208"/>
                  </a:cxn>
                  <a:cxn ang="0">
                    <a:pos x="57" y="103"/>
                  </a:cxn>
                  <a:cxn ang="0">
                    <a:pos x="64" y="114"/>
                  </a:cxn>
                  <a:cxn ang="0">
                    <a:pos x="59" y="106"/>
                  </a:cxn>
                  <a:cxn ang="0">
                    <a:pos x="59" y="90"/>
                  </a:cxn>
                  <a:cxn ang="0">
                    <a:pos x="47" y="93"/>
                  </a:cxn>
                  <a:cxn ang="0">
                    <a:pos x="47" y="93"/>
                  </a:cxn>
                  <a:cxn ang="0">
                    <a:pos x="24" y="66"/>
                  </a:cxn>
                  <a:cxn ang="0">
                    <a:pos x="26" y="71"/>
                  </a:cxn>
                  <a:cxn ang="0">
                    <a:pos x="23" y="71"/>
                  </a:cxn>
                  <a:cxn ang="0">
                    <a:pos x="20" y="71"/>
                  </a:cxn>
                  <a:cxn ang="0">
                    <a:pos x="12" y="68"/>
                  </a:cxn>
                  <a:cxn ang="0">
                    <a:pos x="8" y="75"/>
                  </a:cxn>
                  <a:cxn ang="0">
                    <a:pos x="2" y="79"/>
                  </a:cxn>
                  <a:cxn ang="0">
                    <a:pos x="5" y="94"/>
                  </a:cxn>
                  <a:cxn ang="0">
                    <a:pos x="9" y="83"/>
                  </a:cxn>
                  <a:cxn ang="0">
                    <a:pos x="14" y="84"/>
                  </a:cxn>
                  <a:cxn ang="0">
                    <a:pos x="30" y="73"/>
                  </a:cxn>
                  <a:cxn ang="0">
                    <a:pos x="36" y="73"/>
                  </a:cxn>
                  <a:cxn ang="0">
                    <a:pos x="35" y="75"/>
                  </a:cxn>
                  <a:cxn ang="0">
                    <a:pos x="30" y="82"/>
                  </a:cxn>
                  <a:cxn ang="0">
                    <a:pos x="58" y="79"/>
                  </a:cxn>
                  <a:cxn ang="0">
                    <a:pos x="43" y="82"/>
                  </a:cxn>
                  <a:cxn ang="0">
                    <a:pos x="41" y="90"/>
                  </a:cxn>
                  <a:cxn ang="0">
                    <a:pos x="37" y="95"/>
                  </a:cxn>
                  <a:cxn ang="0">
                    <a:pos x="39" y="97"/>
                  </a:cxn>
                  <a:cxn ang="0">
                    <a:pos x="43" y="102"/>
                  </a:cxn>
                  <a:cxn ang="0">
                    <a:pos x="61" y="84"/>
                  </a:cxn>
                  <a:cxn ang="0">
                    <a:pos x="64" y="76"/>
                  </a:cxn>
                  <a:cxn ang="0">
                    <a:pos x="61" y="74"/>
                  </a:cxn>
                  <a:cxn ang="0">
                    <a:pos x="59" y="74"/>
                  </a:cxn>
                  <a:cxn ang="0">
                    <a:pos x="56" y="76"/>
                  </a:cxn>
                  <a:cxn ang="0">
                    <a:pos x="48" y="72"/>
                  </a:cxn>
                  <a:cxn ang="0">
                    <a:pos x="35" y="71"/>
                  </a:cxn>
                  <a:cxn ang="0">
                    <a:pos x="48" y="58"/>
                  </a:cxn>
                  <a:cxn ang="0">
                    <a:pos x="64" y="69"/>
                  </a:cxn>
                  <a:cxn ang="0">
                    <a:pos x="64" y="60"/>
                  </a:cxn>
                  <a:cxn ang="0">
                    <a:pos x="64" y="25"/>
                  </a:cxn>
                  <a:cxn ang="0">
                    <a:pos x="64" y="25"/>
                  </a:cxn>
                  <a:cxn ang="0">
                    <a:pos x="64" y="5"/>
                  </a:cxn>
                </a:cxnLst>
                <a:rect l="0" t="0" r="r" b="b"/>
                <a:pathLst>
                  <a:path w="64" h="274">
                    <a:moveTo>
                      <a:pt x="64" y="247"/>
                    </a:moveTo>
                    <a:cubicBezTo>
                      <a:pt x="63" y="249"/>
                      <a:pt x="62" y="252"/>
                      <a:pt x="62" y="254"/>
                    </a:cubicBezTo>
                    <a:cubicBezTo>
                      <a:pt x="62" y="255"/>
                      <a:pt x="63" y="256"/>
                      <a:pt x="64" y="257"/>
                    </a:cubicBezTo>
                    <a:cubicBezTo>
                      <a:pt x="64" y="247"/>
                      <a:pt x="64" y="247"/>
                      <a:pt x="64" y="247"/>
                    </a:cubicBezTo>
                    <a:moveTo>
                      <a:pt x="55" y="258"/>
                    </a:moveTo>
                    <a:cubicBezTo>
                      <a:pt x="55" y="257"/>
                      <a:pt x="56" y="257"/>
                      <a:pt x="56" y="257"/>
                    </a:cubicBezTo>
                    <a:cubicBezTo>
                      <a:pt x="56" y="257"/>
                      <a:pt x="56" y="257"/>
                      <a:pt x="56" y="257"/>
                    </a:cubicBezTo>
                    <a:cubicBezTo>
                      <a:pt x="56" y="257"/>
                      <a:pt x="56" y="257"/>
                      <a:pt x="56" y="257"/>
                    </a:cubicBezTo>
                    <a:cubicBezTo>
                      <a:pt x="56" y="257"/>
                      <a:pt x="55" y="258"/>
                      <a:pt x="55" y="258"/>
                    </a:cubicBezTo>
                    <a:moveTo>
                      <a:pt x="54" y="247"/>
                    </a:moveTo>
                    <a:cubicBezTo>
                      <a:pt x="57" y="247"/>
                      <a:pt x="58" y="246"/>
                      <a:pt x="59" y="244"/>
                    </a:cubicBezTo>
                    <a:cubicBezTo>
                      <a:pt x="60" y="245"/>
                      <a:pt x="58" y="252"/>
                      <a:pt x="55" y="252"/>
                    </a:cubicBezTo>
                    <a:cubicBezTo>
                      <a:pt x="55" y="252"/>
                      <a:pt x="55" y="252"/>
                      <a:pt x="55" y="252"/>
                    </a:cubicBezTo>
                    <a:cubicBezTo>
                      <a:pt x="56" y="249"/>
                      <a:pt x="53" y="249"/>
                      <a:pt x="54" y="247"/>
                    </a:cubicBezTo>
                    <a:cubicBezTo>
                      <a:pt x="54" y="247"/>
                      <a:pt x="54" y="247"/>
                      <a:pt x="54" y="247"/>
                    </a:cubicBezTo>
                    <a:moveTo>
                      <a:pt x="46" y="233"/>
                    </a:moveTo>
                    <a:cubicBezTo>
                      <a:pt x="44" y="233"/>
                      <a:pt x="42" y="234"/>
                      <a:pt x="41" y="235"/>
                    </a:cubicBezTo>
                    <a:cubicBezTo>
                      <a:pt x="38" y="244"/>
                      <a:pt x="48" y="241"/>
                      <a:pt x="49" y="245"/>
                    </a:cubicBezTo>
                    <a:cubicBezTo>
                      <a:pt x="47" y="244"/>
                      <a:pt x="44" y="243"/>
                      <a:pt x="41" y="243"/>
                    </a:cubicBezTo>
                    <a:cubicBezTo>
                      <a:pt x="39" y="243"/>
                      <a:pt x="36" y="244"/>
                      <a:pt x="34" y="245"/>
                    </a:cubicBezTo>
                    <a:cubicBezTo>
                      <a:pt x="36" y="248"/>
                      <a:pt x="38" y="249"/>
                      <a:pt x="41" y="249"/>
                    </a:cubicBezTo>
                    <a:cubicBezTo>
                      <a:pt x="43" y="249"/>
                      <a:pt x="46" y="248"/>
                      <a:pt x="49" y="248"/>
                    </a:cubicBezTo>
                    <a:cubicBezTo>
                      <a:pt x="49" y="250"/>
                      <a:pt x="48" y="251"/>
                      <a:pt x="47" y="251"/>
                    </a:cubicBezTo>
                    <a:cubicBezTo>
                      <a:pt x="46" y="251"/>
                      <a:pt x="46" y="250"/>
                      <a:pt x="45" y="250"/>
                    </a:cubicBezTo>
                    <a:cubicBezTo>
                      <a:pt x="45" y="250"/>
                      <a:pt x="44" y="250"/>
                      <a:pt x="44" y="250"/>
                    </a:cubicBezTo>
                    <a:cubicBezTo>
                      <a:pt x="43" y="250"/>
                      <a:pt x="41" y="251"/>
                      <a:pt x="41" y="253"/>
                    </a:cubicBezTo>
                    <a:cubicBezTo>
                      <a:pt x="40" y="256"/>
                      <a:pt x="41" y="257"/>
                      <a:pt x="44" y="257"/>
                    </a:cubicBezTo>
                    <a:cubicBezTo>
                      <a:pt x="44" y="257"/>
                      <a:pt x="45" y="257"/>
                      <a:pt x="45" y="257"/>
                    </a:cubicBezTo>
                    <a:cubicBezTo>
                      <a:pt x="43" y="254"/>
                      <a:pt x="51" y="255"/>
                      <a:pt x="53" y="252"/>
                    </a:cubicBezTo>
                    <a:cubicBezTo>
                      <a:pt x="55" y="253"/>
                      <a:pt x="52" y="257"/>
                      <a:pt x="52" y="258"/>
                    </a:cubicBezTo>
                    <a:cubicBezTo>
                      <a:pt x="51" y="258"/>
                      <a:pt x="51" y="258"/>
                      <a:pt x="51" y="258"/>
                    </a:cubicBezTo>
                    <a:cubicBezTo>
                      <a:pt x="49" y="258"/>
                      <a:pt x="49" y="256"/>
                      <a:pt x="47" y="256"/>
                    </a:cubicBezTo>
                    <a:cubicBezTo>
                      <a:pt x="47" y="265"/>
                      <a:pt x="40" y="266"/>
                      <a:pt x="44" y="273"/>
                    </a:cubicBezTo>
                    <a:cubicBezTo>
                      <a:pt x="44" y="273"/>
                      <a:pt x="45" y="273"/>
                      <a:pt x="45" y="273"/>
                    </a:cubicBezTo>
                    <a:cubicBezTo>
                      <a:pt x="46" y="273"/>
                      <a:pt x="47" y="272"/>
                      <a:pt x="47" y="271"/>
                    </a:cubicBezTo>
                    <a:cubicBezTo>
                      <a:pt x="48" y="270"/>
                      <a:pt x="49" y="269"/>
                      <a:pt x="50" y="269"/>
                    </a:cubicBezTo>
                    <a:cubicBezTo>
                      <a:pt x="50" y="269"/>
                      <a:pt x="50" y="269"/>
                      <a:pt x="50" y="269"/>
                    </a:cubicBezTo>
                    <a:cubicBezTo>
                      <a:pt x="51" y="265"/>
                      <a:pt x="52" y="266"/>
                      <a:pt x="50" y="263"/>
                    </a:cubicBezTo>
                    <a:cubicBezTo>
                      <a:pt x="51" y="262"/>
                      <a:pt x="53" y="260"/>
                      <a:pt x="55" y="258"/>
                    </a:cubicBezTo>
                    <a:cubicBezTo>
                      <a:pt x="55" y="260"/>
                      <a:pt x="54" y="262"/>
                      <a:pt x="53" y="263"/>
                    </a:cubicBezTo>
                    <a:cubicBezTo>
                      <a:pt x="53" y="265"/>
                      <a:pt x="53" y="267"/>
                      <a:pt x="53" y="269"/>
                    </a:cubicBezTo>
                    <a:cubicBezTo>
                      <a:pt x="53" y="272"/>
                      <a:pt x="50" y="272"/>
                      <a:pt x="48" y="273"/>
                    </a:cubicBezTo>
                    <a:cubicBezTo>
                      <a:pt x="50" y="274"/>
                      <a:pt x="51" y="274"/>
                      <a:pt x="52" y="274"/>
                    </a:cubicBezTo>
                    <a:cubicBezTo>
                      <a:pt x="56" y="274"/>
                      <a:pt x="59" y="270"/>
                      <a:pt x="58" y="265"/>
                    </a:cubicBezTo>
                    <a:cubicBezTo>
                      <a:pt x="59" y="266"/>
                      <a:pt x="60" y="267"/>
                      <a:pt x="62" y="267"/>
                    </a:cubicBezTo>
                    <a:cubicBezTo>
                      <a:pt x="62" y="267"/>
                      <a:pt x="63" y="267"/>
                      <a:pt x="63" y="267"/>
                    </a:cubicBezTo>
                    <a:cubicBezTo>
                      <a:pt x="64" y="267"/>
                      <a:pt x="64" y="267"/>
                      <a:pt x="64" y="267"/>
                    </a:cubicBezTo>
                    <a:cubicBezTo>
                      <a:pt x="64" y="260"/>
                      <a:pt x="64" y="260"/>
                      <a:pt x="64" y="260"/>
                    </a:cubicBezTo>
                    <a:cubicBezTo>
                      <a:pt x="63" y="261"/>
                      <a:pt x="63" y="262"/>
                      <a:pt x="62" y="262"/>
                    </a:cubicBezTo>
                    <a:cubicBezTo>
                      <a:pt x="61" y="262"/>
                      <a:pt x="61" y="262"/>
                      <a:pt x="61" y="262"/>
                    </a:cubicBezTo>
                    <a:cubicBezTo>
                      <a:pt x="63" y="257"/>
                      <a:pt x="62" y="254"/>
                      <a:pt x="59" y="251"/>
                    </a:cubicBezTo>
                    <a:cubicBezTo>
                      <a:pt x="59" y="247"/>
                      <a:pt x="62" y="245"/>
                      <a:pt x="64" y="243"/>
                    </a:cubicBezTo>
                    <a:cubicBezTo>
                      <a:pt x="64" y="240"/>
                      <a:pt x="64" y="240"/>
                      <a:pt x="64" y="240"/>
                    </a:cubicBezTo>
                    <a:cubicBezTo>
                      <a:pt x="61" y="241"/>
                      <a:pt x="59" y="243"/>
                      <a:pt x="56" y="244"/>
                    </a:cubicBezTo>
                    <a:cubicBezTo>
                      <a:pt x="52" y="242"/>
                      <a:pt x="50" y="239"/>
                      <a:pt x="45" y="238"/>
                    </a:cubicBezTo>
                    <a:cubicBezTo>
                      <a:pt x="45" y="237"/>
                      <a:pt x="46" y="236"/>
                      <a:pt x="46" y="236"/>
                    </a:cubicBezTo>
                    <a:cubicBezTo>
                      <a:pt x="47" y="236"/>
                      <a:pt x="47" y="236"/>
                      <a:pt x="48" y="237"/>
                    </a:cubicBezTo>
                    <a:cubicBezTo>
                      <a:pt x="48" y="237"/>
                      <a:pt x="49" y="237"/>
                      <a:pt x="50" y="237"/>
                    </a:cubicBezTo>
                    <a:cubicBezTo>
                      <a:pt x="50" y="237"/>
                      <a:pt x="50" y="237"/>
                      <a:pt x="50" y="237"/>
                    </a:cubicBezTo>
                    <a:cubicBezTo>
                      <a:pt x="50" y="234"/>
                      <a:pt x="48" y="233"/>
                      <a:pt x="46" y="233"/>
                    </a:cubicBezTo>
                    <a:moveTo>
                      <a:pt x="60" y="196"/>
                    </a:moveTo>
                    <a:cubicBezTo>
                      <a:pt x="48" y="197"/>
                      <a:pt x="48" y="219"/>
                      <a:pt x="57" y="223"/>
                    </a:cubicBezTo>
                    <a:cubicBezTo>
                      <a:pt x="52" y="228"/>
                      <a:pt x="58" y="235"/>
                      <a:pt x="64" y="236"/>
                    </a:cubicBezTo>
                    <a:cubicBezTo>
                      <a:pt x="64" y="230"/>
                      <a:pt x="64" y="230"/>
                      <a:pt x="64" y="230"/>
                    </a:cubicBezTo>
                    <a:cubicBezTo>
                      <a:pt x="63" y="229"/>
                      <a:pt x="62" y="227"/>
                      <a:pt x="62" y="226"/>
                    </a:cubicBezTo>
                    <a:cubicBezTo>
                      <a:pt x="63" y="226"/>
                      <a:pt x="63" y="228"/>
                      <a:pt x="64" y="228"/>
                    </a:cubicBezTo>
                    <a:cubicBezTo>
                      <a:pt x="64" y="224"/>
                      <a:pt x="64" y="224"/>
                      <a:pt x="64" y="224"/>
                    </a:cubicBezTo>
                    <a:cubicBezTo>
                      <a:pt x="59" y="219"/>
                      <a:pt x="57" y="212"/>
                      <a:pt x="58" y="203"/>
                    </a:cubicBezTo>
                    <a:cubicBezTo>
                      <a:pt x="59" y="202"/>
                      <a:pt x="59" y="202"/>
                      <a:pt x="60" y="202"/>
                    </a:cubicBezTo>
                    <a:cubicBezTo>
                      <a:pt x="63" y="202"/>
                      <a:pt x="64" y="205"/>
                      <a:pt x="62" y="208"/>
                    </a:cubicBezTo>
                    <a:cubicBezTo>
                      <a:pt x="63" y="208"/>
                      <a:pt x="63" y="208"/>
                      <a:pt x="64" y="208"/>
                    </a:cubicBezTo>
                    <a:cubicBezTo>
                      <a:pt x="64" y="208"/>
                      <a:pt x="64" y="208"/>
                      <a:pt x="64" y="208"/>
                    </a:cubicBezTo>
                    <a:cubicBezTo>
                      <a:pt x="64" y="198"/>
                      <a:pt x="64" y="198"/>
                      <a:pt x="64" y="198"/>
                    </a:cubicBezTo>
                    <a:cubicBezTo>
                      <a:pt x="63" y="197"/>
                      <a:pt x="62" y="197"/>
                      <a:pt x="60" y="196"/>
                    </a:cubicBezTo>
                    <a:moveTo>
                      <a:pt x="57" y="103"/>
                    </a:moveTo>
                    <a:cubicBezTo>
                      <a:pt x="52" y="106"/>
                      <a:pt x="58" y="110"/>
                      <a:pt x="59" y="114"/>
                    </a:cubicBezTo>
                    <a:cubicBezTo>
                      <a:pt x="60" y="114"/>
                      <a:pt x="61" y="114"/>
                      <a:pt x="62" y="114"/>
                    </a:cubicBezTo>
                    <a:cubicBezTo>
                      <a:pt x="62" y="114"/>
                      <a:pt x="63" y="114"/>
                      <a:pt x="64" y="114"/>
                    </a:cubicBezTo>
                    <a:cubicBezTo>
                      <a:pt x="64" y="103"/>
                      <a:pt x="64" y="103"/>
                      <a:pt x="64" y="103"/>
                    </a:cubicBezTo>
                    <a:cubicBezTo>
                      <a:pt x="63" y="104"/>
                      <a:pt x="62" y="106"/>
                      <a:pt x="60" y="106"/>
                    </a:cubicBezTo>
                    <a:cubicBezTo>
                      <a:pt x="60" y="106"/>
                      <a:pt x="60" y="106"/>
                      <a:pt x="59" y="106"/>
                    </a:cubicBezTo>
                    <a:cubicBezTo>
                      <a:pt x="56" y="106"/>
                      <a:pt x="61" y="103"/>
                      <a:pt x="57" y="103"/>
                    </a:cubicBezTo>
                    <a:moveTo>
                      <a:pt x="64" y="86"/>
                    </a:moveTo>
                    <a:cubicBezTo>
                      <a:pt x="63" y="88"/>
                      <a:pt x="63" y="90"/>
                      <a:pt x="59" y="90"/>
                    </a:cubicBezTo>
                    <a:cubicBezTo>
                      <a:pt x="59" y="93"/>
                      <a:pt x="62" y="93"/>
                      <a:pt x="64" y="95"/>
                    </a:cubicBezTo>
                    <a:cubicBezTo>
                      <a:pt x="64" y="86"/>
                      <a:pt x="64" y="86"/>
                      <a:pt x="64" y="86"/>
                    </a:cubicBezTo>
                    <a:moveTo>
                      <a:pt x="47" y="93"/>
                    </a:moveTo>
                    <a:cubicBezTo>
                      <a:pt x="43" y="93"/>
                      <a:pt x="46" y="88"/>
                      <a:pt x="47" y="87"/>
                    </a:cubicBezTo>
                    <a:cubicBezTo>
                      <a:pt x="49" y="87"/>
                      <a:pt x="47" y="89"/>
                      <a:pt x="46" y="89"/>
                    </a:cubicBezTo>
                    <a:cubicBezTo>
                      <a:pt x="46" y="91"/>
                      <a:pt x="47" y="91"/>
                      <a:pt x="47" y="93"/>
                    </a:cubicBezTo>
                    <a:cubicBezTo>
                      <a:pt x="47" y="93"/>
                      <a:pt x="47" y="93"/>
                      <a:pt x="47" y="93"/>
                    </a:cubicBezTo>
                    <a:moveTo>
                      <a:pt x="25" y="61"/>
                    </a:moveTo>
                    <a:cubicBezTo>
                      <a:pt x="21" y="61"/>
                      <a:pt x="27" y="66"/>
                      <a:pt x="24" y="66"/>
                    </a:cubicBezTo>
                    <a:cubicBezTo>
                      <a:pt x="23" y="66"/>
                      <a:pt x="23" y="66"/>
                      <a:pt x="23" y="65"/>
                    </a:cubicBezTo>
                    <a:cubicBezTo>
                      <a:pt x="23" y="68"/>
                      <a:pt x="25" y="70"/>
                      <a:pt x="28" y="70"/>
                    </a:cubicBezTo>
                    <a:cubicBezTo>
                      <a:pt x="28" y="71"/>
                      <a:pt x="27" y="71"/>
                      <a:pt x="26" y="71"/>
                    </a:cubicBezTo>
                    <a:cubicBezTo>
                      <a:pt x="26" y="71"/>
                      <a:pt x="25" y="71"/>
                      <a:pt x="25" y="71"/>
                    </a:cubicBezTo>
                    <a:cubicBezTo>
                      <a:pt x="24" y="71"/>
                      <a:pt x="24" y="71"/>
                      <a:pt x="23" y="71"/>
                    </a:cubicBezTo>
                    <a:cubicBezTo>
                      <a:pt x="23" y="71"/>
                      <a:pt x="23" y="71"/>
                      <a:pt x="23" y="71"/>
                    </a:cubicBezTo>
                    <a:cubicBezTo>
                      <a:pt x="23" y="64"/>
                      <a:pt x="19" y="63"/>
                      <a:pt x="14" y="62"/>
                    </a:cubicBezTo>
                    <a:cubicBezTo>
                      <a:pt x="13" y="66"/>
                      <a:pt x="18" y="66"/>
                      <a:pt x="15" y="69"/>
                    </a:cubicBezTo>
                    <a:cubicBezTo>
                      <a:pt x="16" y="70"/>
                      <a:pt x="18" y="71"/>
                      <a:pt x="20" y="71"/>
                    </a:cubicBezTo>
                    <a:cubicBezTo>
                      <a:pt x="21" y="71"/>
                      <a:pt x="21" y="71"/>
                      <a:pt x="22" y="71"/>
                    </a:cubicBezTo>
                    <a:cubicBezTo>
                      <a:pt x="21" y="72"/>
                      <a:pt x="20" y="73"/>
                      <a:pt x="19" y="73"/>
                    </a:cubicBezTo>
                    <a:cubicBezTo>
                      <a:pt x="16" y="73"/>
                      <a:pt x="14" y="68"/>
                      <a:pt x="12" y="68"/>
                    </a:cubicBezTo>
                    <a:cubicBezTo>
                      <a:pt x="11" y="69"/>
                      <a:pt x="10" y="70"/>
                      <a:pt x="7" y="70"/>
                    </a:cubicBezTo>
                    <a:cubicBezTo>
                      <a:pt x="7" y="70"/>
                      <a:pt x="6" y="70"/>
                      <a:pt x="5" y="70"/>
                    </a:cubicBezTo>
                    <a:cubicBezTo>
                      <a:pt x="6" y="72"/>
                      <a:pt x="11" y="72"/>
                      <a:pt x="8" y="75"/>
                    </a:cubicBezTo>
                    <a:cubicBezTo>
                      <a:pt x="10" y="75"/>
                      <a:pt x="10" y="74"/>
                      <a:pt x="13" y="74"/>
                    </a:cubicBezTo>
                    <a:cubicBezTo>
                      <a:pt x="13" y="74"/>
                      <a:pt x="13" y="74"/>
                      <a:pt x="14" y="74"/>
                    </a:cubicBezTo>
                    <a:cubicBezTo>
                      <a:pt x="13" y="79"/>
                      <a:pt x="5" y="76"/>
                      <a:pt x="2" y="79"/>
                    </a:cubicBezTo>
                    <a:cubicBezTo>
                      <a:pt x="4" y="83"/>
                      <a:pt x="0" y="85"/>
                      <a:pt x="1" y="91"/>
                    </a:cubicBezTo>
                    <a:cubicBezTo>
                      <a:pt x="2" y="93"/>
                      <a:pt x="3" y="94"/>
                      <a:pt x="5" y="94"/>
                    </a:cubicBezTo>
                    <a:cubicBezTo>
                      <a:pt x="5" y="94"/>
                      <a:pt x="5" y="94"/>
                      <a:pt x="5" y="94"/>
                    </a:cubicBezTo>
                    <a:cubicBezTo>
                      <a:pt x="7" y="94"/>
                      <a:pt x="3" y="89"/>
                      <a:pt x="4" y="85"/>
                    </a:cubicBezTo>
                    <a:cubicBezTo>
                      <a:pt x="5" y="86"/>
                      <a:pt x="6" y="86"/>
                      <a:pt x="6" y="86"/>
                    </a:cubicBezTo>
                    <a:cubicBezTo>
                      <a:pt x="7" y="86"/>
                      <a:pt x="8" y="84"/>
                      <a:pt x="9" y="83"/>
                    </a:cubicBezTo>
                    <a:cubicBezTo>
                      <a:pt x="10" y="81"/>
                      <a:pt x="12" y="79"/>
                      <a:pt x="14" y="79"/>
                    </a:cubicBezTo>
                    <a:cubicBezTo>
                      <a:pt x="14" y="79"/>
                      <a:pt x="14" y="79"/>
                      <a:pt x="14" y="79"/>
                    </a:cubicBezTo>
                    <a:cubicBezTo>
                      <a:pt x="14" y="81"/>
                      <a:pt x="14" y="82"/>
                      <a:pt x="14" y="84"/>
                    </a:cubicBezTo>
                    <a:cubicBezTo>
                      <a:pt x="16" y="79"/>
                      <a:pt x="18" y="74"/>
                      <a:pt x="25" y="73"/>
                    </a:cubicBezTo>
                    <a:cubicBezTo>
                      <a:pt x="24" y="73"/>
                      <a:pt x="19" y="78"/>
                      <a:pt x="18" y="82"/>
                    </a:cubicBezTo>
                    <a:cubicBezTo>
                      <a:pt x="25" y="81"/>
                      <a:pt x="27" y="76"/>
                      <a:pt x="30" y="73"/>
                    </a:cubicBezTo>
                    <a:cubicBezTo>
                      <a:pt x="30" y="73"/>
                      <a:pt x="31" y="73"/>
                      <a:pt x="31" y="73"/>
                    </a:cubicBezTo>
                    <a:cubicBezTo>
                      <a:pt x="32" y="73"/>
                      <a:pt x="33" y="73"/>
                      <a:pt x="34" y="73"/>
                    </a:cubicBezTo>
                    <a:cubicBezTo>
                      <a:pt x="35" y="73"/>
                      <a:pt x="35" y="73"/>
                      <a:pt x="36" y="73"/>
                    </a:cubicBezTo>
                    <a:cubicBezTo>
                      <a:pt x="38" y="73"/>
                      <a:pt x="39" y="73"/>
                      <a:pt x="39" y="75"/>
                    </a:cubicBezTo>
                    <a:cubicBezTo>
                      <a:pt x="38" y="75"/>
                      <a:pt x="38" y="75"/>
                      <a:pt x="37" y="75"/>
                    </a:cubicBezTo>
                    <a:cubicBezTo>
                      <a:pt x="36" y="75"/>
                      <a:pt x="35" y="75"/>
                      <a:pt x="35" y="75"/>
                    </a:cubicBezTo>
                    <a:cubicBezTo>
                      <a:pt x="34" y="74"/>
                      <a:pt x="33" y="74"/>
                      <a:pt x="32" y="74"/>
                    </a:cubicBezTo>
                    <a:cubicBezTo>
                      <a:pt x="31" y="76"/>
                      <a:pt x="32" y="79"/>
                      <a:pt x="29" y="82"/>
                    </a:cubicBezTo>
                    <a:cubicBezTo>
                      <a:pt x="30" y="82"/>
                      <a:pt x="30" y="82"/>
                      <a:pt x="30" y="82"/>
                    </a:cubicBezTo>
                    <a:cubicBezTo>
                      <a:pt x="37" y="82"/>
                      <a:pt x="38" y="77"/>
                      <a:pt x="43" y="75"/>
                    </a:cubicBezTo>
                    <a:cubicBezTo>
                      <a:pt x="49" y="76"/>
                      <a:pt x="51" y="79"/>
                      <a:pt x="58" y="79"/>
                    </a:cubicBezTo>
                    <a:cubicBezTo>
                      <a:pt x="58" y="79"/>
                      <a:pt x="58" y="79"/>
                      <a:pt x="58" y="79"/>
                    </a:cubicBezTo>
                    <a:cubicBezTo>
                      <a:pt x="55" y="81"/>
                      <a:pt x="55" y="87"/>
                      <a:pt x="50" y="87"/>
                    </a:cubicBezTo>
                    <a:cubicBezTo>
                      <a:pt x="51" y="84"/>
                      <a:pt x="52" y="82"/>
                      <a:pt x="52" y="78"/>
                    </a:cubicBezTo>
                    <a:cubicBezTo>
                      <a:pt x="48" y="79"/>
                      <a:pt x="46" y="80"/>
                      <a:pt x="43" y="82"/>
                    </a:cubicBezTo>
                    <a:cubicBezTo>
                      <a:pt x="43" y="84"/>
                      <a:pt x="45" y="84"/>
                      <a:pt x="44" y="87"/>
                    </a:cubicBezTo>
                    <a:cubicBezTo>
                      <a:pt x="43" y="88"/>
                      <a:pt x="39" y="88"/>
                      <a:pt x="38" y="89"/>
                    </a:cubicBezTo>
                    <a:cubicBezTo>
                      <a:pt x="38" y="90"/>
                      <a:pt x="40" y="90"/>
                      <a:pt x="41" y="90"/>
                    </a:cubicBezTo>
                    <a:cubicBezTo>
                      <a:pt x="38" y="95"/>
                      <a:pt x="31" y="95"/>
                      <a:pt x="26" y="97"/>
                    </a:cubicBezTo>
                    <a:cubicBezTo>
                      <a:pt x="25" y="99"/>
                      <a:pt x="28" y="98"/>
                      <a:pt x="28" y="100"/>
                    </a:cubicBezTo>
                    <a:cubicBezTo>
                      <a:pt x="32" y="99"/>
                      <a:pt x="35" y="98"/>
                      <a:pt x="37" y="95"/>
                    </a:cubicBezTo>
                    <a:cubicBezTo>
                      <a:pt x="39" y="97"/>
                      <a:pt x="32" y="100"/>
                      <a:pt x="31" y="103"/>
                    </a:cubicBezTo>
                    <a:cubicBezTo>
                      <a:pt x="33" y="106"/>
                      <a:pt x="34" y="110"/>
                      <a:pt x="35" y="114"/>
                    </a:cubicBezTo>
                    <a:cubicBezTo>
                      <a:pt x="39" y="111"/>
                      <a:pt x="36" y="101"/>
                      <a:pt x="39" y="97"/>
                    </a:cubicBezTo>
                    <a:cubicBezTo>
                      <a:pt x="40" y="97"/>
                      <a:pt x="41" y="98"/>
                      <a:pt x="41" y="99"/>
                    </a:cubicBezTo>
                    <a:cubicBezTo>
                      <a:pt x="41" y="101"/>
                      <a:pt x="41" y="102"/>
                      <a:pt x="43" y="102"/>
                    </a:cubicBezTo>
                    <a:cubicBezTo>
                      <a:pt x="43" y="102"/>
                      <a:pt x="43" y="102"/>
                      <a:pt x="43" y="102"/>
                    </a:cubicBezTo>
                    <a:cubicBezTo>
                      <a:pt x="44" y="95"/>
                      <a:pt x="55" y="98"/>
                      <a:pt x="54" y="89"/>
                    </a:cubicBezTo>
                    <a:cubicBezTo>
                      <a:pt x="54" y="89"/>
                      <a:pt x="55" y="90"/>
                      <a:pt x="56" y="90"/>
                    </a:cubicBezTo>
                    <a:cubicBezTo>
                      <a:pt x="59" y="90"/>
                      <a:pt x="60" y="87"/>
                      <a:pt x="61" y="84"/>
                    </a:cubicBezTo>
                    <a:cubicBezTo>
                      <a:pt x="61" y="84"/>
                      <a:pt x="61" y="84"/>
                      <a:pt x="62" y="84"/>
                    </a:cubicBezTo>
                    <a:cubicBezTo>
                      <a:pt x="63" y="84"/>
                      <a:pt x="63" y="84"/>
                      <a:pt x="64" y="84"/>
                    </a:cubicBezTo>
                    <a:cubicBezTo>
                      <a:pt x="64" y="76"/>
                      <a:pt x="64" y="76"/>
                      <a:pt x="64" y="76"/>
                    </a:cubicBezTo>
                    <a:cubicBezTo>
                      <a:pt x="64" y="76"/>
                      <a:pt x="63" y="75"/>
                      <a:pt x="63" y="75"/>
                    </a:cubicBezTo>
                    <a:cubicBezTo>
                      <a:pt x="63" y="77"/>
                      <a:pt x="63" y="79"/>
                      <a:pt x="63" y="82"/>
                    </a:cubicBezTo>
                    <a:cubicBezTo>
                      <a:pt x="60" y="81"/>
                      <a:pt x="61" y="77"/>
                      <a:pt x="61" y="74"/>
                    </a:cubicBezTo>
                    <a:cubicBezTo>
                      <a:pt x="61" y="74"/>
                      <a:pt x="61" y="73"/>
                      <a:pt x="61" y="73"/>
                    </a:cubicBezTo>
                    <a:cubicBezTo>
                      <a:pt x="60" y="73"/>
                      <a:pt x="60" y="74"/>
                      <a:pt x="60" y="74"/>
                    </a:cubicBezTo>
                    <a:cubicBezTo>
                      <a:pt x="59" y="74"/>
                      <a:pt x="59" y="74"/>
                      <a:pt x="59" y="74"/>
                    </a:cubicBezTo>
                    <a:cubicBezTo>
                      <a:pt x="58" y="74"/>
                      <a:pt x="57" y="73"/>
                      <a:pt x="58" y="71"/>
                    </a:cubicBezTo>
                    <a:cubicBezTo>
                      <a:pt x="57" y="71"/>
                      <a:pt x="55" y="76"/>
                      <a:pt x="57" y="76"/>
                    </a:cubicBezTo>
                    <a:cubicBezTo>
                      <a:pt x="57" y="76"/>
                      <a:pt x="56" y="76"/>
                      <a:pt x="56" y="76"/>
                    </a:cubicBezTo>
                    <a:cubicBezTo>
                      <a:pt x="52" y="76"/>
                      <a:pt x="47" y="70"/>
                      <a:pt x="48" y="62"/>
                    </a:cubicBezTo>
                    <a:cubicBezTo>
                      <a:pt x="48" y="62"/>
                      <a:pt x="48" y="62"/>
                      <a:pt x="48" y="62"/>
                    </a:cubicBezTo>
                    <a:cubicBezTo>
                      <a:pt x="44" y="62"/>
                      <a:pt x="46" y="71"/>
                      <a:pt x="48" y="72"/>
                    </a:cubicBezTo>
                    <a:cubicBezTo>
                      <a:pt x="47" y="73"/>
                      <a:pt x="46" y="73"/>
                      <a:pt x="45" y="73"/>
                    </a:cubicBezTo>
                    <a:cubicBezTo>
                      <a:pt x="41" y="73"/>
                      <a:pt x="40" y="65"/>
                      <a:pt x="37" y="63"/>
                    </a:cubicBezTo>
                    <a:cubicBezTo>
                      <a:pt x="33" y="66"/>
                      <a:pt x="37" y="70"/>
                      <a:pt x="35" y="71"/>
                    </a:cubicBezTo>
                    <a:cubicBezTo>
                      <a:pt x="30" y="68"/>
                      <a:pt x="31" y="61"/>
                      <a:pt x="25" y="61"/>
                    </a:cubicBezTo>
                    <a:moveTo>
                      <a:pt x="50" y="45"/>
                    </a:moveTo>
                    <a:cubicBezTo>
                      <a:pt x="48" y="48"/>
                      <a:pt x="39" y="55"/>
                      <a:pt x="48" y="58"/>
                    </a:cubicBezTo>
                    <a:cubicBezTo>
                      <a:pt x="49" y="58"/>
                      <a:pt x="49" y="58"/>
                      <a:pt x="49" y="58"/>
                    </a:cubicBezTo>
                    <a:cubicBezTo>
                      <a:pt x="52" y="58"/>
                      <a:pt x="48" y="56"/>
                      <a:pt x="50" y="55"/>
                    </a:cubicBezTo>
                    <a:cubicBezTo>
                      <a:pt x="54" y="61"/>
                      <a:pt x="58" y="66"/>
                      <a:pt x="64" y="69"/>
                    </a:cubicBezTo>
                    <a:cubicBezTo>
                      <a:pt x="64" y="64"/>
                      <a:pt x="64" y="64"/>
                      <a:pt x="64" y="64"/>
                    </a:cubicBezTo>
                    <a:cubicBezTo>
                      <a:pt x="59" y="62"/>
                      <a:pt x="56" y="59"/>
                      <a:pt x="56" y="53"/>
                    </a:cubicBezTo>
                    <a:cubicBezTo>
                      <a:pt x="59" y="56"/>
                      <a:pt x="62" y="57"/>
                      <a:pt x="64" y="60"/>
                    </a:cubicBezTo>
                    <a:cubicBezTo>
                      <a:pt x="64" y="53"/>
                      <a:pt x="64" y="53"/>
                      <a:pt x="64" y="53"/>
                    </a:cubicBezTo>
                    <a:cubicBezTo>
                      <a:pt x="60" y="49"/>
                      <a:pt x="57" y="46"/>
                      <a:pt x="50" y="45"/>
                    </a:cubicBezTo>
                    <a:moveTo>
                      <a:pt x="64" y="25"/>
                    </a:moveTo>
                    <a:cubicBezTo>
                      <a:pt x="63" y="26"/>
                      <a:pt x="63" y="26"/>
                      <a:pt x="62" y="27"/>
                    </a:cubicBezTo>
                    <a:cubicBezTo>
                      <a:pt x="63" y="27"/>
                      <a:pt x="63" y="28"/>
                      <a:pt x="64" y="28"/>
                    </a:cubicBezTo>
                    <a:cubicBezTo>
                      <a:pt x="64" y="25"/>
                      <a:pt x="64" y="25"/>
                      <a:pt x="64" y="25"/>
                    </a:cubicBezTo>
                    <a:moveTo>
                      <a:pt x="63" y="0"/>
                    </a:moveTo>
                    <a:cubicBezTo>
                      <a:pt x="62" y="0"/>
                      <a:pt x="61" y="0"/>
                      <a:pt x="60" y="1"/>
                    </a:cubicBezTo>
                    <a:cubicBezTo>
                      <a:pt x="60" y="4"/>
                      <a:pt x="62" y="4"/>
                      <a:pt x="64" y="5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63" y="0"/>
                      <a:pt x="63" y="0"/>
                      <a:pt x="63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2" name="Freeform 468"/>
              <p:cNvSpPr>
                <a:spLocks/>
              </p:cNvSpPr>
              <p:nvPr/>
            </p:nvSpPr>
            <p:spPr bwMode="auto">
              <a:xfrm>
                <a:off x="2261" y="4798"/>
                <a:ext cx="72" cy="47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0" y="2"/>
                  </a:cxn>
                  <a:cxn ang="0">
                    <a:pos x="14" y="9"/>
                  </a:cxn>
                  <a:cxn ang="0">
                    <a:pos x="14" y="2"/>
                  </a:cxn>
                  <a:cxn ang="0">
                    <a:pos x="7" y="0"/>
                  </a:cxn>
                </a:cxnLst>
                <a:rect l="0" t="0" r="r" b="b"/>
                <a:pathLst>
                  <a:path w="14" h="9">
                    <a:moveTo>
                      <a:pt x="7" y="0"/>
                    </a:moveTo>
                    <a:cubicBezTo>
                      <a:pt x="5" y="0"/>
                      <a:pt x="2" y="0"/>
                      <a:pt x="0" y="2"/>
                    </a:cubicBezTo>
                    <a:cubicBezTo>
                      <a:pt x="7" y="2"/>
                      <a:pt x="10" y="5"/>
                      <a:pt x="14" y="9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2" y="0"/>
                      <a:pt x="10" y="0"/>
                      <a:pt x="7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3" name="Freeform 469"/>
              <p:cNvSpPr>
                <a:spLocks/>
              </p:cNvSpPr>
              <p:nvPr/>
            </p:nvSpPr>
            <p:spPr bwMode="auto">
              <a:xfrm>
                <a:off x="2276" y="4726"/>
                <a:ext cx="57" cy="6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3"/>
                  </a:cxn>
                  <a:cxn ang="0">
                    <a:pos x="3" y="12"/>
                  </a:cxn>
                  <a:cxn ang="0">
                    <a:pos x="6" y="11"/>
                  </a:cxn>
                  <a:cxn ang="0">
                    <a:pos x="11" y="12"/>
                  </a:cxn>
                  <a:cxn ang="0">
                    <a:pos x="11" y="3"/>
                  </a:cxn>
                  <a:cxn ang="0">
                    <a:pos x="6" y="0"/>
                  </a:cxn>
                </a:cxnLst>
                <a:rect l="0" t="0" r="r" b="b"/>
                <a:pathLst>
                  <a:path w="11" h="12">
                    <a:moveTo>
                      <a:pt x="6" y="0"/>
                    </a:moveTo>
                    <a:cubicBezTo>
                      <a:pt x="5" y="2"/>
                      <a:pt x="3" y="3"/>
                      <a:pt x="0" y="3"/>
                    </a:cubicBezTo>
                    <a:cubicBezTo>
                      <a:pt x="3" y="8"/>
                      <a:pt x="3" y="8"/>
                      <a:pt x="3" y="12"/>
                    </a:cubicBezTo>
                    <a:cubicBezTo>
                      <a:pt x="4" y="11"/>
                      <a:pt x="5" y="11"/>
                      <a:pt x="6" y="11"/>
                    </a:cubicBezTo>
                    <a:cubicBezTo>
                      <a:pt x="8" y="11"/>
                      <a:pt x="9" y="11"/>
                      <a:pt x="11" y="12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9" y="2"/>
                      <a:pt x="8" y="1"/>
                      <a:pt x="6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4" name="Freeform 470"/>
              <p:cNvSpPr>
                <a:spLocks/>
              </p:cNvSpPr>
              <p:nvPr/>
            </p:nvSpPr>
            <p:spPr bwMode="auto">
              <a:xfrm>
                <a:off x="2121" y="4557"/>
                <a:ext cx="212" cy="185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20" y="0"/>
                  </a:cxn>
                  <a:cxn ang="0">
                    <a:pos x="20" y="3"/>
                  </a:cxn>
                  <a:cxn ang="0">
                    <a:pos x="16" y="0"/>
                  </a:cxn>
                  <a:cxn ang="0">
                    <a:pos x="10" y="0"/>
                  </a:cxn>
                  <a:cxn ang="0">
                    <a:pos x="4" y="5"/>
                  </a:cxn>
                  <a:cxn ang="0">
                    <a:pos x="16" y="3"/>
                  </a:cxn>
                  <a:cxn ang="0">
                    <a:pos x="15" y="6"/>
                  </a:cxn>
                  <a:cxn ang="0">
                    <a:pos x="18" y="6"/>
                  </a:cxn>
                  <a:cxn ang="0">
                    <a:pos x="27" y="11"/>
                  </a:cxn>
                  <a:cxn ang="0">
                    <a:pos x="18" y="9"/>
                  </a:cxn>
                  <a:cxn ang="0">
                    <a:pos x="14" y="9"/>
                  </a:cxn>
                  <a:cxn ang="0">
                    <a:pos x="14" y="15"/>
                  </a:cxn>
                  <a:cxn ang="0">
                    <a:pos x="16" y="36"/>
                  </a:cxn>
                  <a:cxn ang="0">
                    <a:pos x="21" y="35"/>
                  </a:cxn>
                  <a:cxn ang="0">
                    <a:pos x="22" y="28"/>
                  </a:cxn>
                  <a:cxn ang="0">
                    <a:pos x="21" y="27"/>
                  </a:cxn>
                  <a:cxn ang="0">
                    <a:pos x="20" y="30"/>
                  </a:cxn>
                  <a:cxn ang="0">
                    <a:pos x="18" y="32"/>
                  </a:cxn>
                  <a:cxn ang="0">
                    <a:pos x="18" y="32"/>
                  </a:cxn>
                  <a:cxn ang="0">
                    <a:pos x="25" y="17"/>
                  </a:cxn>
                  <a:cxn ang="0">
                    <a:pos x="25" y="17"/>
                  </a:cxn>
                  <a:cxn ang="0">
                    <a:pos x="35" y="23"/>
                  </a:cxn>
                  <a:cxn ang="0">
                    <a:pos x="39" y="30"/>
                  </a:cxn>
                  <a:cxn ang="0">
                    <a:pos x="40" y="30"/>
                  </a:cxn>
                  <a:cxn ang="0">
                    <a:pos x="35" y="14"/>
                  </a:cxn>
                  <a:cxn ang="0">
                    <a:pos x="41" y="18"/>
                  </a:cxn>
                  <a:cxn ang="0">
                    <a:pos x="41" y="16"/>
                  </a:cxn>
                  <a:cxn ang="0">
                    <a:pos x="41" y="16"/>
                  </a:cxn>
                  <a:cxn ang="0">
                    <a:pos x="41" y="11"/>
                  </a:cxn>
                  <a:cxn ang="0">
                    <a:pos x="40" y="10"/>
                  </a:cxn>
                  <a:cxn ang="0">
                    <a:pos x="36" y="12"/>
                  </a:cxn>
                  <a:cxn ang="0">
                    <a:pos x="26" y="0"/>
                  </a:cxn>
                </a:cxnLst>
                <a:rect l="0" t="0" r="r" b="b"/>
                <a:pathLst>
                  <a:path w="41" h="36">
                    <a:moveTo>
                      <a:pt x="26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22" y="2"/>
                      <a:pt x="21" y="3"/>
                      <a:pt x="20" y="3"/>
                    </a:cubicBezTo>
                    <a:cubicBezTo>
                      <a:pt x="18" y="3"/>
                      <a:pt x="16" y="1"/>
                      <a:pt x="16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3"/>
                      <a:pt x="3" y="1"/>
                      <a:pt x="4" y="5"/>
                    </a:cubicBezTo>
                    <a:cubicBezTo>
                      <a:pt x="8" y="5"/>
                      <a:pt x="11" y="3"/>
                      <a:pt x="16" y="3"/>
                    </a:cubicBezTo>
                    <a:cubicBezTo>
                      <a:pt x="15" y="4"/>
                      <a:pt x="15" y="5"/>
                      <a:pt x="15" y="6"/>
                    </a:cubicBezTo>
                    <a:cubicBezTo>
                      <a:pt x="16" y="6"/>
                      <a:pt x="17" y="6"/>
                      <a:pt x="18" y="6"/>
                    </a:cubicBezTo>
                    <a:cubicBezTo>
                      <a:pt x="23" y="6"/>
                      <a:pt x="27" y="7"/>
                      <a:pt x="27" y="11"/>
                    </a:cubicBezTo>
                    <a:cubicBezTo>
                      <a:pt x="25" y="10"/>
                      <a:pt x="22" y="9"/>
                      <a:pt x="18" y="9"/>
                    </a:cubicBezTo>
                    <a:cubicBezTo>
                      <a:pt x="17" y="9"/>
                      <a:pt x="15" y="9"/>
                      <a:pt x="14" y="9"/>
                    </a:cubicBezTo>
                    <a:cubicBezTo>
                      <a:pt x="13" y="13"/>
                      <a:pt x="13" y="11"/>
                      <a:pt x="14" y="15"/>
                    </a:cubicBezTo>
                    <a:cubicBezTo>
                      <a:pt x="0" y="16"/>
                      <a:pt x="5" y="36"/>
                      <a:pt x="16" y="36"/>
                    </a:cubicBezTo>
                    <a:cubicBezTo>
                      <a:pt x="18" y="36"/>
                      <a:pt x="19" y="36"/>
                      <a:pt x="21" y="35"/>
                    </a:cubicBezTo>
                    <a:cubicBezTo>
                      <a:pt x="22" y="34"/>
                      <a:pt x="22" y="30"/>
                      <a:pt x="22" y="28"/>
                    </a:cubicBezTo>
                    <a:cubicBezTo>
                      <a:pt x="22" y="27"/>
                      <a:pt x="22" y="27"/>
                      <a:pt x="21" y="27"/>
                    </a:cubicBezTo>
                    <a:cubicBezTo>
                      <a:pt x="20" y="27"/>
                      <a:pt x="20" y="29"/>
                      <a:pt x="20" y="30"/>
                    </a:cubicBezTo>
                    <a:cubicBezTo>
                      <a:pt x="20" y="31"/>
                      <a:pt x="19" y="32"/>
                      <a:pt x="18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7" y="27"/>
                      <a:pt x="16" y="17"/>
                      <a:pt x="25" y="17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30" y="17"/>
                      <a:pt x="33" y="20"/>
                      <a:pt x="35" y="23"/>
                    </a:cubicBezTo>
                    <a:cubicBezTo>
                      <a:pt x="36" y="25"/>
                      <a:pt x="35" y="30"/>
                      <a:pt x="39" y="30"/>
                    </a:cubicBezTo>
                    <a:cubicBezTo>
                      <a:pt x="39" y="30"/>
                      <a:pt x="40" y="30"/>
                      <a:pt x="40" y="30"/>
                    </a:cubicBezTo>
                    <a:cubicBezTo>
                      <a:pt x="39" y="24"/>
                      <a:pt x="36" y="20"/>
                      <a:pt x="35" y="14"/>
                    </a:cubicBezTo>
                    <a:cubicBezTo>
                      <a:pt x="37" y="15"/>
                      <a:pt x="39" y="16"/>
                      <a:pt x="41" y="18"/>
                    </a:cubicBezTo>
                    <a:cubicBezTo>
                      <a:pt x="41" y="16"/>
                      <a:pt x="41" y="16"/>
                      <a:pt x="41" y="16"/>
                    </a:cubicBezTo>
                    <a:cubicBezTo>
                      <a:pt x="41" y="16"/>
                      <a:pt x="41" y="16"/>
                      <a:pt x="41" y="16"/>
                    </a:cubicBezTo>
                    <a:cubicBezTo>
                      <a:pt x="41" y="11"/>
                      <a:pt x="41" y="11"/>
                      <a:pt x="41" y="11"/>
                    </a:cubicBezTo>
                    <a:cubicBezTo>
                      <a:pt x="41" y="11"/>
                      <a:pt x="41" y="11"/>
                      <a:pt x="40" y="10"/>
                    </a:cubicBezTo>
                    <a:cubicBezTo>
                      <a:pt x="39" y="11"/>
                      <a:pt x="37" y="12"/>
                      <a:pt x="36" y="12"/>
                    </a:cubicBezTo>
                    <a:cubicBezTo>
                      <a:pt x="30" y="12"/>
                      <a:pt x="27" y="7"/>
                      <a:pt x="26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5" name="Freeform 471"/>
              <p:cNvSpPr>
                <a:spLocks/>
              </p:cNvSpPr>
              <p:nvPr/>
            </p:nvSpPr>
            <p:spPr bwMode="auto">
              <a:xfrm>
                <a:off x="2058" y="5256"/>
                <a:ext cx="197" cy="124"/>
              </a:xfrm>
              <a:custGeom>
                <a:avLst/>
                <a:gdLst/>
                <a:ahLst/>
                <a:cxnLst>
                  <a:cxn ang="0">
                    <a:pos x="33" y="0"/>
                  </a:cxn>
                  <a:cxn ang="0">
                    <a:pos x="29" y="3"/>
                  </a:cxn>
                  <a:cxn ang="0">
                    <a:pos x="30" y="4"/>
                  </a:cxn>
                  <a:cxn ang="0">
                    <a:pos x="31" y="4"/>
                  </a:cxn>
                  <a:cxn ang="0">
                    <a:pos x="32" y="3"/>
                  </a:cxn>
                  <a:cxn ang="0">
                    <a:pos x="33" y="4"/>
                  </a:cxn>
                  <a:cxn ang="0">
                    <a:pos x="7" y="14"/>
                  </a:cxn>
                  <a:cxn ang="0">
                    <a:pos x="5" y="24"/>
                  </a:cxn>
                  <a:cxn ang="0">
                    <a:pos x="13" y="18"/>
                  </a:cxn>
                  <a:cxn ang="0">
                    <a:pos x="18" y="21"/>
                  </a:cxn>
                  <a:cxn ang="0">
                    <a:pos x="19" y="21"/>
                  </a:cxn>
                  <a:cxn ang="0">
                    <a:pos x="20" y="16"/>
                  </a:cxn>
                  <a:cxn ang="0">
                    <a:pos x="26" y="19"/>
                  </a:cxn>
                  <a:cxn ang="0">
                    <a:pos x="27" y="19"/>
                  </a:cxn>
                  <a:cxn ang="0">
                    <a:pos x="32" y="15"/>
                  </a:cxn>
                  <a:cxn ang="0">
                    <a:pos x="31" y="11"/>
                  </a:cxn>
                  <a:cxn ang="0">
                    <a:pos x="32" y="11"/>
                  </a:cxn>
                  <a:cxn ang="0">
                    <a:pos x="37" y="1"/>
                  </a:cxn>
                  <a:cxn ang="0">
                    <a:pos x="33" y="0"/>
                  </a:cxn>
                </a:cxnLst>
                <a:rect l="0" t="0" r="r" b="b"/>
                <a:pathLst>
                  <a:path w="38" h="24">
                    <a:moveTo>
                      <a:pt x="33" y="0"/>
                    </a:moveTo>
                    <a:cubicBezTo>
                      <a:pt x="31" y="0"/>
                      <a:pt x="29" y="1"/>
                      <a:pt x="29" y="3"/>
                    </a:cubicBezTo>
                    <a:cubicBezTo>
                      <a:pt x="29" y="4"/>
                      <a:pt x="30" y="4"/>
                      <a:pt x="30" y="4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32" y="4"/>
                      <a:pt x="32" y="3"/>
                      <a:pt x="32" y="3"/>
                    </a:cubicBezTo>
                    <a:cubicBezTo>
                      <a:pt x="33" y="3"/>
                      <a:pt x="33" y="4"/>
                      <a:pt x="33" y="4"/>
                    </a:cubicBezTo>
                    <a:cubicBezTo>
                      <a:pt x="26" y="7"/>
                      <a:pt x="9" y="2"/>
                      <a:pt x="7" y="14"/>
                    </a:cubicBezTo>
                    <a:cubicBezTo>
                      <a:pt x="14" y="16"/>
                      <a:pt x="0" y="20"/>
                      <a:pt x="5" y="24"/>
                    </a:cubicBezTo>
                    <a:cubicBezTo>
                      <a:pt x="7" y="21"/>
                      <a:pt x="9" y="19"/>
                      <a:pt x="13" y="18"/>
                    </a:cubicBezTo>
                    <a:cubicBezTo>
                      <a:pt x="14" y="19"/>
                      <a:pt x="15" y="21"/>
                      <a:pt x="18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22" y="20"/>
                      <a:pt x="18" y="16"/>
                      <a:pt x="20" y="16"/>
                    </a:cubicBezTo>
                    <a:cubicBezTo>
                      <a:pt x="21" y="18"/>
                      <a:pt x="23" y="19"/>
                      <a:pt x="26" y="19"/>
                    </a:cubicBezTo>
                    <a:cubicBezTo>
                      <a:pt x="26" y="19"/>
                      <a:pt x="27" y="19"/>
                      <a:pt x="27" y="19"/>
                    </a:cubicBezTo>
                    <a:cubicBezTo>
                      <a:pt x="25" y="14"/>
                      <a:pt x="31" y="17"/>
                      <a:pt x="32" y="15"/>
                    </a:cubicBezTo>
                    <a:cubicBezTo>
                      <a:pt x="32" y="13"/>
                      <a:pt x="31" y="12"/>
                      <a:pt x="31" y="11"/>
                    </a:cubicBezTo>
                    <a:cubicBezTo>
                      <a:pt x="31" y="11"/>
                      <a:pt x="31" y="11"/>
                      <a:pt x="32" y="11"/>
                    </a:cubicBezTo>
                    <a:cubicBezTo>
                      <a:pt x="37" y="11"/>
                      <a:pt x="38" y="6"/>
                      <a:pt x="37" y="1"/>
                    </a:cubicBezTo>
                    <a:cubicBezTo>
                      <a:pt x="36" y="0"/>
                      <a:pt x="35" y="0"/>
                      <a:pt x="33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6" name="Freeform 472"/>
              <p:cNvSpPr>
                <a:spLocks/>
              </p:cNvSpPr>
              <p:nvPr/>
            </p:nvSpPr>
            <p:spPr bwMode="auto">
              <a:xfrm>
                <a:off x="2219" y="6141"/>
                <a:ext cx="36" cy="31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2" y="0"/>
                  </a:cxn>
                  <a:cxn ang="0">
                    <a:pos x="0" y="5"/>
                  </a:cxn>
                  <a:cxn ang="0">
                    <a:pos x="5" y="6"/>
                  </a:cxn>
                  <a:cxn ang="0">
                    <a:pos x="7" y="5"/>
                  </a:cxn>
                  <a:cxn ang="0">
                    <a:pos x="3" y="0"/>
                  </a:cxn>
                </a:cxnLst>
                <a:rect l="0" t="0" r="r" b="b"/>
                <a:pathLst>
                  <a:path w="7" h="6">
                    <a:moveTo>
                      <a:pt x="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3" y="4"/>
                      <a:pt x="0" y="3"/>
                      <a:pt x="0" y="5"/>
                    </a:cubicBezTo>
                    <a:cubicBezTo>
                      <a:pt x="0" y="5"/>
                      <a:pt x="3" y="6"/>
                      <a:pt x="5" y="6"/>
                    </a:cubicBezTo>
                    <a:cubicBezTo>
                      <a:pt x="6" y="6"/>
                      <a:pt x="7" y="6"/>
                      <a:pt x="7" y="5"/>
                    </a:cubicBezTo>
                    <a:cubicBezTo>
                      <a:pt x="5" y="4"/>
                      <a:pt x="6" y="0"/>
                      <a:pt x="3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7" name="Freeform 473"/>
              <p:cNvSpPr>
                <a:spLocks/>
              </p:cNvSpPr>
              <p:nvPr/>
            </p:nvSpPr>
            <p:spPr bwMode="auto">
              <a:xfrm>
                <a:off x="2193" y="5909"/>
                <a:ext cx="36" cy="41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8"/>
                  </a:cxn>
                  <a:cxn ang="0">
                    <a:pos x="7" y="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7" h="8">
                    <a:moveTo>
                      <a:pt x="6" y="0"/>
                    </a:moveTo>
                    <a:cubicBezTo>
                      <a:pt x="1" y="0"/>
                      <a:pt x="0" y="4"/>
                      <a:pt x="0" y="8"/>
                    </a:cubicBezTo>
                    <a:cubicBezTo>
                      <a:pt x="4" y="8"/>
                      <a:pt x="7" y="6"/>
                      <a:pt x="7" y="2"/>
                    </a:cubicBezTo>
                    <a:cubicBezTo>
                      <a:pt x="7" y="1"/>
                      <a:pt x="6" y="1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8" name="Freeform 474"/>
              <p:cNvSpPr>
                <a:spLocks/>
              </p:cNvSpPr>
              <p:nvPr/>
            </p:nvSpPr>
            <p:spPr bwMode="auto">
              <a:xfrm>
                <a:off x="2141" y="6115"/>
                <a:ext cx="57" cy="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11"/>
                  </a:cxn>
                  <a:cxn ang="0">
                    <a:pos x="11" y="10"/>
                  </a:cxn>
                  <a:cxn ang="0">
                    <a:pos x="0" y="0"/>
                  </a:cxn>
                </a:cxnLst>
                <a:rect l="0" t="0" r="r" b="b"/>
                <a:pathLst>
                  <a:path w="11" h="11">
                    <a:moveTo>
                      <a:pt x="0" y="0"/>
                    </a:moveTo>
                    <a:cubicBezTo>
                      <a:pt x="0" y="5"/>
                      <a:pt x="3" y="11"/>
                      <a:pt x="7" y="11"/>
                    </a:cubicBezTo>
                    <a:cubicBezTo>
                      <a:pt x="8" y="11"/>
                      <a:pt x="9" y="10"/>
                      <a:pt x="11" y="10"/>
                    </a:cubicBezTo>
                    <a:cubicBezTo>
                      <a:pt x="8" y="6"/>
                      <a:pt x="2" y="4"/>
                      <a:pt x="0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9" name="Freeform 475"/>
              <p:cNvSpPr>
                <a:spLocks/>
              </p:cNvSpPr>
              <p:nvPr/>
            </p:nvSpPr>
            <p:spPr bwMode="auto">
              <a:xfrm>
                <a:off x="2136" y="5457"/>
                <a:ext cx="21" cy="2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5"/>
                  </a:cxn>
                  <a:cxn ang="0">
                    <a:pos x="4" y="5"/>
                  </a:cxn>
                  <a:cxn ang="0">
                    <a:pos x="2" y="0"/>
                  </a:cxn>
                </a:cxnLst>
                <a:rect l="0" t="0" r="r" b="b"/>
                <a:pathLst>
                  <a:path w="4" h="5">
                    <a:moveTo>
                      <a:pt x="2" y="0"/>
                    </a:moveTo>
                    <a:cubicBezTo>
                      <a:pt x="2" y="2"/>
                      <a:pt x="0" y="3"/>
                      <a:pt x="1" y="5"/>
                    </a:cubicBezTo>
                    <a:cubicBezTo>
                      <a:pt x="2" y="5"/>
                      <a:pt x="3" y="5"/>
                      <a:pt x="4" y="5"/>
                    </a:cubicBezTo>
                    <a:cubicBezTo>
                      <a:pt x="4" y="2"/>
                      <a:pt x="4" y="1"/>
                      <a:pt x="2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0" name="Freeform 476"/>
              <p:cNvSpPr>
                <a:spLocks/>
              </p:cNvSpPr>
              <p:nvPr/>
            </p:nvSpPr>
            <p:spPr bwMode="auto">
              <a:xfrm>
                <a:off x="2048" y="5472"/>
                <a:ext cx="109" cy="88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5"/>
                  </a:cxn>
                  <a:cxn ang="0">
                    <a:pos x="4" y="5"/>
                  </a:cxn>
                  <a:cxn ang="0">
                    <a:pos x="18" y="17"/>
                  </a:cxn>
                  <a:cxn ang="0">
                    <a:pos x="21" y="9"/>
                  </a:cxn>
                  <a:cxn ang="0">
                    <a:pos x="11" y="0"/>
                  </a:cxn>
                </a:cxnLst>
                <a:rect l="0" t="0" r="r" b="b"/>
                <a:pathLst>
                  <a:path w="21" h="17">
                    <a:moveTo>
                      <a:pt x="11" y="0"/>
                    </a:moveTo>
                    <a:cubicBezTo>
                      <a:pt x="7" y="1"/>
                      <a:pt x="2" y="2"/>
                      <a:pt x="0" y="5"/>
                    </a:cubicBezTo>
                    <a:cubicBezTo>
                      <a:pt x="1" y="5"/>
                      <a:pt x="3" y="5"/>
                      <a:pt x="4" y="5"/>
                    </a:cubicBezTo>
                    <a:cubicBezTo>
                      <a:pt x="13" y="5"/>
                      <a:pt x="19" y="10"/>
                      <a:pt x="18" y="17"/>
                    </a:cubicBezTo>
                    <a:cubicBezTo>
                      <a:pt x="21" y="13"/>
                      <a:pt x="21" y="13"/>
                      <a:pt x="21" y="9"/>
                    </a:cubicBezTo>
                    <a:cubicBezTo>
                      <a:pt x="20" y="3"/>
                      <a:pt x="12" y="5"/>
                      <a:pt x="11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1" name="Freeform 477"/>
              <p:cNvSpPr>
                <a:spLocks/>
              </p:cNvSpPr>
              <p:nvPr/>
            </p:nvSpPr>
            <p:spPr bwMode="auto">
              <a:xfrm>
                <a:off x="2105" y="4639"/>
                <a:ext cx="36" cy="26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1"/>
                  </a:cxn>
                  <a:cxn ang="0">
                    <a:pos x="3" y="5"/>
                  </a:cxn>
                  <a:cxn ang="0">
                    <a:pos x="6" y="0"/>
                  </a:cxn>
                  <a:cxn ang="0">
                    <a:pos x="4" y="0"/>
                  </a:cxn>
                </a:cxnLst>
                <a:rect l="0" t="0" r="r" b="b"/>
                <a:pathLst>
                  <a:path w="7" h="5">
                    <a:moveTo>
                      <a:pt x="4" y="0"/>
                    </a:moveTo>
                    <a:cubicBezTo>
                      <a:pt x="3" y="0"/>
                      <a:pt x="1" y="0"/>
                      <a:pt x="0" y="1"/>
                    </a:cubicBezTo>
                    <a:cubicBezTo>
                      <a:pt x="0" y="4"/>
                      <a:pt x="1" y="5"/>
                      <a:pt x="3" y="5"/>
                    </a:cubicBezTo>
                    <a:cubicBezTo>
                      <a:pt x="5" y="5"/>
                      <a:pt x="7" y="3"/>
                      <a:pt x="6" y="0"/>
                    </a:cubicBezTo>
                    <a:cubicBezTo>
                      <a:pt x="5" y="0"/>
                      <a:pt x="5" y="0"/>
                      <a:pt x="4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2" name="Freeform 478"/>
              <p:cNvSpPr>
                <a:spLocks/>
              </p:cNvSpPr>
              <p:nvPr/>
            </p:nvSpPr>
            <p:spPr bwMode="auto">
              <a:xfrm>
                <a:off x="2110" y="5441"/>
                <a:ext cx="21" cy="2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5"/>
                  </a:cxn>
                  <a:cxn ang="0">
                    <a:pos x="4" y="5"/>
                  </a:cxn>
                  <a:cxn ang="0">
                    <a:pos x="2" y="0"/>
                  </a:cxn>
                </a:cxnLst>
                <a:rect l="0" t="0" r="r" b="b"/>
                <a:pathLst>
                  <a:path w="4" h="5">
                    <a:moveTo>
                      <a:pt x="2" y="0"/>
                    </a:moveTo>
                    <a:cubicBezTo>
                      <a:pt x="1" y="2"/>
                      <a:pt x="0" y="2"/>
                      <a:pt x="1" y="5"/>
                    </a:cubicBezTo>
                    <a:cubicBezTo>
                      <a:pt x="2" y="5"/>
                      <a:pt x="3" y="5"/>
                      <a:pt x="4" y="5"/>
                    </a:cubicBezTo>
                    <a:cubicBezTo>
                      <a:pt x="4" y="2"/>
                      <a:pt x="3" y="1"/>
                      <a:pt x="2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3" name="Freeform 479"/>
              <p:cNvSpPr>
                <a:spLocks/>
              </p:cNvSpPr>
              <p:nvPr/>
            </p:nvSpPr>
            <p:spPr bwMode="auto">
              <a:xfrm>
                <a:off x="2048" y="4665"/>
                <a:ext cx="83" cy="61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5" y="2"/>
                  </a:cxn>
                  <a:cxn ang="0">
                    <a:pos x="7" y="7"/>
                  </a:cxn>
                  <a:cxn ang="0">
                    <a:pos x="3" y="6"/>
                  </a:cxn>
                  <a:cxn ang="0">
                    <a:pos x="0" y="10"/>
                  </a:cxn>
                  <a:cxn ang="0">
                    <a:pos x="2" y="11"/>
                  </a:cxn>
                  <a:cxn ang="0">
                    <a:pos x="5" y="9"/>
                  </a:cxn>
                  <a:cxn ang="0">
                    <a:pos x="9" y="7"/>
                  </a:cxn>
                  <a:cxn ang="0">
                    <a:pos x="10" y="12"/>
                  </a:cxn>
                  <a:cxn ang="0">
                    <a:pos x="12" y="12"/>
                  </a:cxn>
                  <a:cxn ang="0">
                    <a:pos x="16" y="10"/>
                  </a:cxn>
                  <a:cxn ang="0">
                    <a:pos x="10" y="0"/>
                  </a:cxn>
                  <a:cxn ang="0">
                    <a:pos x="10" y="0"/>
                  </a:cxn>
                </a:cxnLst>
                <a:rect l="0" t="0" r="r" b="b"/>
                <a:pathLst>
                  <a:path w="16" h="12">
                    <a:moveTo>
                      <a:pt x="10" y="0"/>
                    </a:moveTo>
                    <a:cubicBezTo>
                      <a:pt x="8" y="0"/>
                      <a:pt x="7" y="2"/>
                      <a:pt x="5" y="2"/>
                    </a:cubicBezTo>
                    <a:cubicBezTo>
                      <a:pt x="4" y="6"/>
                      <a:pt x="8" y="3"/>
                      <a:pt x="7" y="7"/>
                    </a:cubicBezTo>
                    <a:cubicBezTo>
                      <a:pt x="6" y="6"/>
                      <a:pt x="4" y="6"/>
                      <a:pt x="3" y="6"/>
                    </a:cubicBezTo>
                    <a:cubicBezTo>
                      <a:pt x="1" y="6"/>
                      <a:pt x="0" y="7"/>
                      <a:pt x="0" y="10"/>
                    </a:cubicBezTo>
                    <a:cubicBezTo>
                      <a:pt x="1" y="11"/>
                      <a:pt x="1" y="11"/>
                      <a:pt x="2" y="11"/>
                    </a:cubicBezTo>
                    <a:cubicBezTo>
                      <a:pt x="3" y="11"/>
                      <a:pt x="4" y="10"/>
                      <a:pt x="5" y="9"/>
                    </a:cubicBezTo>
                    <a:cubicBezTo>
                      <a:pt x="6" y="8"/>
                      <a:pt x="8" y="7"/>
                      <a:pt x="9" y="7"/>
                    </a:cubicBezTo>
                    <a:cubicBezTo>
                      <a:pt x="9" y="9"/>
                      <a:pt x="9" y="11"/>
                      <a:pt x="10" y="12"/>
                    </a:cubicBezTo>
                    <a:cubicBezTo>
                      <a:pt x="11" y="12"/>
                      <a:pt x="11" y="12"/>
                      <a:pt x="12" y="12"/>
                    </a:cubicBezTo>
                    <a:cubicBezTo>
                      <a:pt x="14" y="12"/>
                      <a:pt x="14" y="10"/>
                      <a:pt x="16" y="10"/>
                    </a:cubicBezTo>
                    <a:cubicBezTo>
                      <a:pt x="15" y="6"/>
                      <a:pt x="10" y="5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4" name="Freeform 480"/>
              <p:cNvSpPr>
                <a:spLocks noEditPoints="1"/>
              </p:cNvSpPr>
              <p:nvPr/>
            </p:nvSpPr>
            <p:spPr bwMode="auto">
              <a:xfrm>
                <a:off x="1426" y="4557"/>
                <a:ext cx="726" cy="1445"/>
              </a:xfrm>
              <a:custGeom>
                <a:avLst/>
                <a:gdLst/>
                <a:ahLst/>
                <a:cxnLst>
                  <a:cxn ang="0">
                    <a:pos x="42" y="226"/>
                  </a:cxn>
                  <a:cxn ang="0">
                    <a:pos x="30" y="165"/>
                  </a:cxn>
                  <a:cxn ang="0">
                    <a:pos x="27" y="159"/>
                  </a:cxn>
                  <a:cxn ang="0">
                    <a:pos x="36" y="153"/>
                  </a:cxn>
                  <a:cxn ang="0">
                    <a:pos x="60" y="102"/>
                  </a:cxn>
                  <a:cxn ang="0">
                    <a:pos x="91" y="25"/>
                  </a:cxn>
                  <a:cxn ang="0">
                    <a:pos x="71" y="11"/>
                  </a:cxn>
                  <a:cxn ang="0">
                    <a:pos x="73" y="21"/>
                  </a:cxn>
                  <a:cxn ang="0">
                    <a:pos x="63" y="29"/>
                  </a:cxn>
                  <a:cxn ang="0">
                    <a:pos x="61" y="28"/>
                  </a:cxn>
                  <a:cxn ang="0">
                    <a:pos x="49" y="30"/>
                  </a:cxn>
                  <a:cxn ang="0">
                    <a:pos x="67" y="83"/>
                  </a:cxn>
                  <a:cxn ang="0">
                    <a:pos x="70" y="71"/>
                  </a:cxn>
                  <a:cxn ang="0">
                    <a:pos x="46" y="57"/>
                  </a:cxn>
                  <a:cxn ang="0">
                    <a:pos x="55" y="74"/>
                  </a:cxn>
                  <a:cxn ang="0">
                    <a:pos x="50" y="87"/>
                  </a:cxn>
                  <a:cxn ang="0">
                    <a:pos x="40" y="95"/>
                  </a:cxn>
                  <a:cxn ang="0">
                    <a:pos x="36" y="115"/>
                  </a:cxn>
                  <a:cxn ang="0">
                    <a:pos x="25" y="152"/>
                  </a:cxn>
                  <a:cxn ang="0">
                    <a:pos x="16" y="162"/>
                  </a:cxn>
                  <a:cxn ang="0">
                    <a:pos x="29" y="172"/>
                  </a:cxn>
                  <a:cxn ang="0">
                    <a:pos x="10" y="168"/>
                  </a:cxn>
                  <a:cxn ang="0">
                    <a:pos x="38" y="195"/>
                  </a:cxn>
                  <a:cxn ang="0">
                    <a:pos x="8" y="210"/>
                  </a:cxn>
                  <a:cxn ang="0">
                    <a:pos x="16" y="225"/>
                  </a:cxn>
                  <a:cxn ang="0">
                    <a:pos x="27" y="254"/>
                  </a:cxn>
                  <a:cxn ang="0">
                    <a:pos x="45" y="263"/>
                  </a:cxn>
                  <a:cxn ang="0">
                    <a:pos x="53" y="267"/>
                  </a:cxn>
                  <a:cxn ang="0">
                    <a:pos x="41" y="254"/>
                  </a:cxn>
                  <a:cxn ang="0">
                    <a:pos x="36" y="243"/>
                  </a:cxn>
                  <a:cxn ang="0">
                    <a:pos x="67" y="239"/>
                  </a:cxn>
                  <a:cxn ang="0">
                    <a:pos x="71" y="269"/>
                  </a:cxn>
                  <a:cxn ang="0">
                    <a:pos x="111" y="266"/>
                  </a:cxn>
                  <a:cxn ang="0">
                    <a:pos x="114" y="254"/>
                  </a:cxn>
                  <a:cxn ang="0">
                    <a:pos x="82" y="237"/>
                  </a:cxn>
                  <a:cxn ang="0">
                    <a:pos x="46" y="227"/>
                  </a:cxn>
                  <a:cxn ang="0">
                    <a:pos x="111" y="203"/>
                  </a:cxn>
                  <a:cxn ang="0">
                    <a:pos x="118" y="194"/>
                  </a:cxn>
                  <a:cxn ang="0">
                    <a:pos x="113" y="191"/>
                  </a:cxn>
                  <a:cxn ang="0">
                    <a:pos x="121" y="187"/>
                  </a:cxn>
                  <a:cxn ang="0">
                    <a:pos x="126" y="196"/>
                  </a:cxn>
                  <a:cxn ang="0">
                    <a:pos x="133" y="157"/>
                  </a:cxn>
                  <a:cxn ang="0">
                    <a:pos x="121" y="173"/>
                  </a:cxn>
                  <a:cxn ang="0">
                    <a:pos x="101" y="164"/>
                  </a:cxn>
                  <a:cxn ang="0">
                    <a:pos x="104" y="185"/>
                  </a:cxn>
                  <a:cxn ang="0">
                    <a:pos x="91" y="172"/>
                  </a:cxn>
                  <a:cxn ang="0">
                    <a:pos x="82" y="196"/>
                  </a:cxn>
                  <a:cxn ang="0">
                    <a:pos x="83" y="180"/>
                  </a:cxn>
                  <a:cxn ang="0">
                    <a:pos x="78" y="185"/>
                  </a:cxn>
                  <a:cxn ang="0">
                    <a:pos x="70" y="189"/>
                  </a:cxn>
                  <a:cxn ang="0">
                    <a:pos x="59" y="162"/>
                  </a:cxn>
                  <a:cxn ang="0">
                    <a:pos x="69" y="133"/>
                  </a:cxn>
                  <a:cxn ang="0">
                    <a:pos x="79" y="133"/>
                  </a:cxn>
                  <a:cxn ang="0">
                    <a:pos x="75" y="93"/>
                  </a:cxn>
                  <a:cxn ang="0">
                    <a:pos x="99" y="54"/>
                  </a:cxn>
                  <a:cxn ang="0">
                    <a:pos x="90" y="13"/>
                  </a:cxn>
                </a:cxnLst>
                <a:rect l="0" t="0" r="r" b="b"/>
                <a:pathLst>
                  <a:path w="140" h="281">
                    <a:moveTo>
                      <a:pt x="69" y="198"/>
                    </a:moveTo>
                    <a:cubicBezTo>
                      <a:pt x="68" y="196"/>
                      <a:pt x="71" y="194"/>
                      <a:pt x="75" y="194"/>
                    </a:cubicBezTo>
                    <a:cubicBezTo>
                      <a:pt x="76" y="194"/>
                      <a:pt x="77" y="194"/>
                      <a:pt x="78" y="195"/>
                    </a:cubicBezTo>
                    <a:cubicBezTo>
                      <a:pt x="76" y="197"/>
                      <a:pt x="70" y="195"/>
                      <a:pt x="69" y="198"/>
                    </a:cubicBezTo>
                    <a:moveTo>
                      <a:pt x="42" y="226"/>
                    </a:moveTo>
                    <a:cubicBezTo>
                      <a:pt x="42" y="221"/>
                      <a:pt x="47" y="214"/>
                      <a:pt x="48" y="204"/>
                    </a:cubicBezTo>
                    <a:cubicBezTo>
                      <a:pt x="49" y="195"/>
                      <a:pt x="45" y="183"/>
                      <a:pt x="54" y="182"/>
                    </a:cubicBezTo>
                    <a:cubicBezTo>
                      <a:pt x="57" y="201"/>
                      <a:pt x="50" y="215"/>
                      <a:pt x="42" y="226"/>
                    </a:cubicBezTo>
                    <a:moveTo>
                      <a:pt x="50" y="181"/>
                    </a:moveTo>
                    <a:cubicBezTo>
                      <a:pt x="47" y="178"/>
                      <a:pt x="53" y="175"/>
                      <a:pt x="54" y="173"/>
                    </a:cubicBezTo>
                    <a:cubicBezTo>
                      <a:pt x="56" y="175"/>
                      <a:pt x="50" y="178"/>
                      <a:pt x="50" y="181"/>
                    </a:cubicBezTo>
                    <a:moveTo>
                      <a:pt x="30" y="165"/>
                    </a:moveTo>
                    <a:cubicBezTo>
                      <a:pt x="28" y="165"/>
                      <a:pt x="29" y="163"/>
                      <a:pt x="27" y="163"/>
                    </a:cubicBezTo>
                    <a:cubicBezTo>
                      <a:pt x="28" y="161"/>
                      <a:pt x="29" y="162"/>
                      <a:pt x="31" y="162"/>
                    </a:cubicBezTo>
                    <a:cubicBezTo>
                      <a:pt x="31" y="163"/>
                      <a:pt x="31" y="164"/>
                      <a:pt x="31" y="165"/>
                    </a:cubicBezTo>
                    <a:cubicBezTo>
                      <a:pt x="30" y="165"/>
                      <a:pt x="30" y="165"/>
                      <a:pt x="30" y="165"/>
                    </a:cubicBezTo>
                    <a:moveTo>
                      <a:pt x="45" y="184"/>
                    </a:moveTo>
                    <a:cubicBezTo>
                      <a:pt x="42" y="182"/>
                      <a:pt x="41" y="179"/>
                      <a:pt x="38" y="177"/>
                    </a:cubicBezTo>
                    <a:cubicBezTo>
                      <a:pt x="43" y="174"/>
                      <a:pt x="43" y="166"/>
                      <a:pt x="46" y="160"/>
                    </a:cubicBezTo>
                    <a:cubicBezTo>
                      <a:pt x="47" y="163"/>
                      <a:pt x="47" y="167"/>
                      <a:pt x="50" y="168"/>
                    </a:cubicBezTo>
                    <a:cubicBezTo>
                      <a:pt x="48" y="173"/>
                      <a:pt x="43" y="175"/>
                      <a:pt x="45" y="184"/>
                    </a:cubicBezTo>
                    <a:moveTo>
                      <a:pt x="27" y="159"/>
                    </a:moveTo>
                    <a:cubicBezTo>
                      <a:pt x="27" y="159"/>
                      <a:pt x="26" y="159"/>
                      <a:pt x="26" y="158"/>
                    </a:cubicBezTo>
                    <a:cubicBezTo>
                      <a:pt x="27" y="159"/>
                      <a:pt x="27" y="159"/>
                      <a:pt x="27" y="159"/>
                    </a:cubicBezTo>
                    <a:moveTo>
                      <a:pt x="46" y="157"/>
                    </a:moveTo>
                    <a:cubicBezTo>
                      <a:pt x="46" y="156"/>
                      <a:pt x="46" y="155"/>
                      <a:pt x="46" y="154"/>
                    </a:cubicBezTo>
                    <a:cubicBezTo>
                      <a:pt x="47" y="154"/>
                      <a:pt x="48" y="154"/>
                      <a:pt x="49" y="154"/>
                    </a:cubicBezTo>
                    <a:cubicBezTo>
                      <a:pt x="49" y="156"/>
                      <a:pt x="48" y="156"/>
                      <a:pt x="48" y="157"/>
                    </a:cubicBezTo>
                    <a:cubicBezTo>
                      <a:pt x="47" y="157"/>
                      <a:pt x="46" y="157"/>
                      <a:pt x="46" y="157"/>
                    </a:cubicBezTo>
                    <a:moveTo>
                      <a:pt x="36" y="170"/>
                    </a:moveTo>
                    <a:cubicBezTo>
                      <a:pt x="34" y="164"/>
                      <a:pt x="39" y="158"/>
                      <a:pt x="34" y="155"/>
                    </a:cubicBezTo>
                    <a:cubicBezTo>
                      <a:pt x="34" y="154"/>
                      <a:pt x="36" y="154"/>
                      <a:pt x="36" y="153"/>
                    </a:cubicBezTo>
                    <a:cubicBezTo>
                      <a:pt x="40" y="155"/>
                      <a:pt x="38" y="167"/>
                      <a:pt x="36" y="170"/>
                    </a:cubicBezTo>
                    <a:moveTo>
                      <a:pt x="37" y="151"/>
                    </a:moveTo>
                    <a:cubicBezTo>
                      <a:pt x="36" y="147"/>
                      <a:pt x="41" y="149"/>
                      <a:pt x="40" y="147"/>
                    </a:cubicBezTo>
                    <a:cubicBezTo>
                      <a:pt x="42" y="147"/>
                      <a:pt x="41" y="149"/>
                      <a:pt x="41" y="151"/>
                    </a:cubicBezTo>
                    <a:cubicBezTo>
                      <a:pt x="40" y="151"/>
                      <a:pt x="39" y="151"/>
                      <a:pt x="37" y="151"/>
                    </a:cubicBezTo>
                    <a:moveTo>
                      <a:pt x="60" y="102"/>
                    </a:moveTo>
                    <a:cubicBezTo>
                      <a:pt x="57" y="98"/>
                      <a:pt x="66" y="95"/>
                      <a:pt x="68" y="93"/>
                    </a:cubicBezTo>
                    <a:cubicBezTo>
                      <a:pt x="71" y="97"/>
                      <a:pt x="62" y="99"/>
                      <a:pt x="60" y="102"/>
                    </a:cubicBezTo>
                    <a:moveTo>
                      <a:pt x="83" y="42"/>
                    </a:moveTo>
                    <a:cubicBezTo>
                      <a:pt x="79" y="33"/>
                      <a:pt x="86" y="26"/>
                      <a:pt x="90" y="21"/>
                    </a:cubicBezTo>
                    <a:cubicBezTo>
                      <a:pt x="90" y="21"/>
                      <a:pt x="90" y="21"/>
                      <a:pt x="91" y="21"/>
                    </a:cubicBezTo>
                    <a:cubicBezTo>
                      <a:pt x="91" y="21"/>
                      <a:pt x="91" y="22"/>
                      <a:pt x="91" y="23"/>
                    </a:cubicBezTo>
                    <a:cubicBezTo>
                      <a:pt x="90" y="24"/>
                      <a:pt x="89" y="26"/>
                      <a:pt x="89" y="26"/>
                    </a:cubicBezTo>
                    <a:cubicBezTo>
                      <a:pt x="89" y="26"/>
                      <a:pt x="89" y="26"/>
                      <a:pt x="89" y="26"/>
                    </a:cubicBezTo>
                    <a:cubicBezTo>
                      <a:pt x="89" y="26"/>
                      <a:pt x="89" y="26"/>
                      <a:pt x="89" y="26"/>
                    </a:cubicBezTo>
                    <a:cubicBezTo>
                      <a:pt x="90" y="26"/>
                      <a:pt x="91" y="25"/>
                      <a:pt x="91" y="25"/>
                    </a:cubicBezTo>
                    <a:cubicBezTo>
                      <a:pt x="90" y="31"/>
                      <a:pt x="86" y="34"/>
                      <a:pt x="83" y="42"/>
                    </a:cubicBezTo>
                    <a:moveTo>
                      <a:pt x="77" y="0"/>
                    </a:moveTo>
                    <a:cubicBezTo>
                      <a:pt x="62" y="0"/>
                      <a:pt x="62" y="0"/>
                      <a:pt x="62" y="0"/>
                    </a:cubicBezTo>
                    <a:cubicBezTo>
                      <a:pt x="64" y="6"/>
                      <a:pt x="76" y="2"/>
                      <a:pt x="76" y="10"/>
                    </a:cubicBezTo>
                    <a:cubicBezTo>
                      <a:pt x="74" y="8"/>
                      <a:pt x="72" y="7"/>
                      <a:pt x="69" y="5"/>
                    </a:cubicBezTo>
                    <a:cubicBezTo>
                      <a:pt x="66" y="7"/>
                      <a:pt x="72" y="9"/>
                      <a:pt x="73" y="11"/>
                    </a:cubicBezTo>
                    <a:cubicBezTo>
                      <a:pt x="73" y="12"/>
                      <a:pt x="73" y="12"/>
                      <a:pt x="73" y="12"/>
                    </a:cubicBezTo>
                    <a:cubicBezTo>
                      <a:pt x="73" y="12"/>
                      <a:pt x="72" y="12"/>
                      <a:pt x="71" y="11"/>
                    </a:cubicBezTo>
                    <a:cubicBezTo>
                      <a:pt x="71" y="10"/>
                      <a:pt x="69" y="9"/>
                      <a:pt x="68" y="9"/>
                    </a:cubicBezTo>
                    <a:cubicBezTo>
                      <a:pt x="68" y="9"/>
                      <a:pt x="67" y="9"/>
                      <a:pt x="67" y="9"/>
                    </a:cubicBezTo>
                    <a:cubicBezTo>
                      <a:pt x="67" y="12"/>
                      <a:pt x="70" y="13"/>
                      <a:pt x="71" y="15"/>
                    </a:cubicBezTo>
                    <a:cubicBezTo>
                      <a:pt x="71" y="15"/>
                      <a:pt x="71" y="15"/>
                      <a:pt x="71" y="15"/>
                    </a:cubicBezTo>
                    <a:cubicBezTo>
                      <a:pt x="71" y="15"/>
                      <a:pt x="70" y="15"/>
                      <a:pt x="70" y="15"/>
                    </a:cubicBezTo>
                    <a:cubicBezTo>
                      <a:pt x="70" y="15"/>
                      <a:pt x="69" y="15"/>
                      <a:pt x="69" y="15"/>
                    </a:cubicBezTo>
                    <a:cubicBezTo>
                      <a:pt x="69" y="15"/>
                      <a:pt x="68" y="15"/>
                      <a:pt x="68" y="15"/>
                    </a:cubicBezTo>
                    <a:cubicBezTo>
                      <a:pt x="68" y="19"/>
                      <a:pt x="70" y="20"/>
                      <a:pt x="73" y="21"/>
                    </a:cubicBezTo>
                    <a:cubicBezTo>
                      <a:pt x="72" y="22"/>
                      <a:pt x="70" y="22"/>
                      <a:pt x="70" y="23"/>
                    </a:cubicBezTo>
                    <a:cubicBezTo>
                      <a:pt x="71" y="27"/>
                      <a:pt x="77" y="26"/>
                      <a:pt x="78" y="31"/>
                    </a:cubicBezTo>
                    <a:cubicBezTo>
                      <a:pt x="76" y="30"/>
                      <a:pt x="75" y="28"/>
                      <a:pt x="73" y="28"/>
                    </a:cubicBezTo>
                    <a:cubicBezTo>
                      <a:pt x="73" y="28"/>
                      <a:pt x="72" y="29"/>
                      <a:pt x="71" y="29"/>
                    </a:cubicBezTo>
                    <a:cubicBezTo>
                      <a:pt x="72" y="34"/>
                      <a:pt x="78" y="33"/>
                      <a:pt x="78" y="39"/>
                    </a:cubicBezTo>
                    <a:cubicBezTo>
                      <a:pt x="76" y="35"/>
                      <a:pt x="69" y="35"/>
                      <a:pt x="68" y="30"/>
                    </a:cubicBezTo>
                    <a:cubicBezTo>
                      <a:pt x="68" y="30"/>
                      <a:pt x="67" y="31"/>
                      <a:pt x="66" y="31"/>
                    </a:cubicBezTo>
                    <a:cubicBezTo>
                      <a:pt x="65" y="31"/>
                      <a:pt x="64" y="29"/>
                      <a:pt x="63" y="29"/>
                    </a:cubicBezTo>
                    <a:cubicBezTo>
                      <a:pt x="63" y="31"/>
                      <a:pt x="63" y="33"/>
                      <a:pt x="63" y="35"/>
                    </a:cubicBezTo>
                    <a:cubicBezTo>
                      <a:pt x="68" y="38"/>
                      <a:pt x="70" y="42"/>
                      <a:pt x="75" y="45"/>
                    </a:cubicBezTo>
                    <a:cubicBezTo>
                      <a:pt x="74" y="45"/>
                      <a:pt x="73" y="45"/>
                      <a:pt x="72" y="45"/>
                    </a:cubicBezTo>
                    <a:cubicBezTo>
                      <a:pt x="67" y="45"/>
                      <a:pt x="60" y="41"/>
                      <a:pt x="57" y="37"/>
                    </a:cubicBezTo>
                    <a:cubicBezTo>
                      <a:pt x="58" y="36"/>
                      <a:pt x="59" y="36"/>
                      <a:pt x="60" y="36"/>
                    </a:cubicBezTo>
                    <a:cubicBezTo>
                      <a:pt x="61" y="36"/>
                      <a:pt x="61" y="36"/>
                      <a:pt x="61" y="36"/>
                    </a:cubicBezTo>
                    <a:cubicBezTo>
                      <a:pt x="61" y="36"/>
                      <a:pt x="62" y="36"/>
                      <a:pt x="62" y="36"/>
                    </a:cubicBezTo>
                    <a:cubicBezTo>
                      <a:pt x="63" y="32"/>
                      <a:pt x="60" y="31"/>
                      <a:pt x="61" y="28"/>
                    </a:cubicBezTo>
                    <a:cubicBezTo>
                      <a:pt x="56" y="27"/>
                      <a:pt x="51" y="26"/>
                      <a:pt x="46" y="26"/>
                    </a:cubicBezTo>
                    <a:cubicBezTo>
                      <a:pt x="43" y="26"/>
                      <a:pt x="40" y="27"/>
                      <a:pt x="37" y="28"/>
                    </a:cubicBezTo>
                    <a:cubicBezTo>
                      <a:pt x="34" y="26"/>
                      <a:pt x="38" y="25"/>
                      <a:pt x="40" y="25"/>
                    </a:cubicBezTo>
                    <a:cubicBezTo>
                      <a:pt x="42" y="25"/>
                      <a:pt x="43" y="25"/>
                      <a:pt x="44" y="25"/>
                    </a:cubicBezTo>
                    <a:cubicBezTo>
                      <a:pt x="42" y="23"/>
                      <a:pt x="40" y="22"/>
                      <a:pt x="38" y="22"/>
                    </a:cubicBezTo>
                    <a:cubicBezTo>
                      <a:pt x="31" y="22"/>
                      <a:pt x="22" y="33"/>
                      <a:pt x="31" y="38"/>
                    </a:cubicBezTo>
                    <a:cubicBezTo>
                      <a:pt x="33" y="34"/>
                      <a:pt x="39" y="29"/>
                      <a:pt x="45" y="29"/>
                    </a:cubicBezTo>
                    <a:cubicBezTo>
                      <a:pt x="46" y="29"/>
                      <a:pt x="48" y="29"/>
                      <a:pt x="49" y="30"/>
                    </a:cubicBezTo>
                    <a:cubicBezTo>
                      <a:pt x="45" y="31"/>
                      <a:pt x="44" y="38"/>
                      <a:pt x="46" y="43"/>
                    </a:cubicBezTo>
                    <a:cubicBezTo>
                      <a:pt x="47" y="43"/>
                      <a:pt x="49" y="43"/>
                      <a:pt x="51" y="43"/>
                    </a:cubicBezTo>
                    <a:cubicBezTo>
                      <a:pt x="51" y="38"/>
                      <a:pt x="48" y="39"/>
                      <a:pt x="50" y="35"/>
                    </a:cubicBezTo>
                    <a:cubicBezTo>
                      <a:pt x="58" y="37"/>
                      <a:pt x="59" y="46"/>
                      <a:pt x="66" y="49"/>
                    </a:cubicBezTo>
                    <a:cubicBezTo>
                      <a:pt x="67" y="49"/>
                      <a:pt x="68" y="49"/>
                      <a:pt x="68" y="49"/>
                    </a:cubicBezTo>
                    <a:cubicBezTo>
                      <a:pt x="89" y="49"/>
                      <a:pt x="76" y="81"/>
                      <a:pt x="75" y="90"/>
                    </a:cubicBezTo>
                    <a:cubicBezTo>
                      <a:pt x="70" y="90"/>
                      <a:pt x="67" y="93"/>
                      <a:pt x="63" y="94"/>
                    </a:cubicBezTo>
                    <a:cubicBezTo>
                      <a:pt x="63" y="89"/>
                      <a:pt x="65" y="86"/>
                      <a:pt x="67" y="83"/>
                    </a:cubicBezTo>
                    <a:cubicBezTo>
                      <a:pt x="67" y="83"/>
                      <a:pt x="67" y="83"/>
                      <a:pt x="66" y="83"/>
                    </a:cubicBezTo>
                    <a:cubicBezTo>
                      <a:pt x="66" y="83"/>
                      <a:pt x="66" y="83"/>
                      <a:pt x="65" y="83"/>
                    </a:cubicBezTo>
                    <a:cubicBezTo>
                      <a:pt x="65" y="83"/>
                      <a:pt x="65" y="83"/>
                      <a:pt x="64" y="83"/>
                    </a:cubicBezTo>
                    <a:cubicBezTo>
                      <a:pt x="63" y="83"/>
                      <a:pt x="63" y="83"/>
                      <a:pt x="63" y="81"/>
                    </a:cubicBezTo>
                    <a:cubicBezTo>
                      <a:pt x="65" y="77"/>
                      <a:pt x="72" y="76"/>
                      <a:pt x="74" y="71"/>
                    </a:cubicBezTo>
                    <a:cubicBezTo>
                      <a:pt x="73" y="71"/>
                      <a:pt x="72" y="71"/>
                      <a:pt x="72" y="71"/>
                    </a:cubicBezTo>
                    <a:cubicBezTo>
                      <a:pt x="71" y="71"/>
                      <a:pt x="71" y="71"/>
                      <a:pt x="71" y="71"/>
                    </a:cubicBezTo>
                    <a:cubicBezTo>
                      <a:pt x="70" y="71"/>
                      <a:pt x="70" y="71"/>
                      <a:pt x="70" y="71"/>
                    </a:cubicBezTo>
                    <a:cubicBezTo>
                      <a:pt x="69" y="71"/>
                      <a:pt x="69" y="71"/>
                      <a:pt x="68" y="69"/>
                    </a:cubicBezTo>
                    <a:cubicBezTo>
                      <a:pt x="67" y="72"/>
                      <a:pt x="64" y="73"/>
                      <a:pt x="64" y="77"/>
                    </a:cubicBezTo>
                    <a:cubicBezTo>
                      <a:pt x="60" y="69"/>
                      <a:pt x="69" y="68"/>
                      <a:pt x="67" y="61"/>
                    </a:cubicBezTo>
                    <a:cubicBezTo>
                      <a:pt x="67" y="61"/>
                      <a:pt x="67" y="61"/>
                      <a:pt x="67" y="61"/>
                    </a:cubicBezTo>
                    <a:cubicBezTo>
                      <a:pt x="65" y="61"/>
                      <a:pt x="59" y="63"/>
                      <a:pt x="61" y="68"/>
                    </a:cubicBezTo>
                    <a:cubicBezTo>
                      <a:pt x="56" y="67"/>
                      <a:pt x="58" y="64"/>
                      <a:pt x="56" y="61"/>
                    </a:cubicBezTo>
                    <a:cubicBezTo>
                      <a:pt x="56" y="58"/>
                      <a:pt x="52" y="59"/>
                      <a:pt x="52" y="55"/>
                    </a:cubicBezTo>
                    <a:cubicBezTo>
                      <a:pt x="50" y="56"/>
                      <a:pt x="49" y="57"/>
                      <a:pt x="46" y="57"/>
                    </a:cubicBezTo>
                    <a:cubicBezTo>
                      <a:pt x="46" y="57"/>
                      <a:pt x="45" y="57"/>
                      <a:pt x="45" y="57"/>
                    </a:cubicBezTo>
                    <a:cubicBezTo>
                      <a:pt x="46" y="60"/>
                      <a:pt x="49" y="61"/>
                      <a:pt x="46" y="64"/>
                    </a:cubicBezTo>
                    <a:cubicBezTo>
                      <a:pt x="53" y="66"/>
                      <a:pt x="56" y="65"/>
                      <a:pt x="60" y="70"/>
                    </a:cubicBezTo>
                    <a:cubicBezTo>
                      <a:pt x="60" y="71"/>
                      <a:pt x="59" y="71"/>
                      <a:pt x="59" y="71"/>
                    </a:cubicBezTo>
                    <a:cubicBezTo>
                      <a:pt x="58" y="71"/>
                      <a:pt x="58" y="70"/>
                      <a:pt x="57" y="70"/>
                    </a:cubicBezTo>
                    <a:cubicBezTo>
                      <a:pt x="56" y="69"/>
                      <a:pt x="54" y="69"/>
                      <a:pt x="53" y="69"/>
                    </a:cubicBezTo>
                    <a:cubicBezTo>
                      <a:pt x="52" y="69"/>
                      <a:pt x="52" y="69"/>
                      <a:pt x="51" y="69"/>
                    </a:cubicBezTo>
                    <a:cubicBezTo>
                      <a:pt x="51" y="74"/>
                      <a:pt x="53" y="74"/>
                      <a:pt x="55" y="74"/>
                    </a:cubicBezTo>
                    <a:cubicBezTo>
                      <a:pt x="55" y="74"/>
                      <a:pt x="56" y="74"/>
                      <a:pt x="56" y="74"/>
                    </a:cubicBezTo>
                    <a:cubicBezTo>
                      <a:pt x="56" y="74"/>
                      <a:pt x="57" y="74"/>
                      <a:pt x="57" y="74"/>
                    </a:cubicBezTo>
                    <a:cubicBezTo>
                      <a:pt x="59" y="74"/>
                      <a:pt x="61" y="74"/>
                      <a:pt x="62" y="76"/>
                    </a:cubicBezTo>
                    <a:cubicBezTo>
                      <a:pt x="58" y="81"/>
                      <a:pt x="65" y="95"/>
                      <a:pt x="56" y="98"/>
                    </a:cubicBezTo>
                    <a:cubicBezTo>
                      <a:pt x="58" y="94"/>
                      <a:pt x="58" y="89"/>
                      <a:pt x="60" y="85"/>
                    </a:cubicBezTo>
                    <a:cubicBezTo>
                      <a:pt x="57" y="84"/>
                      <a:pt x="55" y="83"/>
                      <a:pt x="53" y="81"/>
                    </a:cubicBezTo>
                    <a:cubicBezTo>
                      <a:pt x="53" y="84"/>
                      <a:pt x="54" y="87"/>
                      <a:pt x="51" y="87"/>
                    </a:cubicBezTo>
                    <a:cubicBezTo>
                      <a:pt x="51" y="87"/>
                      <a:pt x="51" y="87"/>
                      <a:pt x="50" y="87"/>
                    </a:cubicBezTo>
                    <a:cubicBezTo>
                      <a:pt x="52" y="91"/>
                      <a:pt x="58" y="102"/>
                      <a:pt x="50" y="105"/>
                    </a:cubicBezTo>
                    <a:cubicBezTo>
                      <a:pt x="50" y="100"/>
                      <a:pt x="52" y="97"/>
                      <a:pt x="50" y="92"/>
                    </a:cubicBezTo>
                    <a:cubicBezTo>
                      <a:pt x="48" y="91"/>
                      <a:pt x="41" y="92"/>
                      <a:pt x="40" y="87"/>
                    </a:cubicBezTo>
                    <a:cubicBezTo>
                      <a:pt x="39" y="88"/>
                      <a:pt x="42" y="94"/>
                      <a:pt x="44" y="95"/>
                    </a:cubicBezTo>
                    <a:cubicBezTo>
                      <a:pt x="43" y="96"/>
                      <a:pt x="43" y="96"/>
                      <a:pt x="43" y="96"/>
                    </a:cubicBezTo>
                    <a:cubicBezTo>
                      <a:pt x="43" y="96"/>
                      <a:pt x="42" y="96"/>
                      <a:pt x="42" y="95"/>
                    </a:cubicBezTo>
                    <a:cubicBezTo>
                      <a:pt x="42" y="95"/>
                      <a:pt x="41" y="95"/>
                      <a:pt x="41" y="95"/>
                    </a:cubicBezTo>
                    <a:cubicBezTo>
                      <a:pt x="41" y="95"/>
                      <a:pt x="41" y="95"/>
                      <a:pt x="40" y="95"/>
                    </a:cubicBezTo>
                    <a:cubicBezTo>
                      <a:pt x="40" y="100"/>
                      <a:pt x="44" y="102"/>
                      <a:pt x="49" y="103"/>
                    </a:cubicBezTo>
                    <a:cubicBezTo>
                      <a:pt x="50" y="112"/>
                      <a:pt x="44" y="114"/>
                      <a:pt x="44" y="122"/>
                    </a:cubicBezTo>
                    <a:cubicBezTo>
                      <a:pt x="39" y="116"/>
                      <a:pt x="36" y="108"/>
                      <a:pt x="30" y="104"/>
                    </a:cubicBezTo>
                    <a:cubicBezTo>
                      <a:pt x="27" y="107"/>
                      <a:pt x="34" y="109"/>
                      <a:pt x="35" y="112"/>
                    </a:cubicBezTo>
                    <a:cubicBezTo>
                      <a:pt x="35" y="114"/>
                      <a:pt x="31" y="113"/>
                      <a:pt x="31" y="114"/>
                    </a:cubicBezTo>
                    <a:cubicBezTo>
                      <a:pt x="31" y="116"/>
                      <a:pt x="32" y="117"/>
                      <a:pt x="33" y="117"/>
                    </a:cubicBezTo>
                    <a:cubicBezTo>
                      <a:pt x="33" y="117"/>
                      <a:pt x="34" y="117"/>
                      <a:pt x="34" y="116"/>
                    </a:cubicBezTo>
                    <a:cubicBezTo>
                      <a:pt x="35" y="116"/>
                      <a:pt x="35" y="115"/>
                      <a:pt x="36" y="115"/>
                    </a:cubicBezTo>
                    <a:cubicBezTo>
                      <a:pt x="36" y="115"/>
                      <a:pt x="36" y="115"/>
                      <a:pt x="36" y="115"/>
                    </a:cubicBezTo>
                    <a:cubicBezTo>
                      <a:pt x="40" y="119"/>
                      <a:pt x="33" y="117"/>
                      <a:pt x="34" y="121"/>
                    </a:cubicBezTo>
                    <a:cubicBezTo>
                      <a:pt x="34" y="122"/>
                      <a:pt x="35" y="123"/>
                      <a:pt x="36" y="123"/>
                    </a:cubicBezTo>
                    <a:cubicBezTo>
                      <a:pt x="37" y="123"/>
                      <a:pt x="38" y="122"/>
                      <a:pt x="37" y="121"/>
                    </a:cubicBezTo>
                    <a:cubicBezTo>
                      <a:pt x="42" y="123"/>
                      <a:pt x="39" y="134"/>
                      <a:pt x="41" y="139"/>
                    </a:cubicBezTo>
                    <a:cubicBezTo>
                      <a:pt x="33" y="141"/>
                      <a:pt x="31" y="150"/>
                      <a:pt x="31" y="160"/>
                    </a:cubicBezTo>
                    <a:cubicBezTo>
                      <a:pt x="27" y="160"/>
                      <a:pt x="30" y="152"/>
                      <a:pt x="26" y="152"/>
                    </a:cubicBezTo>
                    <a:cubicBezTo>
                      <a:pt x="26" y="152"/>
                      <a:pt x="26" y="152"/>
                      <a:pt x="25" y="152"/>
                    </a:cubicBezTo>
                    <a:cubicBezTo>
                      <a:pt x="23" y="153"/>
                      <a:pt x="24" y="157"/>
                      <a:pt x="26" y="158"/>
                    </a:cubicBezTo>
                    <a:cubicBezTo>
                      <a:pt x="23" y="156"/>
                      <a:pt x="16" y="153"/>
                      <a:pt x="10" y="153"/>
                    </a:cubicBezTo>
                    <a:cubicBezTo>
                      <a:pt x="6" y="153"/>
                      <a:pt x="3" y="155"/>
                      <a:pt x="2" y="160"/>
                    </a:cubicBezTo>
                    <a:cubicBezTo>
                      <a:pt x="2" y="161"/>
                      <a:pt x="2" y="161"/>
                      <a:pt x="2" y="161"/>
                    </a:cubicBezTo>
                    <a:cubicBezTo>
                      <a:pt x="4" y="161"/>
                      <a:pt x="7" y="156"/>
                      <a:pt x="10" y="156"/>
                    </a:cubicBezTo>
                    <a:cubicBezTo>
                      <a:pt x="13" y="156"/>
                      <a:pt x="11" y="158"/>
                      <a:pt x="9" y="158"/>
                    </a:cubicBezTo>
                    <a:cubicBezTo>
                      <a:pt x="9" y="158"/>
                      <a:pt x="8" y="158"/>
                      <a:pt x="8" y="158"/>
                    </a:cubicBezTo>
                    <a:cubicBezTo>
                      <a:pt x="9" y="161"/>
                      <a:pt x="13" y="162"/>
                      <a:pt x="16" y="162"/>
                    </a:cubicBezTo>
                    <a:cubicBezTo>
                      <a:pt x="18" y="162"/>
                      <a:pt x="19" y="162"/>
                      <a:pt x="20" y="162"/>
                    </a:cubicBezTo>
                    <a:cubicBezTo>
                      <a:pt x="18" y="164"/>
                      <a:pt x="17" y="166"/>
                      <a:pt x="21" y="166"/>
                    </a:cubicBezTo>
                    <a:cubicBezTo>
                      <a:pt x="22" y="166"/>
                      <a:pt x="22" y="166"/>
                      <a:pt x="23" y="166"/>
                    </a:cubicBezTo>
                    <a:cubicBezTo>
                      <a:pt x="23" y="167"/>
                      <a:pt x="22" y="168"/>
                      <a:pt x="22" y="169"/>
                    </a:cubicBezTo>
                    <a:cubicBezTo>
                      <a:pt x="23" y="170"/>
                      <a:pt x="23" y="170"/>
                      <a:pt x="24" y="170"/>
                    </a:cubicBezTo>
                    <a:cubicBezTo>
                      <a:pt x="24" y="170"/>
                      <a:pt x="25" y="170"/>
                      <a:pt x="25" y="170"/>
                    </a:cubicBezTo>
                    <a:cubicBezTo>
                      <a:pt x="26" y="169"/>
                      <a:pt x="26" y="169"/>
                      <a:pt x="27" y="169"/>
                    </a:cubicBezTo>
                    <a:cubicBezTo>
                      <a:pt x="28" y="169"/>
                      <a:pt x="29" y="170"/>
                      <a:pt x="29" y="172"/>
                    </a:cubicBezTo>
                    <a:cubicBezTo>
                      <a:pt x="28" y="172"/>
                      <a:pt x="28" y="172"/>
                      <a:pt x="27" y="172"/>
                    </a:cubicBezTo>
                    <a:cubicBezTo>
                      <a:pt x="23" y="172"/>
                      <a:pt x="20" y="170"/>
                      <a:pt x="17" y="168"/>
                    </a:cubicBezTo>
                    <a:cubicBezTo>
                      <a:pt x="15" y="165"/>
                      <a:pt x="12" y="163"/>
                      <a:pt x="9" y="163"/>
                    </a:cubicBezTo>
                    <a:cubicBezTo>
                      <a:pt x="7" y="163"/>
                      <a:pt x="5" y="163"/>
                      <a:pt x="3" y="165"/>
                    </a:cubicBezTo>
                    <a:cubicBezTo>
                      <a:pt x="3" y="167"/>
                      <a:pt x="3" y="168"/>
                      <a:pt x="3" y="170"/>
                    </a:cubicBezTo>
                    <a:cubicBezTo>
                      <a:pt x="3" y="170"/>
                      <a:pt x="3" y="170"/>
                      <a:pt x="4" y="170"/>
                    </a:cubicBezTo>
                    <a:cubicBezTo>
                      <a:pt x="5" y="170"/>
                      <a:pt x="6" y="170"/>
                      <a:pt x="7" y="169"/>
                    </a:cubicBezTo>
                    <a:cubicBezTo>
                      <a:pt x="8" y="168"/>
                      <a:pt x="9" y="168"/>
                      <a:pt x="10" y="168"/>
                    </a:cubicBezTo>
                    <a:cubicBezTo>
                      <a:pt x="11" y="168"/>
                      <a:pt x="12" y="168"/>
                      <a:pt x="12" y="168"/>
                    </a:cubicBezTo>
                    <a:cubicBezTo>
                      <a:pt x="14" y="174"/>
                      <a:pt x="19" y="180"/>
                      <a:pt x="26" y="180"/>
                    </a:cubicBezTo>
                    <a:cubicBezTo>
                      <a:pt x="28" y="180"/>
                      <a:pt x="30" y="179"/>
                      <a:pt x="33" y="178"/>
                    </a:cubicBezTo>
                    <a:cubicBezTo>
                      <a:pt x="38" y="179"/>
                      <a:pt x="41" y="184"/>
                      <a:pt x="42" y="189"/>
                    </a:cubicBezTo>
                    <a:cubicBezTo>
                      <a:pt x="40" y="187"/>
                      <a:pt x="38" y="186"/>
                      <a:pt x="36" y="186"/>
                    </a:cubicBezTo>
                    <a:cubicBezTo>
                      <a:pt x="28" y="186"/>
                      <a:pt x="22" y="199"/>
                      <a:pt x="32" y="203"/>
                    </a:cubicBezTo>
                    <a:cubicBezTo>
                      <a:pt x="36" y="202"/>
                      <a:pt x="32" y="200"/>
                      <a:pt x="32" y="197"/>
                    </a:cubicBezTo>
                    <a:cubicBezTo>
                      <a:pt x="33" y="195"/>
                      <a:pt x="35" y="195"/>
                      <a:pt x="38" y="195"/>
                    </a:cubicBezTo>
                    <a:cubicBezTo>
                      <a:pt x="39" y="195"/>
                      <a:pt x="40" y="195"/>
                      <a:pt x="40" y="195"/>
                    </a:cubicBezTo>
                    <a:cubicBezTo>
                      <a:pt x="51" y="208"/>
                      <a:pt x="36" y="226"/>
                      <a:pt x="31" y="237"/>
                    </a:cubicBezTo>
                    <a:cubicBezTo>
                      <a:pt x="30" y="236"/>
                      <a:pt x="31" y="229"/>
                      <a:pt x="31" y="225"/>
                    </a:cubicBezTo>
                    <a:cubicBezTo>
                      <a:pt x="33" y="225"/>
                      <a:pt x="31" y="229"/>
                      <a:pt x="33" y="230"/>
                    </a:cubicBezTo>
                    <a:cubicBezTo>
                      <a:pt x="39" y="222"/>
                      <a:pt x="30" y="212"/>
                      <a:pt x="21" y="212"/>
                    </a:cubicBezTo>
                    <a:cubicBezTo>
                      <a:pt x="18" y="212"/>
                      <a:pt x="15" y="213"/>
                      <a:pt x="12" y="215"/>
                    </a:cubicBezTo>
                    <a:cubicBezTo>
                      <a:pt x="10" y="215"/>
                      <a:pt x="12" y="210"/>
                      <a:pt x="10" y="210"/>
                    </a:cubicBezTo>
                    <a:cubicBezTo>
                      <a:pt x="9" y="210"/>
                      <a:pt x="9" y="210"/>
                      <a:pt x="8" y="210"/>
                    </a:cubicBezTo>
                    <a:cubicBezTo>
                      <a:pt x="1" y="210"/>
                      <a:pt x="0" y="216"/>
                      <a:pt x="1" y="219"/>
                    </a:cubicBezTo>
                    <a:cubicBezTo>
                      <a:pt x="2" y="223"/>
                      <a:pt x="4" y="224"/>
                      <a:pt x="6" y="224"/>
                    </a:cubicBezTo>
                    <a:cubicBezTo>
                      <a:pt x="10" y="224"/>
                      <a:pt x="16" y="218"/>
                      <a:pt x="19" y="215"/>
                    </a:cubicBezTo>
                    <a:cubicBezTo>
                      <a:pt x="18" y="216"/>
                      <a:pt x="18" y="218"/>
                      <a:pt x="18" y="219"/>
                    </a:cubicBezTo>
                    <a:cubicBezTo>
                      <a:pt x="24" y="220"/>
                      <a:pt x="23" y="224"/>
                      <a:pt x="29" y="228"/>
                    </a:cubicBezTo>
                    <a:cubicBezTo>
                      <a:pt x="23" y="231"/>
                      <a:pt x="27" y="244"/>
                      <a:pt x="19" y="245"/>
                    </a:cubicBezTo>
                    <a:cubicBezTo>
                      <a:pt x="16" y="243"/>
                      <a:pt x="22" y="240"/>
                      <a:pt x="22" y="237"/>
                    </a:cubicBezTo>
                    <a:cubicBezTo>
                      <a:pt x="22" y="231"/>
                      <a:pt x="19" y="227"/>
                      <a:pt x="16" y="225"/>
                    </a:cubicBezTo>
                    <a:cubicBezTo>
                      <a:pt x="13" y="227"/>
                      <a:pt x="13" y="236"/>
                      <a:pt x="16" y="241"/>
                    </a:cubicBezTo>
                    <a:cubicBezTo>
                      <a:pt x="13" y="246"/>
                      <a:pt x="7" y="247"/>
                      <a:pt x="3" y="250"/>
                    </a:cubicBezTo>
                    <a:cubicBezTo>
                      <a:pt x="4" y="251"/>
                      <a:pt x="5" y="252"/>
                      <a:pt x="6" y="252"/>
                    </a:cubicBezTo>
                    <a:cubicBezTo>
                      <a:pt x="9" y="252"/>
                      <a:pt x="13" y="250"/>
                      <a:pt x="15" y="249"/>
                    </a:cubicBezTo>
                    <a:cubicBezTo>
                      <a:pt x="18" y="251"/>
                      <a:pt x="25" y="255"/>
                      <a:pt x="22" y="260"/>
                    </a:cubicBezTo>
                    <a:cubicBezTo>
                      <a:pt x="23" y="260"/>
                      <a:pt x="23" y="260"/>
                      <a:pt x="24" y="260"/>
                    </a:cubicBezTo>
                    <a:cubicBezTo>
                      <a:pt x="27" y="260"/>
                      <a:pt x="28" y="255"/>
                      <a:pt x="24" y="255"/>
                    </a:cubicBezTo>
                    <a:cubicBezTo>
                      <a:pt x="25" y="254"/>
                      <a:pt x="26" y="254"/>
                      <a:pt x="27" y="254"/>
                    </a:cubicBezTo>
                    <a:cubicBezTo>
                      <a:pt x="29" y="254"/>
                      <a:pt x="31" y="256"/>
                      <a:pt x="33" y="257"/>
                    </a:cubicBezTo>
                    <a:cubicBezTo>
                      <a:pt x="32" y="260"/>
                      <a:pt x="30" y="262"/>
                      <a:pt x="31" y="267"/>
                    </a:cubicBezTo>
                    <a:cubicBezTo>
                      <a:pt x="34" y="266"/>
                      <a:pt x="35" y="265"/>
                      <a:pt x="36" y="265"/>
                    </a:cubicBezTo>
                    <a:cubicBezTo>
                      <a:pt x="37" y="265"/>
                      <a:pt x="37" y="266"/>
                      <a:pt x="38" y="268"/>
                    </a:cubicBezTo>
                    <a:cubicBezTo>
                      <a:pt x="41" y="267"/>
                      <a:pt x="39" y="262"/>
                      <a:pt x="41" y="261"/>
                    </a:cubicBezTo>
                    <a:cubicBezTo>
                      <a:pt x="40" y="259"/>
                      <a:pt x="37" y="257"/>
                      <a:pt x="34" y="256"/>
                    </a:cubicBezTo>
                    <a:cubicBezTo>
                      <a:pt x="34" y="256"/>
                      <a:pt x="35" y="255"/>
                      <a:pt x="35" y="255"/>
                    </a:cubicBezTo>
                    <a:cubicBezTo>
                      <a:pt x="39" y="255"/>
                      <a:pt x="42" y="261"/>
                      <a:pt x="45" y="263"/>
                    </a:cubicBezTo>
                    <a:cubicBezTo>
                      <a:pt x="47" y="262"/>
                      <a:pt x="43" y="258"/>
                      <a:pt x="41" y="257"/>
                    </a:cubicBezTo>
                    <a:cubicBezTo>
                      <a:pt x="42" y="257"/>
                      <a:pt x="42" y="256"/>
                      <a:pt x="42" y="256"/>
                    </a:cubicBezTo>
                    <a:cubicBezTo>
                      <a:pt x="44" y="256"/>
                      <a:pt x="47" y="260"/>
                      <a:pt x="48" y="261"/>
                    </a:cubicBezTo>
                    <a:cubicBezTo>
                      <a:pt x="48" y="266"/>
                      <a:pt x="45" y="268"/>
                      <a:pt x="44" y="271"/>
                    </a:cubicBezTo>
                    <a:cubicBezTo>
                      <a:pt x="46" y="272"/>
                      <a:pt x="48" y="273"/>
                      <a:pt x="47" y="277"/>
                    </a:cubicBezTo>
                    <a:cubicBezTo>
                      <a:pt x="50" y="277"/>
                      <a:pt x="49" y="273"/>
                      <a:pt x="53" y="273"/>
                    </a:cubicBezTo>
                    <a:cubicBezTo>
                      <a:pt x="53" y="273"/>
                      <a:pt x="53" y="273"/>
                      <a:pt x="53" y="273"/>
                    </a:cubicBezTo>
                    <a:cubicBezTo>
                      <a:pt x="53" y="269"/>
                      <a:pt x="53" y="267"/>
                      <a:pt x="53" y="267"/>
                    </a:cubicBezTo>
                    <a:cubicBezTo>
                      <a:pt x="54" y="267"/>
                      <a:pt x="55" y="273"/>
                      <a:pt x="56" y="276"/>
                    </a:cubicBezTo>
                    <a:cubicBezTo>
                      <a:pt x="60" y="270"/>
                      <a:pt x="53" y="265"/>
                      <a:pt x="51" y="260"/>
                    </a:cubicBezTo>
                    <a:cubicBezTo>
                      <a:pt x="52" y="260"/>
                      <a:pt x="52" y="260"/>
                      <a:pt x="53" y="260"/>
                    </a:cubicBezTo>
                    <a:cubicBezTo>
                      <a:pt x="56" y="260"/>
                      <a:pt x="58" y="259"/>
                      <a:pt x="61" y="259"/>
                    </a:cubicBezTo>
                    <a:cubicBezTo>
                      <a:pt x="61" y="255"/>
                      <a:pt x="56" y="256"/>
                      <a:pt x="56" y="253"/>
                    </a:cubicBezTo>
                    <a:cubicBezTo>
                      <a:pt x="54" y="253"/>
                      <a:pt x="51" y="254"/>
                      <a:pt x="49" y="256"/>
                    </a:cubicBezTo>
                    <a:cubicBezTo>
                      <a:pt x="50" y="254"/>
                      <a:pt x="47" y="254"/>
                      <a:pt x="44" y="254"/>
                    </a:cubicBezTo>
                    <a:cubicBezTo>
                      <a:pt x="43" y="254"/>
                      <a:pt x="42" y="254"/>
                      <a:pt x="41" y="254"/>
                    </a:cubicBezTo>
                    <a:cubicBezTo>
                      <a:pt x="40" y="254"/>
                      <a:pt x="39" y="254"/>
                      <a:pt x="38" y="254"/>
                    </a:cubicBezTo>
                    <a:cubicBezTo>
                      <a:pt x="37" y="254"/>
                      <a:pt x="37" y="254"/>
                      <a:pt x="36" y="254"/>
                    </a:cubicBezTo>
                    <a:cubicBezTo>
                      <a:pt x="36" y="251"/>
                      <a:pt x="41" y="253"/>
                      <a:pt x="41" y="252"/>
                    </a:cubicBezTo>
                    <a:cubicBezTo>
                      <a:pt x="40" y="249"/>
                      <a:pt x="43" y="247"/>
                      <a:pt x="40" y="244"/>
                    </a:cubicBezTo>
                    <a:cubicBezTo>
                      <a:pt x="40" y="244"/>
                      <a:pt x="40" y="244"/>
                      <a:pt x="40" y="244"/>
                    </a:cubicBezTo>
                    <a:cubicBezTo>
                      <a:pt x="39" y="244"/>
                      <a:pt x="38" y="244"/>
                      <a:pt x="38" y="245"/>
                    </a:cubicBezTo>
                    <a:cubicBezTo>
                      <a:pt x="37" y="245"/>
                      <a:pt x="37" y="246"/>
                      <a:pt x="36" y="246"/>
                    </a:cubicBezTo>
                    <a:cubicBezTo>
                      <a:pt x="36" y="246"/>
                      <a:pt x="36" y="245"/>
                      <a:pt x="36" y="243"/>
                    </a:cubicBezTo>
                    <a:cubicBezTo>
                      <a:pt x="32" y="244"/>
                      <a:pt x="33" y="252"/>
                      <a:pt x="29" y="253"/>
                    </a:cubicBezTo>
                    <a:cubicBezTo>
                      <a:pt x="29" y="249"/>
                      <a:pt x="27" y="248"/>
                      <a:pt x="26" y="246"/>
                    </a:cubicBezTo>
                    <a:cubicBezTo>
                      <a:pt x="26" y="248"/>
                      <a:pt x="24" y="249"/>
                      <a:pt x="23" y="249"/>
                    </a:cubicBezTo>
                    <a:cubicBezTo>
                      <a:pt x="21" y="249"/>
                      <a:pt x="20" y="249"/>
                      <a:pt x="19" y="248"/>
                    </a:cubicBezTo>
                    <a:cubicBezTo>
                      <a:pt x="24" y="246"/>
                      <a:pt x="28" y="243"/>
                      <a:pt x="34" y="240"/>
                    </a:cubicBezTo>
                    <a:cubicBezTo>
                      <a:pt x="40" y="236"/>
                      <a:pt x="49" y="226"/>
                      <a:pt x="59" y="226"/>
                    </a:cubicBezTo>
                    <a:cubicBezTo>
                      <a:pt x="62" y="226"/>
                      <a:pt x="65" y="227"/>
                      <a:pt x="68" y="230"/>
                    </a:cubicBezTo>
                    <a:cubicBezTo>
                      <a:pt x="69" y="234"/>
                      <a:pt x="68" y="236"/>
                      <a:pt x="67" y="239"/>
                    </a:cubicBezTo>
                    <a:cubicBezTo>
                      <a:pt x="67" y="239"/>
                      <a:pt x="66" y="239"/>
                      <a:pt x="66" y="239"/>
                    </a:cubicBezTo>
                    <a:cubicBezTo>
                      <a:pt x="64" y="239"/>
                      <a:pt x="63" y="237"/>
                      <a:pt x="61" y="237"/>
                    </a:cubicBezTo>
                    <a:cubicBezTo>
                      <a:pt x="60" y="241"/>
                      <a:pt x="63" y="243"/>
                      <a:pt x="66" y="243"/>
                    </a:cubicBezTo>
                    <a:cubicBezTo>
                      <a:pt x="71" y="243"/>
                      <a:pt x="76" y="239"/>
                      <a:pt x="75" y="233"/>
                    </a:cubicBezTo>
                    <a:cubicBezTo>
                      <a:pt x="80" y="236"/>
                      <a:pt x="83" y="242"/>
                      <a:pt x="84" y="248"/>
                    </a:cubicBezTo>
                    <a:cubicBezTo>
                      <a:pt x="75" y="249"/>
                      <a:pt x="78" y="259"/>
                      <a:pt x="77" y="265"/>
                    </a:cubicBezTo>
                    <a:cubicBezTo>
                      <a:pt x="75" y="265"/>
                      <a:pt x="74" y="264"/>
                      <a:pt x="75" y="261"/>
                    </a:cubicBezTo>
                    <a:cubicBezTo>
                      <a:pt x="72" y="262"/>
                      <a:pt x="71" y="265"/>
                      <a:pt x="71" y="269"/>
                    </a:cubicBezTo>
                    <a:cubicBezTo>
                      <a:pt x="73" y="271"/>
                      <a:pt x="75" y="272"/>
                      <a:pt x="77" y="272"/>
                    </a:cubicBezTo>
                    <a:cubicBezTo>
                      <a:pt x="80" y="272"/>
                      <a:pt x="83" y="270"/>
                      <a:pt x="84" y="268"/>
                    </a:cubicBezTo>
                    <a:cubicBezTo>
                      <a:pt x="87" y="263"/>
                      <a:pt x="81" y="252"/>
                      <a:pt x="89" y="252"/>
                    </a:cubicBezTo>
                    <a:cubicBezTo>
                      <a:pt x="84" y="258"/>
                      <a:pt x="91" y="276"/>
                      <a:pt x="80" y="276"/>
                    </a:cubicBezTo>
                    <a:cubicBezTo>
                      <a:pt x="79" y="276"/>
                      <a:pt x="78" y="275"/>
                      <a:pt x="77" y="275"/>
                    </a:cubicBezTo>
                    <a:cubicBezTo>
                      <a:pt x="78" y="279"/>
                      <a:pt x="81" y="281"/>
                      <a:pt x="83" y="281"/>
                    </a:cubicBezTo>
                    <a:cubicBezTo>
                      <a:pt x="90" y="281"/>
                      <a:pt x="97" y="267"/>
                      <a:pt x="94" y="256"/>
                    </a:cubicBezTo>
                    <a:cubicBezTo>
                      <a:pt x="97" y="261"/>
                      <a:pt x="104" y="266"/>
                      <a:pt x="111" y="266"/>
                    </a:cubicBezTo>
                    <a:cubicBezTo>
                      <a:pt x="116" y="266"/>
                      <a:pt x="120" y="263"/>
                      <a:pt x="122" y="257"/>
                    </a:cubicBezTo>
                    <a:cubicBezTo>
                      <a:pt x="121" y="256"/>
                      <a:pt x="121" y="256"/>
                      <a:pt x="120" y="256"/>
                    </a:cubicBezTo>
                    <a:cubicBezTo>
                      <a:pt x="120" y="256"/>
                      <a:pt x="119" y="257"/>
                      <a:pt x="118" y="258"/>
                    </a:cubicBezTo>
                    <a:cubicBezTo>
                      <a:pt x="118" y="258"/>
                      <a:pt x="117" y="259"/>
                      <a:pt x="116" y="259"/>
                    </a:cubicBezTo>
                    <a:cubicBezTo>
                      <a:pt x="115" y="259"/>
                      <a:pt x="115" y="259"/>
                      <a:pt x="114" y="259"/>
                    </a:cubicBezTo>
                    <a:cubicBezTo>
                      <a:pt x="110" y="258"/>
                      <a:pt x="109" y="255"/>
                      <a:pt x="107" y="253"/>
                    </a:cubicBezTo>
                    <a:cubicBezTo>
                      <a:pt x="102" y="250"/>
                      <a:pt x="94" y="251"/>
                      <a:pt x="92" y="246"/>
                    </a:cubicBezTo>
                    <a:cubicBezTo>
                      <a:pt x="99" y="247"/>
                      <a:pt x="107" y="254"/>
                      <a:pt x="114" y="254"/>
                    </a:cubicBezTo>
                    <a:cubicBezTo>
                      <a:pt x="116" y="254"/>
                      <a:pt x="119" y="253"/>
                      <a:pt x="121" y="250"/>
                    </a:cubicBezTo>
                    <a:cubicBezTo>
                      <a:pt x="121" y="247"/>
                      <a:pt x="119" y="246"/>
                      <a:pt x="118" y="245"/>
                    </a:cubicBezTo>
                    <a:cubicBezTo>
                      <a:pt x="115" y="246"/>
                      <a:pt x="120" y="250"/>
                      <a:pt x="116" y="252"/>
                    </a:cubicBezTo>
                    <a:cubicBezTo>
                      <a:pt x="112" y="249"/>
                      <a:pt x="106" y="239"/>
                      <a:pt x="100" y="239"/>
                    </a:cubicBezTo>
                    <a:cubicBezTo>
                      <a:pt x="98" y="239"/>
                      <a:pt x="96" y="240"/>
                      <a:pt x="94" y="244"/>
                    </a:cubicBezTo>
                    <a:cubicBezTo>
                      <a:pt x="93" y="243"/>
                      <a:pt x="91" y="243"/>
                      <a:pt x="89" y="243"/>
                    </a:cubicBezTo>
                    <a:cubicBezTo>
                      <a:pt x="88" y="243"/>
                      <a:pt x="87" y="243"/>
                      <a:pt x="86" y="244"/>
                    </a:cubicBezTo>
                    <a:cubicBezTo>
                      <a:pt x="84" y="243"/>
                      <a:pt x="86" y="237"/>
                      <a:pt x="82" y="237"/>
                    </a:cubicBezTo>
                    <a:cubicBezTo>
                      <a:pt x="88" y="235"/>
                      <a:pt x="97" y="236"/>
                      <a:pt x="96" y="227"/>
                    </a:cubicBezTo>
                    <a:cubicBezTo>
                      <a:pt x="94" y="230"/>
                      <a:pt x="91" y="232"/>
                      <a:pt x="87" y="233"/>
                    </a:cubicBezTo>
                    <a:cubicBezTo>
                      <a:pt x="83" y="233"/>
                      <a:pt x="81" y="230"/>
                      <a:pt x="77" y="229"/>
                    </a:cubicBezTo>
                    <a:cubicBezTo>
                      <a:pt x="78" y="226"/>
                      <a:pt x="82" y="225"/>
                      <a:pt x="82" y="220"/>
                    </a:cubicBezTo>
                    <a:cubicBezTo>
                      <a:pt x="82" y="220"/>
                      <a:pt x="81" y="220"/>
                      <a:pt x="81" y="220"/>
                    </a:cubicBezTo>
                    <a:cubicBezTo>
                      <a:pt x="79" y="220"/>
                      <a:pt x="78" y="223"/>
                      <a:pt x="76" y="224"/>
                    </a:cubicBezTo>
                    <a:cubicBezTo>
                      <a:pt x="71" y="223"/>
                      <a:pt x="66" y="223"/>
                      <a:pt x="61" y="223"/>
                    </a:cubicBezTo>
                    <a:cubicBezTo>
                      <a:pt x="55" y="223"/>
                      <a:pt x="50" y="224"/>
                      <a:pt x="46" y="227"/>
                    </a:cubicBezTo>
                    <a:cubicBezTo>
                      <a:pt x="56" y="217"/>
                      <a:pt x="62" y="199"/>
                      <a:pt x="80" y="198"/>
                    </a:cubicBezTo>
                    <a:cubicBezTo>
                      <a:pt x="80" y="198"/>
                      <a:pt x="80" y="198"/>
                      <a:pt x="80" y="198"/>
                    </a:cubicBezTo>
                    <a:cubicBezTo>
                      <a:pt x="82" y="198"/>
                      <a:pt x="84" y="198"/>
                      <a:pt x="86" y="199"/>
                    </a:cubicBezTo>
                    <a:cubicBezTo>
                      <a:pt x="88" y="200"/>
                      <a:pt x="91" y="200"/>
                      <a:pt x="93" y="200"/>
                    </a:cubicBezTo>
                    <a:cubicBezTo>
                      <a:pt x="95" y="200"/>
                      <a:pt x="97" y="200"/>
                      <a:pt x="99" y="198"/>
                    </a:cubicBezTo>
                    <a:cubicBezTo>
                      <a:pt x="98" y="202"/>
                      <a:pt x="100" y="202"/>
                      <a:pt x="101" y="204"/>
                    </a:cubicBezTo>
                    <a:cubicBezTo>
                      <a:pt x="102" y="205"/>
                      <a:pt x="103" y="205"/>
                      <a:pt x="104" y="205"/>
                    </a:cubicBezTo>
                    <a:cubicBezTo>
                      <a:pt x="106" y="205"/>
                      <a:pt x="108" y="204"/>
                      <a:pt x="111" y="203"/>
                    </a:cubicBezTo>
                    <a:cubicBezTo>
                      <a:pt x="113" y="201"/>
                      <a:pt x="115" y="200"/>
                      <a:pt x="116" y="200"/>
                    </a:cubicBezTo>
                    <a:cubicBezTo>
                      <a:pt x="118" y="200"/>
                      <a:pt x="119" y="201"/>
                      <a:pt x="120" y="204"/>
                    </a:cubicBezTo>
                    <a:cubicBezTo>
                      <a:pt x="119" y="205"/>
                      <a:pt x="119" y="205"/>
                      <a:pt x="118" y="205"/>
                    </a:cubicBezTo>
                    <a:cubicBezTo>
                      <a:pt x="117" y="205"/>
                      <a:pt x="117" y="203"/>
                      <a:pt x="115" y="202"/>
                    </a:cubicBezTo>
                    <a:cubicBezTo>
                      <a:pt x="113" y="204"/>
                      <a:pt x="115" y="209"/>
                      <a:pt x="118" y="209"/>
                    </a:cubicBezTo>
                    <a:cubicBezTo>
                      <a:pt x="119" y="209"/>
                      <a:pt x="119" y="209"/>
                      <a:pt x="120" y="209"/>
                    </a:cubicBezTo>
                    <a:cubicBezTo>
                      <a:pt x="124" y="207"/>
                      <a:pt x="126" y="202"/>
                      <a:pt x="125" y="199"/>
                    </a:cubicBezTo>
                    <a:cubicBezTo>
                      <a:pt x="124" y="195"/>
                      <a:pt x="121" y="194"/>
                      <a:pt x="118" y="194"/>
                    </a:cubicBezTo>
                    <a:cubicBezTo>
                      <a:pt x="116" y="194"/>
                      <a:pt x="113" y="195"/>
                      <a:pt x="110" y="195"/>
                    </a:cubicBezTo>
                    <a:cubicBezTo>
                      <a:pt x="108" y="195"/>
                      <a:pt x="105" y="196"/>
                      <a:pt x="102" y="196"/>
                    </a:cubicBezTo>
                    <a:cubicBezTo>
                      <a:pt x="102" y="196"/>
                      <a:pt x="101" y="196"/>
                      <a:pt x="100" y="196"/>
                    </a:cubicBezTo>
                    <a:cubicBezTo>
                      <a:pt x="101" y="194"/>
                      <a:pt x="103" y="194"/>
                      <a:pt x="104" y="194"/>
                    </a:cubicBezTo>
                    <a:cubicBezTo>
                      <a:pt x="106" y="194"/>
                      <a:pt x="108" y="194"/>
                      <a:pt x="109" y="195"/>
                    </a:cubicBezTo>
                    <a:cubicBezTo>
                      <a:pt x="108" y="191"/>
                      <a:pt x="110" y="191"/>
                      <a:pt x="111" y="191"/>
                    </a:cubicBezTo>
                    <a:cubicBezTo>
                      <a:pt x="112" y="191"/>
                      <a:pt x="112" y="191"/>
                      <a:pt x="112" y="191"/>
                    </a:cubicBezTo>
                    <a:cubicBezTo>
                      <a:pt x="112" y="191"/>
                      <a:pt x="113" y="191"/>
                      <a:pt x="113" y="191"/>
                    </a:cubicBezTo>
                    <a:cubicBezTo>
                      <a:pt x="114" y="191"/>
                      <a:pt x="115" y="191"/>
                      <a:pt x="114" y="189"/>
                    </a:cubicBezTo>
                    <a:cubicBezTo>
                      <a:pt x="114" y="189"/>
                      <a:pt x="115" y="189"/>
                      <a:pt x="115" y="189"/>
                    </a:cubicBezTo>
                    <a:cubicBezTo>
                      <a:pt x="117" y="189"/>
                      <a:pt x="120" y="191"/>
                      <a:pt x="121" y="192"/>
                    </a:cubicBezTo>
                    <a:cubicBezTo>
                      <a:pt x="121" y="192"/>
                      <a:pt x="121" y="192"/>
                      <a:pt x="121" y="192"/>
                    </a:cubicBezTo>
                    <a:cubicBezTo>
                      <a:pt x="122" y="192"/>
                      <a:pt x="122" y="191"/>
                      <a:pt x="122" y="190"/>
                    </a:cubicBezTo>
                    <a:cubicBezTo>
                      <a:pt x="122" y="189"/>
                      <a:pt x="121" y="188"/>
                      <a:pt x="121" y="188"/>
                    </a:cubicBezTo>
                    <a:cubicBezTo>
                      <a:pt x="120" y="188"/>
                      <a:pt x="120" y="188"/>
                      <a:pt x="120" y="188"/>
                    </a:cubicBezTo>
                    <a:cubicBezTo>
                      <a:pt x="120" y="188"/>
                      <a:pt x="121" y="187"/>
                      <a:pt x="121" y="187"/>
                    </a:cubicBezTo>
                    <a:cubicBezTo>
                      <a:pt x="122" y="187"/>
                      <a:pt x="123" y="189"/>
                      <a:pt x="124" y="190"/>
                    </a:cubicBezTo>
                    <a:cubicBezTo>
                      <a:pt x="125" y="191"/>
                      <a:pt x="126" y="193"/>
                      <a:pt x="127" y="193"/>
                    </a:cubicBezTo>
                    <a:cubicBezTo>
                      <a:pt x="127" y="193"/>
                      <a:pt x="127" y="193"/>
                      <a:pt x="127" y="193"/>
                    </a:cubicBezTo>
                    <a:cubicBezTo>
                      <a:pt x="130" y="192"/>
                      <a:pt x="128" y="188"/>
                      <a:pt x="126" y="188"/>
                    </a:cubicBezTo>
                    <a:cubicBezTo>
                      <a:pt x="126" y="188"/>
                      <a:pt x="126" y="188"/>
                      <a:pt x="126" y="188"/>
                    </a:cubicBezTo>
                    <a:cubicBezTo>
                      <a:pt x="126" y="188"/>
                      <a:pt x="127" y="188"/>
                      <a:pt x="127" y="188"/>
                    </a:cubicBezTo>
                    <a:cubicBezTo>
                      <a:pt x="128" y="188"/>
                      <a:pt x="131" y="191"/>
                      <a:pt x="130" y="195"/>
                    </a:cubicBezTo>
                    <a:cubicBezTo>
                      <a:pt x="129" y="195"/>
                      <a:pt x="128" y="196"/>
                      <a:pt x="126" y="196"/>
                    </a:cubicBezTo>
                    <a:cubicBezTo>
                      <a:pt x="126" y="196"/>
                      <a:pt x="126" y="196"/>
                      <a:pt x="125" y="196"/>
                    </a:cubicBezTo>
                    <a:cubicBezTo>
                      <a:pt x="126" y="198"/>
                      <a:pt x="128" y="199"/>
                      <a:pt x="131" y="199"/>
                    </a:cubicBezTo>
                    <a:cubicBezTo>
                      <a:pt x="132" y="199"/>
                      <a:pt x="132" y="199"/>
                      <a:pt x="133" y="199"/>
                    </a:cubicBezTo>
                    <a:cubicBezTo>
                      <a:pt x="140" y="190"/>
                      <a:pt x="130" y="184"/>
                      <a:pt x="120" y="184"/>
                    </a:cubicBezTo>
                    <a:cubicBezTo>
                      <a:pt x="114" y="184"/>
                      <a:pt x="108" y="186"/>
                      <a:pt x="106" y="190"/>
                    </a:cubicBezTo>
                    <a:cubicBezTo>
                      <a:pt x="106" y="184"/>
                      <a:pt x="122" y="182"/>
                      <a:pt x="128" y="177"/>
                    </a:cubicBezTo>
                    <a:cubicBezTo>
                      <a:pt x="131" y="174"/>
                      <a:pt x="132" y="171"/>
                      <a:pt x="134" y="168"/>
                    </a:cubicBezTo>
                    <a:cubicBezTo>
                      <a:pt x="131" y="165"/>
                      <a:pt x="133" y="163"/>
                      <a:pt x="133" y="157"/>
                    </a:cubicBezTo>
                    <a:cubicBezTo>
                      <a:pt x="129" y="158"/>
                      <a:pt x="128" y="160"/>
                      <a:pt x="127" y="163"/>
                    </a:cubicBezTo>
                    <a:cubicBezTo>
                      <a:pt x="127" y="163"/>
                      <a:pt x="127" y="163"/>
                      <a:pt x="127" y="163"/>
                    </a:cubicBezTo>
                    <a:cubicBezTo>
                      <a:pt x="125" y="163"/>
                      <a:pt x="125" y="162"/>
                      <a:pt x="125" y="160"/>
                    </a:cubicBezTo>
                    <a:cubicBezTo>
                      <a:pt x="122" y="161"/>
                      <a:pt x="121" y="164"/>
                      <a:pt x="122" y="168"/>
                    </a:cubicBezTo>
                    <a:cubicBezTo>
                      <a:pt x="121" y="167"/>
                      <a:pt x="120" y="166"/>
                      <a:pt x="119" y="166"/>
                    </a:cubicBezTo>
                    <a:cubicBezTo>
                      <a:pt x="117" y="166"/>
                      <a:pt x="116" y="172"/>
                      <a:pt x="113" y="173"/>
                    </a:cubicBezTo>
                    <a:cubicBezTo>
                      <a:pt x="114" y="175"/>
                      <a:pt x="115" y="175"/>
                      <a:pt x="115" y="175"/>
                    </a:cubicBezTo>
                    <a:cubicBezTo>
                      <a:pt x="117" y="175"/>
                      <a:pt x="118" y="174"/>
                      <a:pt x="121" y="173"/>
                    </a:cubicBezTo>
                    <a:cubicBezTo>
                      <a:pt x="121" y="178"/>
                      <a:pt x="117" y="178"/>
                      <a:pt x="115" y="180"/>
                    </a:cubicBezTo>
                    <a:cubicBezTo>
                      <a:pt x="113" y="179"/>
                      <a:pt x="117" y="178"/>
                      <a:pt x="115" y="175"/>
                    </a:cubicBezTo>
                    <a:cubicBezTo>
                      <a:pt x="111" y="176"/>
                      <a:pt x="113" y="182"/>
                      <a:pt x="110" y="184"/>
                    </a:cubicBezTo>
                    <a:cubicBezTo>
                      <a:pt x="111" y="178"/>
                      <a:pt x="115" y="169"/>
                      <a:pt x="111" y="162"/>
                    </a:cubicBezTo>
                    <a:cubicBezTo>
                      <a:pt x="111" y="161"/>
                      <a:pt x="111" y="161"/>
                      <a:pt x="111" y="161"/>
                    </a:cubicBezTo>
                    <a:cubicBezTo>
                      <a:pt x="111" y="161"/>
                      <a:pt x="115" y="166"/>
                      <a:pt x="114" y="168"/>
                    </a:cubicBezTo>
                    <a:cubicBezTo>
                      <a:pt x="117" y="167"/>
                      <a:pt x="117" y="159"/>
                      <a:pt x="115" y="156"/>
                    </a:cubicBezTo>
                    <a:cubicBezTo>
                      <a:pt x="111" y="159"/>
                      <a:pt x="102" y="154"/>
                      <a:pt x="101" y="164"/>
                    </a:cubicBezTo>
                    <a:cubicBezTo>
                      <a:pt x="102" y="164"/>
                      <a:pt x="102" y="165"/>
                      <a:pt x="102" y="165"/>
                    </a:cubicBezTo>
                    <a:cubicBezTo>
                      <a:pt x="102" y="165"/>
                      <a:pt x="103" y="162"/>
                      <a:pt x="104" y="162"/>
                    </a:cubicBezTo>
                    <a:cubicBezTo>
                      <a:pt x="105" y="164"/>
                      <a:pt x="108" y="165"/>
                      <a:pt x="105" y="167"/>
                    </a:cubicBezTo>
                    <a:cubicBezTo>
                      <a:pt x="105" y="171"/>
                      <a:pt x="110" y="170"/>
                      <a:pt x="109" y="175"/>
                    </a:cubicBezTo>
                    <a:cubicBezTo>
                      <a:pt x="107" y="175"/>
                      <a:pt x="108" y="170"/>
                      <a:pt x="105" y="170"/>
                    </a:cubicBezTo>
                    <a:cubicBezTo>
                      <a:pt x="102" y="172"/>
                      <a:pt x="107" y="176"/>
                      <a:pt x="107" y="180"/>
                    </a:cubicBezTo>
                    <a:cubicBezTo>
                      <a:pt x="105" y="179"/>
                      <a:pt x="105" y="176"/>
                      <a:pt x="102" y="175"/>
                    </a:cubicBezTo>
                    <a:cubicBezTo>
                      <a:pt x="103" y="179"/>
                      <a:pt x="104" y="181"/>
                      <a:pt x="104" y="185"/>
                    </a:cubicBezTo>
                    <a:cubicBezTo>
                      <a:pt x="103" y="186"/>
                      <a:pt x="103" y="186"/>
                      <a:pt x="103" y="186"/>
                    </a:cubicBezTo>
                    <a:cubicBezTo>
                      <a:pt x="102" y="186"/>
                      <a:pt x="103" y="185"/>
                      <a:pt x="103" y="183"/>
                    </a:cubicBezTo>
                    <a:cubicBezTo>
                      <a:pt x="103" y="182"/>
                      <a:pt x="102" y="181"/>
                      <a:pt x="102" y="181"/>
                    </a:cubicBezTo>
                    <a:cubicBezTo>
                      <a:pt x="102" y="181"/>
                      <a:pt x="102" y="181"/>
                      <a:pt x="101" y="181"/>
                    </a:cubicBezTo>
                    <a:cubicBezTo>
                      <a:pt x="99" y="184"/>
                      <a:pt x="105" y="193"/>
                      <a:pt x="97" y="194"/>
                    </a:cubicBezTo>
                    <a:cubicBezTo>
                      <a:pt x="95" y="183"/>
                      <a:pt x="107" y="175"/>
                      <a:pt x="98" y="168"/>
                    </a:cubicBezTo>
                    <a:cubicBezTo>
                      <a:pt x="98" y="168"/>
                      <a:pt x="98" y="168"/>
                      <a:pt x="98" y="168"/>
                    </a:cubicBezTo>
                    <a:cubicBezTo>
                      <a:pt x="94" y="168"/>
                      <a:pt x="92" y="170"/>
                      <a:pt x="91" y="172"/>
                    </a:cubicBezTo>
                    <a:cubicBezTo>
                      <a:pt x="91" y="173"/>
                      <a:pt x="92" y="173"/>
                      <a:pt x="93" y="173"/>
                    </a:cubicBezTo>
                    <a:cubicBezTo>
                      <a:pt x="93" y="173"/>
                      <a:pt x="93" y="173"/>
                      <a:pt x="94" y="173"/>
                    </a:cubicBezTo>
                    <a:cubicBezTo>
                      <a:pt x="94" y="173"/>
                      <a:pt x="95" y="173"/>
                      <a:pt x="95" y="173"/>
                    </a:cubicBezTo>
                    <a:cubicBezTo>
                      <a:pt x="95" y="181"/>
                      <a:pt x="87" y="190"/>
                      <a:pt x="95" y="195"/>
                    </a:cubicBezTo>
                    <a:cubicBezTo>
                      <a:pt x="94" y="196"/>
                      <a:pt x="93" y="197"/>
                      <a:pt x="91" y="197"/>
                    </a:cubicBezTo>
                    <a:cubicBezTo>
                      <a:pt x="90" y="197"/>
                      <a:pt x="89" y="197"/>
                      <a:pt x="87" y="196"/>
                    </a:cubicBezTo>
                    <a:cubicBezTo>
                      <a:pt x="86" y="196"/>
                      <a:pt x="85" y="196"/>
                      <a:pt x="83" y="196"/>
                    </a:cubicBezTo>
                    <a:cubicBezTo>
                      <a:pt x="83" y="196"/>
                      <a:pt x="82" y="196"/>
                      <a:pt x="82" y="196"/>
                    </a:cubicBezTo>
                    <a:cubicBezTo>
                      <a:pt x="81" y="192"/>
                      <a:pt x="86" y="194"/>
                      <a:pt x="85" y="192"/>
                    </a:cubicBezTo>
                    <a:cubicBezTo>
                      <a:pt x="82" y="188"/>
                      <a:pt x="79" y="190"/>
                      <a:pt x="76" y="187"/>
                    </a:cubicBezTo>
                    <a:cubicBezTo>
                      <a:pt x="76" y="187"/>
                      <a:pt x="77" y="186"/>
                      <a:pt x="78" y="186"/>
                    </a:cubicBezTo>
                    <a:cubicBezTo>
                      <a:pt x="80" y="186"/>
                      <a:pt x="82" y="187"/>
                      <a:pt x="83" y="187"/>
                    </a:cubicBezTo>
                    <a:cubicBezTo>
                      <a:pt x="85" y="185"/>
                      <a:pt x="88" y="184"/>
                      <a:pt x="89" y="181"/>
                    </a:cubicBezTo>
                    <a:cubicBezTo>
                      <a:pt x="89" y="181"/>
                      <a:pt x="88" y="181"/>
                      <a:pt x="88" y="181"/>
                    </a:cubicBezTo>
                    <a:cubicBezTo>
                      <a:pt x="88" y="181"/>
                      <a:pt x="87" y="181"/>
                      <a:pt x="86" y="180"/>
                    </a:cubicBezTo>
                    <a:cubicBezTo>
                      <a:pt x="85" y="180"/>
                      <a:pt x="84" y="180"/>
                      <a:pt x="83" y="180"/>
                    </a:cubicBezTo>
                    <a:cubicBezTo>
                      <a:pt x="82" y="180"/>
                      <a:pt x="82" y="180"/>
                      <a:pt x="81" y="181"/>
                    </a:cubicBezTo>
                    <a:cubicBezTo>
                      <a:pt x="78" y="177"/>
                      <a:pt x="85" y="174"/>
                      <a:pt x="84" y="169"/>
                    </a:cubicBezTo>
                    <a:cubicBezTo>
                      <a:pt x="83" y="166"/>
                      <a:pt x="80" y="169"/>
                      <a:pt x="80" y="164"/>
                    </a:cubicBezTo>
                    <a:cubicBezTo>
                      <a:pt x="80" y="164"/>
                      <a:pt x="80" y="164"/>
                      <a:pt x="79" y="164"/>
                    </a:cubicBezTo>
                    <a:cubicBezTo>
                      <a:pt x="78" y="164"/>
                      <a:pt x="78" y="165"/>
                      <a:pt x="77" y="166"/>
                    </a:cubicBezTo>
                    <a:cubicBezTo>
                      <a:pt x="77" y="167"/>
                      <a:pt x="76" y="168"/>
                      <a:pt x="75" y="168"/>
                    </a:cubicBezTo>
                    <a:cubicBezTo>
                      <a:pt x="75" y="168"/>
                      <a:pt x="74" y="168"/>
                      <a:pt x="74" y="168"/>
                    </a:cubicBezTo>
                    <a:cubicBezTo>
                      <a:pt x="75" y="174"/>
                      <a:pt x="81" y="178"/>
                      <a:pt x="78" y="185"/>
                    </a:cubicBezTo>
                    <a:cubicBezTo>
                      <a:pt x="78" y="180"/>
                      <a:pt x="75" y="180"/>
                      <a:pt x="73" y="175"/>
                    </a:cubicBezTo>
                    <a:cubicBezTo>
                      <a:pt x="72" y="175"/>
                      <a:pt x="72" y="175"/>
                      <a:pt x="72" y="175"/>
                    </a:cubicBezTo>
                    <a:cubicBezTo>
                      <a:pt x="71" y="175"/>
                      <a:pt x="71" y="177"/>
                      <a:pt x="71" y="178"/>
                    </a:cubicBezTo>
                    <a:cubicBezTo>
                      <a:pt x="72" y="180"/>
                      <a:pt x="72" y="181"/>
                      <a:pt x="70" y="181"/>
                    </a:cubicBezTo>
                    <a:cubicBezTo>
                      <a:pt x="70" y="181"/>
                      <a:pt x="70" y="181"/>
                      <a:pt x="69" y="181"/>
                    </a:cubicBezTo>
                    <a:cubicBezTo>
                      <a:pt x="68" y="185"/>
                      <a:pt x="73" y="183"/>
                      <a:pt x="74" y="186"/>
                    </a:cubicBezTo>
                    <a:cubicBezTo>
                      <a:pt x="74" y="191"/>
                      <a:pt x="72" y="192"/>
                      <a:pt x="70" y="195"/>
                    </a:cubicBezTo>
                    <a:cubicBezTo>
                      <a:pt x="67" y="194"/>
                      <a:pt x="71" y="191"/>
                      <a:pt x="70" y="189"/>
                    </a:cubicBezTo>
                    <a:cubicBezTo>
                      <a:pt x="67" y="197"/>
                      <a:pt x="60" y="202"/>
                      <a:pt x="56" y="210"/>
                    </a:cubicBezTo>
                    <a:cubicBezTo>
                      <a:pt x="57" y="203"/>
                      <a:pt x="58" y="190"/>
                      <a:pt x="57" y="179"/>
                    </a:cubicBezTo>
                    <a:cubicBezTo>
                      <a:pt x="58" y="175"/>
                      <a:pt x="61" y="174"/>
                      <a:pt x="63" y="171"/>
                    </a:cubicBezTo>
                    <a:cubicBezTo>
                      <a:pt x="62" y="165"/>
                      <a:pt x="63" y="165"/>
                      <a:pt x="63" y="158"/>
                    </a:cubicBezTo>
                    <a:cubicBezTo>
                      <a:pt x="63" y="156"/>
                      <a:pt x="59" y="157"/>
                      <a:pt x="59" y="155"/>
                    </a:cubicBezTo>
                    <a:cubicBezTo>
                      <a:pt x="58" y="155"/>
                      <a:pt x="58" y="155"/>
                      <a:pt x="58" y="155"/>
                    </a:cubicBezTo>
                    <a:cubicBezTo>
                      <a:pt x="55" y="155"/>
                      <a:pt x="56" y="158"/>
                      <a:pt x="53" y="158"/>
                    </a:cubicBezTo>
                    <a:cubicBezTo>
                      <a:pt x="54" y="160"/>
                      <a:pt x="58" y="159"/>
                      <a:pt x="59" y="162"/>
                    </a:cubicBezTo>
                    <a:cubicBezTo>
                      <a:pt x="58" y="165"/>
                      <a:pt x="56" y="167"/>
                      <a:pt x="54" y="167"/>
                    </a:cubicBezTo>
                    <a:cubicBezTo>
                      <a:pt x="52" y="167"/>
                      <a:pt x="49" y="164"/>
                      <a:pt x="48" y="160"/>
                    </a:cubicBezTo>
                    <a:cubicBezTo>
                      <a:pt x="50" y="159"/>
                      <a:pt x="52" y="157"/>
                      <a:pt x="53" y="154"/>
                    </a:cubicBezTo>
                    <a:cubicBezTo>
                      <a:pt x="52" y="151"/>
                      <a:pt x="50" y="148"/>
                      <a:pt x="46" y="148"/>
                    </a:cubicBezTo>
                    <a:cubicBezTo>
                      <a:pt x="45" y="148"/>
                      <a:pt x="44" y="149"/>
                      <a:pt x="44" y="149"/>
                    </a:cubicBezTo>
                    <a:cubicBezTo>
                      <a:pt x="45" y="147"/>
                      <a:pt x="45" y="145"/>
                      <a:pt x="47" y="144"/>
                    </a:cubicBezTo>
                    <a:cubicBezTo>
                      <a:pt x="39" y="135"/>
                      <a:pt x="52" y="121"/>
                      <a:pt x="61" y="121"/>
                    </a:cubicBezTo>
                    <a:cubicBezTo>
                      <a:pt x="65" y="121"/>
                      <a:pt x="69" y="124"/>
                      <a:pt x="69" y="133"/>
                    </a:cubicBezTo>
                    <a:cubicBezTo>
                      <a:pt x="68" y="133"/>
                      <a:pt x="67" y="134"/>
                      <a:pt x="66" y="134"/>
                    </a:cubicBezTo>
                    <a:cubicBezTo>
                      <a:pt x="65" y="134"/>
                      <a:pt x="65" y="133"/>
                      <a:pt x="64" y="133"/>
                    </a:cubicBezTo>
                    <a:cubicBezTo>
                      <a:pt x="64" y="131"/>
                      <a:pt x="65" y="131"/>
                      <a:pt x="66" y="130"/>
                    </a:cubicBezTo>
                    <a:cubicBezTo>
                      <a:pt x="64" y="129"/>
                      <a:pt x="63" y="129"/>
                      <a:pt x="62" y="129"/>
                    </a:cubicBezTo>
                    <a:cubicBezTo>
                      <a:pt x="57" y="129"/>
                      <a:pt x="57" y="139"/>
                      <a:pt x="64" y="141"/>
                    </a:cubicBezTo>
                    <a:cubicBezTo>
                      <a:pt x="65" y="141"/>
                      <a:pt x="65" y="141"/>
                      <a:pt x="66" y="141"/>
                    </a:cubicBezTo>
                    <a:cubicBezTo>
                      <a:pt x="70" y="141"/>
                      <a:pt x="75" y="138"/>
                      <a:pt x="76" y="133"/>
                    </a:cubicBezTo>
                    <a:cubicBezTo>
                      <a:pt x="77" y="133"/>
                      <a:pt x="78" y="133"/>
                      <a:pt x="79" y="133"/>
                    </a:cubicBezTo>
                    <a:cubicBezTo>
                      <a:pt x="78" y="122"/>
                      <a:pt x="74" y="119"/>
                      <a:pt x="67" y="113"/>
                    </a:cubicBezTo>
                    <a:cubicBezTo>
                      <a:pt x="63" y="113"/>
                      <a:pt x="61" y="115"/>
                      <a:pt x="59" y="115"/>
                    </a:cubicBezTo>
                    <a:cubicBezTo>
                      <a:pt x="58" y="115"/>
                      <a:pt x="57" y="114"/>
                      <a:pt x="55" y="113"/>
                    </a:cubicBezTo>
                    <a:cubicBezTo>
                      <a:pt x="51" y="115"/>
                      <a:pt x="50" y="119"/>
                      <a:pt x="47" y="122"/>
                    </a:cubicBezTo>
                    <a:cubicBezTo>
                      <a:pt x="49" y="109"/>
                      <a:pt x="63" y="102"/>
                      <a:pt x="74" y="94"/>
                    </a:cubicBezTo>
                    <a:cubicBezTo>
                      <a:pt x="74" y="94"/>
                      <a:pt x="74" y="94"/>
                      <a:pt x="74" y="94"/>
                    </a:cubicBezTo>
                    <a:cubicBezTo>
                      <a:pt x="74" y="94"/>
                      <a:pt x="74" y="94"/>
                      <a:pt x="74" y="94"/>
                    </a:cubicBezTo>
                    <a:cubicBezTo>
                      <a:pt x="74" y="94"/>
                      <a:pt x="74" y="93"/>
                      <a:pt x="75" y="93"/>
                    </a:cubicBezTo>
                    <a:cubicBezTo>
                      <a:pt x="75" y="93"/>
                      <a:pt x="75" y="93"/>
                      <a:pt x="75" y="93"/>
                    </a:cubicBezTo>
                    <a:cubicBezTo>
                      <a:pt x="75" y="93"/>
                      <a:pt x="75" y="93"/>
                      <a:pt x="75" y="93"/>
                    </a:cubicBezTo>
                    <a:cubicBezTo>
                      <a:pt x="75" y="93"/>
                      <a:pt x="75" y="93"/>
                      <a:pt x="75" y="93"/>
                    </a:cubicBezTo>
                    <a:cubicBezTo>
                      <a:pt x="77" y="92"/>
                      <a:pt x="79" y="90"/>
                      <a:pt x="80" y="89"/>
                    </a:cubicBezTo>
                    <a:cubicBezTo>
                      <a:pt x="80" y="86"/>
                      <a:pt x="80" y="85"/>
                      <a:pt x="78" y="84"/>
                    </a:cubicBezTo>
                    <a:cubicBezTo>
                      <a:pt x="82" y="79"/>
                      <a:pt x="83" y="70"/>
                      <a:pt x="84" y="63"/>
                    </a:cubicBezTo>
                    <a:cubicBezTo>
                      <a:pt x="89" y="61"/>
                      <a:pt x="93" y="54"/>
                      <a:pt x="98" y="54"/>
                    </a:cubicBezTo>
                    <a:cubicBezTo>
                      <a:pt x="98" y="54"/>
                      <a:pt x="99" y="54"/>
                      <a:pt x="99" y="54"/>
                    </a:cubicBezTo>
                    <a:cubicBezTo>
                      <a:pt x="99" y="56"/>
                      <a:pt x="99" y="56"/>
                      <a:pt x="99" y="56"/>
                    </a:cubicBezTo>
                    <a:cubicBezTo>
                      <a:pt x="99" y="56"/>
                      <a:pt x="98" y="56"/>
                      <a:pt x="98" y="56"/>
                    </a:cubicBezTo>
                    <a:cubicBezTo>
                      <a:pt x="98" y="56"/>
                      <a:pt x="97" y="55"/>
                      <a:pt x="97" y="55"/>
                    </a:cubicBezTo>
                    <a:cubicBezTo>
                      <a:pt x="96" y="55"/>
                      <a:pt x="96" y="55"/>
                      <a:pt x="96" y="55"/>
                    </a:cubicBezTo>
                    <a:cubicBezTo>
                      <a:pt x="97" y="58"/>
                      <a:pt x="98" y="59"/>
                      <a:pt x="99" y="59"/>
                    </a:cubicBezTo>
                    <a:cubicBezTo>
                      <a:pt x="103" y="59"/>
                      <a:pt x="106" y="46"/>
                      <a:pt x="99" y="46"/>
                    </a:cubicBezTo>
                    <a:cubicBezTo>
                      <a:pt x="91" y="47"/>
                      <a:pt x="87" y="47"/>
                      <a:pt x="82" y="52"/>
                    </a:cubicBezTo>
                    <a:cubicBezTo>
                      <a:pt x="84" y="38"/>
                      <a:pt x="108" y="26"/>
                      <a:pt x="90" y="13"/>
                    </a:cubicBezTo>
                    <a:cubicBezTo>
                      <a:pt x="86" y="16"/>
                      <a:pt x="87" y="23"/>
                      <a:pt x="82" y="24"/>
                    </a:cubicBezTo>
                    <a:cubicBezTo>
                      <a:pt x="80" y="29"/>
                      <a:pt x="82" y="38"/>
                      <a:pt x="78" y="42"/>
                    </a:cubicBezTo>
                    <a:cubicBezTo>
                      <a:pt x="78" y="33"/>
                      <a:pt x="83" y="24"/>
                      <a:pt x="82" y="17"/>
                    </a:cubicBezTo>
                    <a:cubicBezTo>
                      <a:pt x="79" y="18"/>
                      <a:pt x="78" y="21"/>
                      <a:pt x="78" y="25"/>
                    </a:cubicBezTo>
                    <a:cubicBezTo>
                      <a:pt x="78" y="25"/>
                      <a:pt x="78" y="25"/>
                      <a:pt x="78" y="25"/>
                    </a:cubicBezTo>
                    <a:cubicBezTo>
                      <a:pt x="76" y="25"/>
                      <a:pt x="79" y="14"/>
                      <a:pt x="80" y="10"/>
                    </a:cubicBezTo>
                    <a:cubicBezTo>
                      <a:pt x="79" y="7"/>
                      <a:pt x="76" y="5"/>
                      <a:pt x="77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5" name="Freeform 481"/>
              <p:cNvSpPr>
                <a:spLocks/>
              </p:cNvSpPr>
              <p:nvPr/>
            </p:nvSpPr>
            <p:spPr bwMode="auto">
              <a:xfrm>
                <a:off x="2053" y="5590"/>
                <a:ext cx="73" cy="98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6" y="0"/>
                  </a:cxn>
                  <a:cxn ang="0">
                    <a:pos x="9" y="12"/>
                  </a:cxn>
                  <a:cxn ang="0">
                    <a:pos x="7" y="13"/>
                  </a:cxn>
                  <a:cxn ang="0">
                    <a:pos x="1" y="11"/>
                  </a:cxn>
                  <a:cxn ang="0">
                    <a:pos x="3" y="18"/>
                  </a:cxn>
                  <a:cxn ang="0">
                    <a:pos x="6" y="19"/>
                  </a:cxn>
                  <a:cxn ang="0">
                    <a:pos x="14" y="9"/>
                  </a:cxn>
                  <a:cxn ang="0">
                    <a:pos x="8" y="0"/>
                  </a:cxn>
                </a:cxnLst>
                <a:rect l="0" t="0" r="r" b="b"/>
                <a:pathLst>
                  <a:path w="14" h="19">
                    <a:moveTo>
                      <a:pt x="8" y="0"/>
                    </a:moveTo>
                    <a:cubicBezTo>
                      <a:pt x="7" y="0"/>
                      <a:pt x="7" y="0"/>
                      <a:pt x="6" y="0"/>
                    </a:cubicBezTo>
                    <a:cubicBezTo>
                      <a:pt x="12" y="4"/>
                      <a:pt x="2" y="11"/>
                      <a:pt x="9" y="12"/>
                    </a:cubicBezTo>
                    <a:cubicBezTo>
                      <a:pt x="8" y="13"/>
                      <a:pt x="8" y="13"/>
                      <a:pt x="7" y="13"/>
                    </a:cubicBezTo>
                    <a:cubicBezTo>
                      <a:pt x="5" y="13"/>
                      <a:pt x="3" y="11"/>
                      <a:pt x="1" y="11"/>
                    </a:cubicBezTo>
                    <a:cubicBezTo>
                      <a:pt x="0" y="15"/>
                      <a:pt x="2" y="17"/>
                      <a:pt x="3" y="18"/>
                    </a:cubicBezTo>
                    <a:cubicBezTo>
                      <a:pt x="4" y="19"/>
                      <a:pt x="5" y="19"/>
                      <a:pt x="6" y="19"/>
                    </a:cubicBezTo>
                    <a:cubicBezTo>
                      <a:pt x="11" y="19"/>
                      <a:pt x="14" y="14"/>
                      <a:pt x="14" y="9"/>
                    </a:cubicBezTo>
                    <a:cubicBezTo>
                      <a:pt x="14" y="5"/>
                      <a:pt x="12" y="0"/>
                      <a:pt x="8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6" name="Freeform 482"/>
              <p:cNvSpPr>
                <a:spLocks/>
              </p:cNvSpPr>
              <p:nvPr/>
            </p:nvSpPr>
            <p:spPr bwMode="auto">
              <a:xfrm>
                <a:off x="2053" y="4634"/>
                <a:ext cx="42" cy="26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1"/>
                  </a:cxn>
                  <a:cxn ang="0">
                    <a:pos x="0" y="4"/>
                  </a:cxn>
                  <a:cxn ang="0">
                    <a:pos x="5" y="5"/>
                  </a:cxn>
                  <a:cxn ang="0">
                    <a:pos x="8" y="4"/>
                  </a:cxn>
                  <a:cxn ang="0">
                    <a:pos x="7" y="4"/>
                  </a:cxn>
                  <a:cxn ang="0">
                    <a:pos x="5" y="0"/>
                  </a:cxn>
                  <a:cxn ang="0">
                    <a:pos x="4" y="0"/>
                  </a:cxn>
                </a:cxnLst>
                <a:rect l="0" t="0" r="r" b="b"/>
                <a:pathLst>
                  <a:path w="8" h="5">
                    <a:moveTo>
                      <a:pt x="4" y="0"/>
                    </a:moveTo>
                    <a:cubicBezTo>
                      <a:pt x="2" y="0"/>
                      <a:pt x="1" y="0"/>
                      <a:pt x="0" y="1"/>
                    </a:cubicBezTo>
                    <a:cubicBezTo>
                      <a:pt x="0" y="2"/>
                      <a:pt x="0" y="3"/>
                      <a:pt x="0" y="4"/>
                    </a:cubicBezTo>
                    <a:cubicBezTo>
                      <a:pt x="0" y="5"/>
                      <a:pt x="3" y="5"/>
                      <a:pt x="5" y="5"/>
                    </a:cubicBezTo>
                    <a:cubicBezTo>
                      <a:pt x="7" y="5"/>
                      <a:pt x="8" y="5"/>
                      <a:pt x="8" y="4"/>
                    </a:cubicBezTo>
                    <a:cubicBezTo>
                      <a:pt x="8" y="4"/>
                      <a:pt x="8" y="4"/>
                      <a:pt x="7" y="4"/>
                    </a:cubicBezTo>
                    <a:cubicBezTo>
                      <a:pt x="5" y="4"/>
                      <a:pt x="7" y="0"/>
                      <a:pt x="5" y="0"/>
                    </a:cubicBezTo>
                    <a:cubicBezTo>
                      <a:pt x="5" y="0"/>
                      <a:pt x="4" y="0"/>
                      <a:pt x="4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7" name="Freeform 483"/>
              <p:cNvSpPr>
                <a:spLocks/>
              </p:cNvSpPr>
              <p:nvPr/>
            </p:nvSpPr>
            <p:spPr bwMode="auto">
              <a:xfrm>
                <a:off x="1903" y="5148"/>
                <a:ext cx="197" cy="211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4" y="3"/>
                  </a:cxn>
                  <a:cxn ang="0">
                    <a:pos x="2" y="3"/>
                  </a:cxn>
                  <a:cxn ang="0">
                    <a:pos x="1" y="3"/>
                  </a:cxn>
                  <a:cxn ang="0">
                    <a:pos x="1" y="4"/>
                  </a:cxn>
                  <a:cxn ang="0">
                    <a:pos x="16" y="13"/>
                  </a:cxn>
                  <a:cxn ang="0">
                    <a:pos x="10" y="18"/>
                  </a:cxn>
                  <a:cxn ang="0">
                    <a:pos x="12" y="18"/>
                  </a:cxn>
                  <a:cxn ang="0">
                    <a:pos x="23" y="23"/>
                  </a:cxn>
                  <a:cxn ang="0">
                    <a:pos x="16" y="20"/>
                  </a:cxn>
                  <a:cxn ang="0">
                    <a:pos x="16" y="26"/>
                  </a:cxn>
                  <a:cxn ang="0">
                    <a:pos x="24" y="35"/>
                  </a:cxn>
                  <a:cxn ang="0">
                    <a:pos x="22" y="32"/>
                  </a:cxn>
                  <a:cxn ang="0">
                    <a:pos x="23" y="41"/>
                  </a:cxn>
                  <a:cxn ang="0">
                    <a:pos x="24" y="41"/>
                  </a:cxn>
                  <a:cxn ang="0">
                    <a:pos x="27" y="36"/>
                  </a:cxn>
                  <a:cxn ang="0">
                    <a:pos x="38" y="23"/>
                  </a:cxn>
                  <a:cxn ang="0">
                    <a:pos x="34" y="24"/>
                  </a:cxn>
                  <a:cxn ang="0">
                    <a:pos x="31" y="23"/>
                  </a:cxn>
                  <a:cxn ang="0">
                    <a:pos x="27" y="32"/>
                  </a:cxn>
                  <a:cxn ang="0">
                    <a:pos x="35" y="13"/>
                  </a:cxn>
                  <a:cxn ang="0">
                    <a:pos x="34" y="13"/>
                  </a:cxn>
                  <a:cxn ang="0">
                    <a:pos x="31" y="14"/>
                  </a:cxn>
                  <a:cxn ang="0">
                    <a:pos x="29" y="15"/>
                  </a:cxn>
                  <a:cxn ang="0">
                    <a:pos x="28" y="14"/>
                  </a:cxn>
                  <a:cxn ang="0">
                    <a:pos x="24" y="22"/>
                  </a:cxn>
                  <a:cxn ang="0">
                    <a:pos x="26" y="8"/>
                  </a:cxn>
                  <a:cxn ang="0">
                    <a:pos x="18" y="10"/>
                  </a:cxn>
                  <a:cxn ang="0">
                    <a:pos x="13" y="2"/>
                  </a:cxn>
                  <a:cxn ang="0">
                    <a:pos x="13" y="6"/>
                  </a:cxn>
                  <a:cxn ang="0">
                    <a:pos x="6" y="0"/>
                  </a:cxn>
                </a:cxnLst>
                <a:rect l="0" t="0" r="r" b="b"/>
                <a:pathLst>
                  <a:path w="38" h="41">
                    <a:moveTo>
                      <a:pt x="6" y="0"/>
                    </a:moveTo>
                    <a:cubicBezTo>
                      <a:pt x="7" y="2"/>
                      <a:pt x="6" y="3"/>
                      <a:pt x="4" y="3"/>
                    </a:cubicBezTo>
                    <a:cubicBezTo>
                      <a:pt x="3" y="3"/>
                      <a:pt x="3" y="3"/>
                      <a:pt x="2" y="3"/>
                    </a:cubicBezTo>
                    <a:cubicBezTo>
                      <a:pt x="2" y="3"/>
                      <a:pt x="1" y="3"/>
                      <a:pt x="1" y="3"/>
                    </a:cubicBezTo>
                    <a:cubicBezTo>
                      <a:pt x="0" y="3"/>
                      <a:pt x="0" y="3"/>
                      <a:pt x="1" y="4"/>
                    </a:cubicBezTo>
                    <a:cubicBezTo>
                      <a:pt x="10" y="5"/>
                      <a:pt x="9" y="10"/>
                      <a:pt x="16" y="13"/>
                    </a:cubicBezTo>
                    <a:cubicBezTo>
                      <a:pt x="14" y="14"/>
                      <a:pt x="11" y="15"/>
                      <a:pt x="10" y="18"/>
                    </a:cubicBezTo>
                    <a:cubicBezTo>
                      <a:pt x="11" y="18"/>
                      <a:pt x="12" y="18"/>
                      <a:pt x="12" y="18"/>
                    </a:cubicBezTo>
                    <a:cubicBezTo>
                      <a:pt x="18" y="18"/>
                      <a:pt x="22" y="19"/>
                      <a:pt x="23" y="23"/>
                    </a:cubicBezTo>
                    <a:cubicBezTo>
                      <a:pt x="21" y="21"/>
                      <a:pt x="19" y="20"/>
                      <a:pt x="16" y="20"/>
                    </a:cubicBezTo>
                    <a:cubicBezTo>
                      <a:pt x="16" y="22"/>
                      <a:pt x="18" y="24"/>
                      <a:pt x="16" y="26"/>
                    </a:cubicBezTo>
                    <a:cubicBezTo>
                      <a:pt x="21" y="26"/>
                      <a:pt x="28" y="30"/>
                      <a:pt x="24" y="35"/>
                    </a:cubicBezTo>
                    <a:cubicBezTo>
                      <a:pt x="23" y="35"/>
                      <a:pt x="24" y="32"/>
                      <a:pt x="22" y="32"/>
                    </a:cubicBezTo>
                    <a:cubicBezTo>
                      <a:pt x="22" y="36"/>
                      <a:pt x="24" y="37"/>
                      <a:pt x="23" y="41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6" y="41"/>
                      <a:pt x="26" y="38"/>
                      <a:pt x="27" y="36"/>
                    </a:cubicBezTo>
                    <a:cubicBezTo>
                      <a:pt x="31" y="32"/>
                      <a:pt x="36" y="28"/>
                      <a:pt x="38" y="23"/>
                    </a:cubicBezTo>
                    <a:cubicBezTo>
                      <a:pt x="36" y="23"/>
                      <a:pt x="35" y="24"/>
                      <a:pt x="34" y="24"/>
                    </a:cubicBezTo>
                    <a:cubicBezTo>
                      <a:pt x="33" y="24"/>
                      <a:pt x="32" y="23"/>
                      <a:pt x="31" y="23"/>
                    </a:cubicBezTo>
                    <a:cubicBezTo>
                      <a:pt x="30" y="26"/>
                      <a:pt x="29" y="29"/>
                      <a:pt x="27" y="32"/>
                    </a:cubicBezTo>
                    <a:cubicBezTo>
                      <a:pt x="26" y="22"/>
                      <a:pt x="34" y="21"/>
                      <a:pt x="35" y="13"/>
                    </a:cubicBezTo>
                    <a:cubicBezTo>
                      <a:pt x="35" y="13"/>
                      <a:pt x="34" y="13"/>
                      <a:pt x="34" y="13"/>
                    </a:cubicBezTo>
                    <a:cubicBezTo>
                      <a:pt x="32" y="13"/>
                      <a:pt x="31" y="14"/>
                      <a:pt x="31" y="14"/>
                    </a:cubicBezTo>
                    <a:cubicBezTo>
                      <a:pt x="30" y="15"/>
                      <a:pt x="30" y="15"/>
                      <a:pt x="29" y="15"/>
                    </a:cubicBezTo>
                    <a:cubicBezTo>
                      <a:pt x="29" y="15"/>
                      <a:pt x="28" y="15"/>
                      <a:pt x="28" y="14"/>
                    </a:cubicBezTo>
                    <a:cubicBezTo>
                      <a:pt x="27" y="17"/>
                      <a:pt x="27" y="20"/>
                      <a:pt x="24" y="22"/>
                    </a:cubicBezTo>
                    <a:cubicBezTo>
                      <a:pt x="24" y="17"/>
                      <a:pt x="25" y="12"/>
                      <a:pt x="26" y="8"/>
                    </a:cubicBezTo>
                    <a:cubicBezTo>
                      <a:pt x="22" y="10"/>
                      <a:pt x="21" y="9"/>
                      <a:pt x="18" y="10"/>
                    </a:cubicBezTo>
                    <a:cubicBezTo>
                      <a:pt x="17" y="6"/>
                      <a:pt x="17" y="2"/>
                      <a:pt x="13" y="2"/>
                    </a:cubicBezTo>
                    <a:cubicBezTo>
                      <a:pt x="11" y="4"/>
                      <a:pt x="15" y="6"/>
                      <a:pt x="13" y="6"/>
                    </a:cubicBezTo>
                    <a:cubicBezTo>
                      <a:pt x="11" y="3"/>
                      <a:pt x="9" y="2"/>
                      <a:pt x="6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8" name="Freeform 484"/>
              <p:cNvSpPr>
                <a:spLocks/>
              </p:cNvSpPr>
              <p:nvPr/>
            </p:nvSpPr>
            <p:spPr bwMode="auto">
              <a:xfrm>
                <a:off x="2032" y="5354"/>
                <a:ext cx="26" cy="31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2" y="5"/>
                  </a:cxn>
                  <a:cxn ang="0">
                    <a:pos x="2" y="6"/>
                  </a:cxn>
                  <a:cxn ang="0">
                    <a:pos x="5" y="3"/>
                  </a:cxn>
                  <a:cxn ang="0">
                    <a:pos x="2" y="0"/>
                  </a:cxn>
                </a:cxnLst>
                <a:rect l="0" t="0" r="r" b="b"/>
                <a:pathLst>
                  <a:path w="5" h="6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3"/>
                      <a:pt x="0" y="3"/>
                      <a:pt x="2" y="5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4" y="6"/>
                      <a:pt x="5" y="4"/>
                      <a:pt x="5" y="3"/>
                    </a:cubicBezTo>
                    <a:cubicBezTo>
                      <a:pt x="5" y="1"/>
                      <a:pt x="4" y="0"/>
                      <a:pt x="2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9" name="Freeform 485"/>
              <p:cNvSpPr>
                <a:spLocks noEditPoints="1"/>
              </p:cNvSpPr>
              <p:nvPr/>
            </p:nvSpPr>
            <p:spPr bwMode="auto">
              <a:xfrm>
                <a:off x="1877" y="5889"/>
                <a:ext cx="166" cy="221"/>
              </a:xfrm>
              <a:custGeom>
                <a:avLst/>
                <a:gdLst/>
                <a:ahLst/>
                <a:cxnLst>
                  <a:cxn ang="0">
                    <a:pos x="7" y="20"/>
                  </a:cxn>
                  <a:cxn ang="0">
                    <a:pos x="8" y="17"/>
                  </a:cxn>
                  <a:cxn ang="0">
                    <a:pos x="9" y="20"/>
                  </a:cxn>
                  <a:cxn ang="0">
                    <a:pos x="7" y="20"/>
                  </a:cxn>
                  <a:cxn ang="0">
                    <a:pos x="22" y="14"/>
                  </a:cxn>
                  <a:cxn ang="0">
                    <a:pos x="21" y="11"/>
                  </a:cxn>
                  <a:cxn ang="0">
                    <a:pos x="23" y="14"/>
                  </a:cxn>
                  <a:cxn ang="0">
                    <a:pos x="22" y="14"/>
                  </a:cxn>
                  <a:cxn ang="0">
                    <a:pos x="8" y="0"/>
                  </a:cxn>
                  <a:cxn ang="0">
                    <a:pos x="0" y="26"/>
                  </a:cxn>
                  <a:cxn ang="0">
                    <a:pos x="2" y="25"/>
                  </a:cxn>
                  <a:cxn ang="0">
                    <a:pos x="4" y="28"/>
                  </a:cxn>
                  <a:cxn ang="0">
                    <a:pos x="6" y="31"/>
                  </a:cxn>
                  <a:cxn ang="0">
                    <a:pos x="6" y="31"/>
                  </a:cxn>
                  <a:cxn ang="0">
                    <a:pos x="13" y="10"/>
                  </a:cxn>
                  <a:cxn ang="0">
                    <a:pos x="13" y="23"/>
                  </a:cxn>
                  <a:cxn ang="0">
                    <a:pos x="4" y="43"/>
                  </a:cxn>
                  <a:cxn ang="0">
                    <a:pos x="5" y="43"/>
                  </a:cxn>
                  <a:cxn ang="0">
                    <a:pos x="15" y="29"/>
                  </a:cxn>
                  <a:cxn ang="0">
                    <a:pos x="24" y="33"/>
                  </a:cxn>
                  <a:cxn ang="0">
                    <a:pos x="25" y="33"/>
                  </a:cxn>
                  <a:cxn ang="0">
                    <a:pos x="28" y="26"/>
                  </a:cxn>
                  <a:cxn ang="0">
                    <a:pos x="14" y="13"/>
                  </a:cxn>
                  <a:cxn ang="0">
                    <a:pos x="26" y="20"/>
                  </a:cxn>
                  <a:cxn ang="0">
                    <a:pos x="32" y="17"/>
                  </a:cxn>
                  <a:cxn ang="0">
                    <a:pos x="29" y="11"/>
                  </a:cxn>
                  <a:cxn ang="0">
                    <a:pos x="8" y="0"/>
                  </a:cxn>
                </a:cxnLst>
                <a:rect l="0" t="0" r="r" b="b"/>
                <a:pathLst>
                  <a:path w="32" h="43">
                    <a:moveTo>
                      <a:pt x="7" y="20"/>
                    </a:moveTo>
                    <a:cubicBezTo>
                      <a:pt x="7" y="19"/>
                      <a:pt x="8" y="19"/>
                      <a:pt x="8" y="17"/>
                    </a:cubicBezTo>
                    <a:cubicBezTo>
                      <a:pt x="10" y="18"/>
                      <a:pt x="10" y="19"/>
                      <a:pt x="9" y="20"/>
                    </a:cubicBezTo>
                    <a:cubicBezTo>
                      <a:pt x="8" y="20"/>
                      <a:pt x="8" y="20"/>
                      <a:pt x="7" y="20"/>
                    </a:cubicBezTo>
                    <a:moveTo>
                      <a:pt x="22" y="14"/>
                    </a:moveTo>
                    <a:cubicBezTo>
                      <a:pt x="19" y="14"/>
                      <a:pt x="20" y="12"/>
                      <a:pt x="21" y="11"/>
                    </a:cubicBezTo>
                    <a:cubicBezTo>
                      <a:pt x="22" y="11"/>
                      <a:pt x="23" y="12"/>
                      <a:pt x="23" y="14"/>
                    </a:cubicBezTo>
                    <a:cubicBezTo>
                      <a:pt x="22" y="14"/>
                      <a:pt x="22" y="14"/>
                      <a:pt x="22" y="14"/>
                    </a:cubicBezTo>
                    <a:moveTo>
                      <a:pt x="8" y="0"/>
                    </a:moveTo>
                    <a:cubicBezTo>
                      <a:pt x="10" y="9"/>
                      <a:pt x="3" y="18"/>
                      <a:pt x="0" y="26"/>
                    </a:cubicBezTo>
                    <a:cubicBezTo>
                      <a:pt x="1" y="26"/>
                      <a:pt x="2" y="25"/>
                      <a:pt x="2" y="25"/>
                    </a:cubicBezTo>
                    <a:cubicBezTo>
                      <a:pt x="4" y="25"/>
                      <a:pt x="4" y="27"/>
                      <a:pt x="4" y="28"/>
                    </a:cubicBezTo>
                    <a:cubicBezTo>
                      <a:pt x="4" y="30"/>
                      <a:pt x="4" y="31"/>
                      <a:pt x="6" y="31"/>
                    </a:cubicBezTo>
                    <a:cubicBezTo>
                      <a:pt x="6" y="31"/>
                      <a:pt x="6" y="31"/>
                      <a:pt x="6" y="31"/>
                    </a:cubicBezTo>
                    <a:cubicBezTo>
                      <a:pt x="13" y="29"/>
                      <a:pt x="11" y="19"/>
                      <a:pt x="13" y="10"/>
                    </a:cubicBezTo>
                    <a:cubicBezTo>
                      <a:pt x="14" y="13"/>
                      <a:pt x="14" y="18"/>
                      <a:pt x="13" y="23"/>
                    </a:cubicBezTo>
                    <a:cubicBezTo>
                      <a:pt x="12" y="31"/>
                      <a:pt x="9" y="39"/>
                      <a:pt x="4" y="43"/>
                    </a:cubicBezTo>
                    <a:cubicBezTo>
                      <a:pt x="4" y="43"/>
                      <a:pt x="5" y="43"/>
                      <a:pt x="5" y="43"/>
                    </a:cubicBezTo>
                    <a:cubicBezTo>
                      <a:pt x="10" y="43"/>
                      <a:pt x="13" y="34"/>
                      <a:pt x="15" y="29"/>
                    </a:cubicBezTo>
                    <a:cubicBezTo>
                      <a:pt x="19" y="30"/>
                      <a:pt x="19" y="33"/>
                      <a:pt x="24" y="33"/>
                    </a:cubicBezTo>
                    <a:cubicBezTo>
                      <a:pt x="24" y="33"/>
                      <a:pt x="25" y="33"/>
                      <a:pt x="25" y="33"/>
                    </a:cubicBezTo>
                    <a:cubicBezTo>
                      <a:pt x="22" y="28"/>
                      <a:pt x="26" y="28"/>
                      <a:pt x="28" y="26"/>
                    </a:cubicBezTo>
                    <a:cubicBezTo>
                      <a:pt x="23" y="22"/>
                      <a:pt x="17" y="19"/>
                      <a:pt x="14" y="13"/>
                    </a:cubicBezTo>
                    <a:cubicBezTo>
                      <a:pt x="17" y="16"/>
                      <a:pt x="22" y="20"/>
                      <a:pt x="26" y="20"/>
                    </a:cubicBezTo>
                    <a:cubicBezTo>
                      <a:pt x="28" y="20"/>
                      <a:pt x="30" y="19"/>
                      <a:pt x="32" y="17"/>
                    </a:cubicBezTo>
                    <a:cubicBezTo>
                      <a:pt x="27" y="16"/>
                      <a:pt x="32" y="12"/>
                      <a:pt x="29" y="11"/>
                    </a:cubicBezTo>
                    <a:cubicBezTo>
                      <a:pt x="21" y="8"/>
                      <a:pt x="13" y="6"/>
                      <a:pt x="8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0" name="Freeform 486"/>
              <p:cNvSpPr>
                <a:spLocks/>
              </p:cNvSpPr>
              <p:nvPr/>
            </p:nvSpPr>
            <p:spPr bwMode="auto">
              <a:xfrm>
                <a:off x="1949" y="6053"/>
                <a:ext cx="26" cy="2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1"/>
                  </a:cxn>
                  <a:cxn ang="0">
                    <a:pos x="4" y="5"/>
                  </a:cxn>
                  <a:cxn ang="0">
                    <a:pos x="5" y="4"/>
                  </a:cxn>
                  <a:cxn ang="0">
                    <a:pos x="2" y="0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cubicBezTo>
                      <a:pt x="2" y="0"/>
                      <a:pt x="1" y="1"/>
                      <a:pt x="0" y="1"/>
                    </a:cubicBezTo>
                    <a:cubicBezTo>
                      <a:pt x="0" y="4"/>
                      <a:pt x="1" y="5"/>
                      <a:pt x="4" y="5"/>
                    </a:cubicBezTo>
                    <a:cubicBezTo>
                      <a:pt x="4" y="5"/>
                      <a:pt x="4" y="5"/>
                      <a:pt x="5" y="4"/>
                    </a:cubicBezTo>
                    <a:cubicBezTo>
                      <a:pt x="5" y="2"/>
                      <a:pt x="4" y="0"/>
                      <a:pt x="2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1" name="Freeform 487"/>
              <p:cNvSpPr>
                <a:spLocks/>
              </p:cNvSpPr>
              <p:nvPr/>
            </p:nvSpPr>
            <p:spPr bwMode="auto">
              <a:xfrm>
                <a:off x="1939" y="6089"/>
                <a:ext cx="16" cy="11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3" y="2"/>
                  </a:cxn>
                  <a:cxn ang="0">
                    <a:pos x="3" y="0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1" y="2"/>
                      <a:pt x="2" y="2"/>
                      <a:pt x="3" y="2"/>
                    </a:cubicBezTo>
                    <a:cubicBezTo>
                      <a:pt x="3" y="1"/>
                      <a:pt x="3" y="0"/>
                      <a:pt x="3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2" name="Freeform 488"/>
              <p:cNvSpPr>
                <a:spLocks/>
              </p:cNvSpPr>
              <p:nvPr/>
            </p:nvSpPr>
            <p:spPr bwMode="auto">
              <a:xfrm>
                <a:off x="1835" y="4994"/>
                <a:ext cx="47" cy="72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7" y="14"/>
                  </a:cxn>
                  <a:cxn ang="0">
                    <a:pos x="7" y="14"/>
                  </a:cxn>
                  <a:cxn ang="0">
                    <a:pos x="8" y="10"/>
                  </a:cxn>
                  <a:cxn ang="0">
                    <a:pos x="7" y="3"/>
                  </a:cxn>
                  <a:cxn ang="0">
                    <a:pos x="4" y="0"/>
                  </a:cxn>
                </a:cxnLst>
                <a:rect l="0" t="0" r="r" b="b"/>
                <a:pathLst>
                  <a:path w="9" h="14">
                    <a:moveTo>
                      <a:pt x="4" y="0"/>
                    </a:moveTo>
                    <a:cubicBezTo>
                      <a:pt x="2" y="4"/>
                      <a:pt x="0" y="14"/>
                      <a:pt x="7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8" y="13"/>
                      <a:pt x="9" y="12"/>
                      <a:pt x="8" y="10"/>
                    </a:cubicBezTo>
                    <a:cubicBezTo>
                      <a:pt x="4" y="8"/>
                      <a:pt x="7" y="7"/>
                      <a:pt x="7" y="3"/>
                    </a:cubicBezTo>
                    <a:cubicBezTo>
                      <a:pt x="6" y="2"/>
                      <a:pt x="6" y="1"/>
                      <a:pt x="4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3" name="Freeform 489"/>
              <p:cNvSpPr>
                <a:spLocks/>
              </p:cNvSpPr>
              <p:nvPr/>
            </p:nvSpPr>
            <p:spPr bwMode="auto">
              <a:xfrm>
                <a:off x="1841" y="4593"/>
                <a:ext cx="31" cy="51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2" y="10"/>
                  </a:cxn>
                  <a:cxn ang="0">
                    <a:pos x="3" y="10"/>
                  </a:cxn>
                  <a:cxn ang="0">
                    <a:pos x="6" y="8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0">
                    <a:moveTo>
                      <a:pt x="6" y="0"/>
                    </a:moveTo>
                    <a:cubicBezTo>
                      <a:pt x="2" y="0"/>
                      <a:pt x="0" y="7"/>
                      <a:pt x="2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5" y="10"/>
                      <a:pt x="5" y="8"/>
                      <a:pt x="6" y="8"/>
                    </a:cubicBezTo>
                    <a:cubicBezTo>
                      <a:pt x="4" y="3"/>
                      <a:pt x="5" y="5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4" name="Freeform 490"/>
              <p:cNvSpPr>
                <a:spLocks/>
              </p:cNvSpPr>
              <p:nvPr/>
            </p:nvSpPr>
            <p:spPr bwMode="auto">
              <a:xfrm>
                <a:off x="1830" y="4557"/>
                <a:ext cx="21" cy="46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0"/>
                  </a:cxn>
                  <a:cxn ang="0">
                    <a:pos x="4" y="9"/>
                  </a:cxn>
                  <a:cxn ang="0">
                    <a:pos x="3" y="0"/>
                  </a:cxn>
                </a:cxnLst>
                <a:rect l="0" t="0" r="r" b="b"/>
                <a:pathLst>
                  <a:path w="4" h="9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3"/>
                      <a:pt x="2" y="7"/>
                      <a:pt x="4" y="9"/>
                    </a:cubicBezTo>
                    <a:cubicBezTo>
                      <a:pt x="4" y="5"/>
                      <a:pt x="4" y="2"/>
                      <a:pt x="3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5" name="Freeform 491"/>
              <p:cNvSpPr>
                <a:spLocks/>
              </p:cNvSpPr>
              <p:nvPr/>
            </p:nvSpPr>
            <p:spPr bwMode="auto">
              <a:xfrm>
                <a:off x="1804" y="5035"/>
                <a:ext cx="26" cy="31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5" y="0"/>
                  </a:cxn>
                </a:cxnLst>
                <a:rect l="0" t="0" r="r" b="b"/>
                <a:pathLst>
                  <a:path w="5" h="6">
                    <a:moveTo>
                      <a:pt x="5" y="0"/>
                    </a:moveTo>
                    <a:cubicBezTo>
                      <a:pt x="4" y="0"/>
                      <a:pt x="3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3"/>
                      <a:pt x="0" y="5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5" y="6"/>
                      <a:pt x="5" y="3"/>
                      <a:pt x="5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6" name="Freeform 492"/>
              <p:cNvSpPr>
                <a:spLocks noEditPoints="1"/>
              </p:cNvSpPr>
              <p:nvPr/>
            </p:nvSpPr>
            <p:spPr bwMode="auto">
              <a:xfrm>
                <a:off x="1747" y="6064"/>
                <a:ext cx="78" cy="97"/>
              </a:xfrm>
              <a:custGeom>
                <a:avLst/>
                <a:gdLst/>
                <a:ahLst/>
                <a:cxnLst>
                  <a:cxn ang="0">
                    <a:pos x="7" y="8"/>
                  </a:cxn>
                  <a:cxn ang="0">
                    <a:pos x="7" y="6"/>
                  </a:cxn>
                  <a:cxn ang="0">
                    <a:pos x="7" y="8"/>
                  </a:cxn>
                  <a:cxn ang="0">
                    <a:pos x="11" y="0"/>
                  </a:cxn>
                  <a:cxn ang="0">
                    <a:pos x="6" y="5"/>
                  </a:cxn>
                  <a:cxn ang="0">
                    <a:pos x="5" y="3"/>
                  </a:cxn>
                  <a:cxn ang="0">
                    <a:pos x="4" y="3"/>
                  </a:cxn>
                  <a:cxn ang="0">
                    <a:pos x="3" y="3"/>
                  </a:cxn>
                  <a:cxn ang="0">
                    <a:pos x="2" y="2"/>
                  </a:cxn>
                  <a:cxn ang="0">
                    <a:pos x="1" y="10"/>
                  </a:cxn>
                  <a:cxn ang="0">
                    <a:pos x="0" y="9"/>
                  </a:cxn>
                  <a:cxn ang="0">
                    <a:pos x="0" y="10"/>
                  </a:cxn>
                  <a:cxn ang="0">
                    <a:pos x="2" y="13"/>
                  </a:cxn>
                  <a:cxn ang="0">
                    <a:pos x="5" y="13"/>
                  </a:cxn>
                  <a:cxn ang="0">
                    <a:pos x="13" y="19"/>
                  </a:cxn>
                  <a:cxn ang="0">
                    <a:pos x="11" y="13"/>
                  </a:cxn>
                  <a:cxn ang="0">
                    <a:pos x="13" y="14"/>
                  </a:cxn>
                  <a:cxn ang="0">
                    <a:pos x="15" y="13"/>
                  </a:cxn>
                  <a:cxn ang="0">
                    <a:pos x="15" y="9"/>
                  </a:cxn>
                  <a:cxn ang="0">
                    <a:pos x="13" y="9"/>
                  </a:cxn>
                  <a:cxn ang="0">
                    <a:pos x="9" y="11"/>
                  </a:cxn>
                  <a:cxn ang="0">
                    <a:pos x="13" y="6"/>
                  </a:cxn>
                  <a:cxn ang="0">
                    <a:pos x="12" y="0"/>
                  </a:cxn>
                  <a:cxn ang="0">
                    <a:pos x="11" y="0"/>
                  </a:cxn>
                </a:cxnLst>
                <a:rect l="0" t="0" r="r" b="b"/>
                <a:pathLst>
                  <a:path w="15" h="19">
                    <a:moveTo>
                      <a:pt x="7" y="8"/>
                    </a:moveTo>
                    <a:cubicBezTo>
                      <a:pt x="7" y="8"/>
                      <a:pt x="6" y="7"/>
                      <a:pt x="7" y="6"/>
                    </a:cubicBezTo>
                    <a:cubicBezTo>
                      <a:pt x="9" y="7"/>
                      <a:pt x="8" y="8"/>
                      <a:pt x="7" y="8"/>
                    </a:cubicBezTo>
                    <a:moveTo>
                      <a:pt x="11" y="0"/>
                    </a:moveTo>
                    <a:cubicBezTo>
                      <a:pt x="8" y="0"/>
                      <a:pt x="8" y="3"/>
                      <a:pt x="6" y="5"/>
                    </a:cubicBezTo>
                    <a:cubicBezTo>
                      <a:pt x="6" y="3"/>
                      <a:pt x="5" y="3"/>
                      <a:pt x="5" y="3"/>
                    </a:cubicBezTo>
                    <a:cubicBezTo>
                      <a:pt x="5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3" y="3"/>
                    </a:cubicBezTo>
                    <a:cubicBezTo>
                      <a:pt x="3" y="3"/>
                      <a:pt x="2" y="3"/>
                      <a:pt x="2" y="2"/>
                    </a:cubicBezTo>
                    <a:cubicBezTo>
                      <a:pt x="1" y="7"/>
                      <a:pt x="5" y="9"/>
                      <a:pt x="1" y="10"/>
                    </a:cubicBezTo>
                    <a:cubicBezTo>
                      <a:pt x="1" y="10"/>
                      <a:pt x="1" y="9"/>
                      <a:pt x="0" y="9"/>
                    </a:cubicBezTo>
                    <a:cubicBezTo>
                      <a:pt x="0" y="9"/>
                      <a:pt x="0" y="9"/>
                      <a:pt x="0" y="10"/>
                    </a:cubicBezTo>
                    <a:cubicBezTo>
                      <a:pt x="1" y="10"/>
                      <a:pt x="1" y="12"/>
                      <a:pt x="2" y="13"/>
                    </a:cubicBezTo>
                    <a:cubicBezTo>
                      <a:pt x="3" y="13"/>
                      <a:pt x="4" y="13"/>
                      <a:pt x="5" y="13"/>
                    </a:cubicBezTo>
                    <a:cubicBezTo>
                      <a:pt x="10" y="13"/>
                      <a:pt x="10" y="18"/>
                      <a:pt x="13" y="19"/>
                    </a:cubicBezTo>
                    <a:cubicBezTo>
                      <a:pt x="13" y="15"/>
                      <a:pt x="10" y="16"/>
                      <a:pt x="11" y="13"/>
                    </a:cubicBezTo>
                    <a:cubicBezTo>
                      <a:pt x="11" y="14"/>
                      <a:pt x="12" y="14"/>
                      <a:pt x="13" y="14"/>
                    </a:cubicBezTo>
                    <a:cubicBezTo>
                      <a:pt x="13" y="14"/>
                      <a:pt x="14" y="14"/>
                      <a:pt x="15" y="13"/>
                    </a:cubicBezTo>
                    <a:cubicBezTo>
                      <a:pt x="15" y="12"/>
                      <a:pt x="15" y="10"/>
                      <a:pt x="15" y="9"/>
                    </a:cubicBezTo>
                    <a:cubicBezTo>
                      <a:pt x="14" y="9"/>
                      <a:pt x="14" y="9"/>
                      <a:pt x="13" y="9"/>
                    </a:cubicBezTo>
                    <a:cubicBezTo>
                      <a:pt x="11" y="9"/>
                      <a:pt x="10" y="10"/>
                      <a:pt x="9" y="11"/>
                    </a:cubicBezTo>
                    <a:cubicBezTo>
                      <a:pt x="9" y="7"/>
                      <a:pt x="10" y="6"/>
                      <a:pt x="13" y="6"/>
                    </a:cubicBezTo>
                    <a:cubicBezTo>
                      <a:pt x="14" y="3"/>
                      <a:pt x="11" y="3"/>
                      <a:pt x="12" y="0"/>
                    </a:cubicBezTo>
                    <a:cubicBezTo>
                      <a:pt x="11" y="0"/>
                      <a:pt x="11" y="0"/>
                      <a:pt x="11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7" name="Freeform 493"/>
              <p:cNvSpPr>
                <a:spLocks/>
              </p:cNvSpPr>
              <p:nvPr/>
            </p:nvSpPr>
            <p:spPr bwMode="auto">
              <a:xfrm>
                <a:off x="1809" y="6151"/>
                <a:ext cx="21" cy="1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3"/>
                  </a:cxn>
                  <a:cxn ang="0">
                    <a:pos x="2" y="0"/>
                  </a:cxn>
                </a:cxnLst>
                <a:rect l="0" t="0" r="r" b="b"/>
                <a:pathLst>
                  <a:path w="4" h="3">
                    <a:moveTo>
                      <a:pt x="2" y="0"/>
                    </a:moveTo>
                    <a:cubicBezTo>
                      <a:pt x="0" y="2"/>
                      <a:pt x="1" y="3"/>
                      <a:pt x="2" y="3"/>
                    </a:cubicBezTo>
                    <a:cubicBezTo>
                      <a:pt x="3" y="3"/>
                      <a:pt x="4" y="2"/>
                      <a:pt x="2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8" name="Freeform 494"/>
              <p:cNvSpPr>
                <a:spLocks/>
              </p:cNvSpPr>
              <p:nvPr/>
            </p:nvSpPr>
            <p:spPr bwMode="auto">
              <a:xfrm>
                <a:off x="1784" y="4984"/>
                <a:ext cx="31" cy="3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1" y="0"/>
                  </a:cxn>
                  <a:cxn ang="0">
                    <a:pos x="0" y="5"/>
                  </a:cxn>
                  <a:cxn ang="0">
                    <a:pos x="3" y="6"/>
                  </a:cxn>
                  <a:cxn ang="0">
                    <a:pos x="6" y="5"/>
                  </a:cxn>
                  <a:cxn ang="0">
                    <a:pos x="3" y="0"/>
                  </a:cxn>
                </a:cxnLst>
                <a:rect l="0" t="0" r="r" b="b"/>
                <a:pathLst>
                  <a:path w="6" h="6">
                    <a:moveTo>
                      <a:pt x="3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2"/>
                      <a:pt x="0" y="2"/>
                      <a:pt x="0" y="5"/>
                    </a:cubicBezTo>
                    <a:cubicBezTo>
                      <a:pt x="1" y="5"/>
                      <a:pt x="2" y="6"/>
                      <a:pt x="3" y="6"/>
                    </a:cubicBezTo>
                    <a:cubicBezTo>
                      <a:pt x="4" y="6"/>
                      <a:pt x="5" y="5"/>
                      <a:pt x="6" y="5"/>
                    </a:cubicBezTo>
                    <a:cubicBezTo>
                      <a:pt x="6" y="2"/>
                      <a:pt x="5" y="0"/>
                      <a:pt x="3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9" name="Freeform 495"/>
              <p:cNvSpPr>
                <a:spLocks/>
              </p:cNvSpPr>
              <p:nvPr/>
            </p:nvSpPr>
            <p:spPr bwMode="auto">
              <a:xfrm>
                <a:off x="1789" y="5590"/>
                <a:ext cx="26" cy="1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1" y="3"/>
                  </a:cxn>
                  <a:cxn ang="0">
                    <a:pos x="5" y="1"/>
                  </a:cxn>
                  <a:cxn ang="0">
                    <a:pos x="1" y="0"/>
                  </a:cxn>
                </a:cxnLst>
                <a:rect l="0" t="0" r="r" b="b"/>
                <a:pathLst>
                  <a:path w="5" h="3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2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3" y="3"/>
                      <a:pt x="4" y="3"/>
                      <a:pt x="5" y="1"/>
                    </a:cubicBezTo>
                    <a:cubicBezTo>
                      <a:pt x="3" y="1"/>
                      <a:pt x="3" y="0"/>
                      <a:pt x="1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0" name="Freeform 496"/>
              <p:cNvSpPr>
                <a:spLocks/>
              </p:cNvSpPr>
              <p:nvPr/>
            </p:nvSpPr>
            <p:spPr bwMode="auto">
              <a:xfrm>
                <a:off x="1758" y="6136"/>
                <a:ext cx="51" cy="36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1" y="2"/>
                  </a:cxn>
                  <a:cxn ang="0">
                    <a:pos x="0" y="7"/>
                  </a:cxn>
                  <a:cxn ang="0">
                    <a:pos x="1" y="7"/>
                  </a:cxn>
                  <a:cxn ang="0">
                    <a:pos x="3" y="7"/>
                  </a:cxn>
                  <a:cxn ang="0">
                    <a:pos x="5" y="7"/>
                  </a:cxn>
                  <a:cxn ang="0">
                    <a:pos x="7" y="6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10" h="7">
                    <a:moveTo>
                      <a:pt x="6" y="0"/>
                    </a:moveTo>
                    <a:cubicBezTo>
                      <a:pt x="3" y="0"/>
                      <a:pt x="2" y="1"/>
                      <a:pt x="1" y="2"/>
                    </a:cubicBezTo>
                    <a:cubicBezTo>
                      <a:pt x="6" y="4"/>
                      <a:pt x="0" y="4"/>
                      <a:pt x="0" y="7"/>
                    </a:cubicBezTo>
                    <a:cubicBezTo>
                      <a:pt x="0" y="7"/>
                      <a:pt x="1" y="7"/>
                      <a:pt x="1" y="7"/>
                    </a:cubicBezTo>
                    <a:cubicBezTo>
                      <a:pt x="2" y="7"/>
                      <a:pt x="2" y="7"/>
                      <a:pt x="3" y="7"/>
                    </a:cubicBezTo>
                    <a:cubicBezTo>
                      <a:pt x="4" y="7"/>
                      <a:pt x="4" y="7"/>
                      <a:pt x="5" y="7"/>
                    </a:cubicBezTo>
                    <a:cubicBezTo>
                      <a:pt x="6" y="7"/>
                      <a:pt x="7" y="7"/>
                      <a:pt x="7" y="6"/>
                    </a:cubicBezTo>
                    <a:cubicBezTo>
                      <a:pt x="6" y="4"/>
                      <a:pt x="10" y="3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1" name="Freeform 497"/>
              <p:cNvSpPr>
                <a:spLocks/>
              </p:cNvSpPr>
              <p:nvPr/>
            </p:nvSpPr>
            <p:spPr bwMode="auto">
              <a:xfrm>
                <a:off x="1763" y="5601"/>
                <a:ext cx="26" cy="25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2" y="0"/>
                  </a:cxn>
                  <a:cxn ang="0">
                    <a:pos x="3" y="5"/>
                  </a:cxn>
                  <a:cxn ang="0">
                    <a:pos x="5" y="5"/>
                  </a:cxn>
                  <a:cxn ang="0">
                    <a:pos x="3" y="0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3"/>
                      <a:pt x="1" y="5"/>
                      <a:pt x="3" y="5"/>
                    </a:cubicBezTo>
                    <a:cubicBezTo>
                      <a:pt x="4" y="5"/>
                      <a:pt x="5" y="5"/>
                      <a:pt x="5" y="5"/>
                    </a:cubicBezTo>
                    <a:cubicBezTo>
                      <a:pt x="5" y="3"/>
                      <a:pt x="5" y="0"/>
                      <a:pt x="3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2" name="Freeform 498"/>
              <p:cNvSpPr>
                <a:spLocks noEditPoints="1"/>
              </p:cNvSpPr>
              <p:nvPr/>
            </p:nvSpPr>
            <p:spPr bwMode="auto">
              <a:xfrm>
                <a:off x="1638" y="4557"/>
                <a:ext cx="156" cy="144"/>
              </a:xfrm>
              <a:custGeom>
                <a:avLst/>
                <a:gdLst/>
                <a:ahLst/>
                <a:cxnLst>
                  <a:cxn ang="0">
                    <a:pos x="15" y="20"/>
                  </a:cxn>
                  <a:cxn ang="0">
                    <a:pos x="7" y="15"/>
                  </a:cxn>
                  <a:cxn ang="0">
                    <a:pos x="9" y="14"/>
                  </a:cxn>
                  <a:cxn ang="0">
                    <a:pos x="15" y="20"/>
                  </a:cxn>
                  <a:cxn ang="0">
                    <a:pos x="19" y="0"/>
                  </a:cxn>
                  <a:cxn ang="0">
                    <a:pos x="5" y="0"/>
                  </a:cxn>
                  <a:cxn ang="0">
                    <a:pos x="3" y="6"/>
                  </a:cxn>
                  <a:cxn ang="0">
                    <a:pos x="8" y="11"/>
                  </a:cxn>
                  <a:cxn ang="0">
                    <a:pos x="1" y="21"/>
                  </a:cxn>
                  <a:cxn ang="0">
                    <a:pos x="7" y="23"/>
                  </a:cxn>
                  <a:cxn ang="0">
                    <a:pos x="7" y="23"/>
                  </a:cxn>
                  <a:cxn ang="0">
                    <a:pos x="8" y="19"/>
                  </a:cxn>
                  <a:cxn ang="0">
                    <a:pos x="12" y="25"/>
                  </a:cxn>
                  <a:cxn ang="0">
                    <a:pos x="14" y="25"/>
                  </a:cxn>
                  <a:cxn ang="0">
                    <a:pos x="19" y="26"/>
                  </a:cxn>
                  <a:cxn ang="0">
                    <a:pos x="23" y="27"/>
                  </a:cxn>
                  <a:cxn ang="0">
                    <a:pos x="26" y="26"/>
                  </a:cxn>
                  <a:cxn ang="0">
                    <a:pos x="18" y="17"/>
                  </a:cxn>
                  <a:cxn ang="0">
                    <a:pos x="8" y="5"/>
                  </a:cxn>
                  <a:cxn ang="0">
                    <a:pos x="11" y="1"/>
                  </a:cxn>
                  <a:cxn ang="0">
                    <a:pos x="12" y="1"/>
                  </a:cxn>
                  <a:cxn ang="0">
                    <a:pos x="19" y="4"/>
                  </a:cxn>
                  <a:cxn ang="0">
                    <a:pos x="14" y="3"/>
                  </a:cxn>
                  <a:cxn ang="0">
                    <a:pos x="12" y="4"/>
                  </a:cxn>
                  <a:cxn ang="0">
                    <a:pos x="19" y="9"/>
                  </a:cxn>
                  <a:cxn ang="0">
                    <a:pos x="16" y="8"/>
                  </a:cxn>
                  <a:cxn ang="0">
                    <a:pos x="15" y="8"/>
                  </a:cxn>
                  <a:cxn ang="0">
                    <a:pos x="23" y="16"/>
                  </a:cxn>
                  <a:cxn ang="0">
                    <a:pos x="18" y="14"/>
                  </a:cxn>
                  <a:cxn ang="0">
                    <a:pos x="16" y="15"/>
                  </a:cxn>
                  <a:cxn ang="0">
                    <a:pos x="24" y="21"/>
                  </a:cxn>
                  <a:cxn ang="0">
                    <a:pos x="23" y="20"/>
                  </a:cxn>
                  <a:cxn ang="0">
                    <a:pos x="22" y="22"/>
                  </a:cxn>
                  <a:cxn ang="0">
                    <a:pos x="30" y="28"/>
                  </a:cxn>
                  <a:cxn ang="0">
                    <a:pos x="19" y="0"/>
                  </a:cxn>
                </a:cxnLst>
                <a:rect l="0" t="0" r="r" b="b"/>
                <a:pathLst>
                  <a:path w="30" h="28">
                    <a:moveTo>
                      <a:pt x="15" y="20"/>
                    </a:moveTo>
                    <a:cubicBezTo>
                      <a:pt x="12" y="19"/>
                      <a:pt x="10" y="16"/>
                      <a:pt x="7" y="15"/>
                    </a:cubicBezTo>
                    <a:cubicBezTo>
                      <a:pt x="7" y="14"/>
                      <a:pt x="8" y="14"/>
                      <a:pt x="9" y="14"/>
                    </a:cubicBezTo>
                    <a:cubicBezTo>
                      <a:pt x="12" y="14"/>
                      <a:pt x="16" y="17"/>
                      <a:pt x="15" y="20"/>
                    </a:cubicBezTo>
                    <a:moveTo>
                      <a:pt x="19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4" y="2"/>
                      <a:pt x="2" y="3"/>
                      <a:pt x="3" y="6"/>
                    </a:cubicBezTo>
                    <a:cubicBezTo>
                      <a:pt x="4" y="9"/>
                      <a:pt x="6" y="10"/>
                      <a:pt x="8" y="11"/>
                    </a:cubicBezTo>
                    <a:cubicBezTo>
                      <a:pt x="4" y="13"/>
                      <a:pt x="0" y="15"/>
                      <a:pt x="1" y="21"/>
                    </a:cubicBezTo>
                    <a:cubicBezTo>
                      <a:pt x="3" y="22"/>
                      <a:pt x="4" y="23"/>
                      <a:pt x="7" y="23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7" y="21"/>
                      <a:pt x="5" y="20"/>
                      <a:pt x="8" y="19"/>
                    </a:cubicBezTo>
                    <a:cubicBezTo>
                      <a:pt x="11" y="20"/>
                      <a:pt x="11" y="23"/>
                      <a:pt x="12" y="25"/>
                    </a:cubicBezTo>
                    <a:cubicBezTo>
                      <a:pt x="13" y="25"/>
                      <a:pt x="14" y="25"/>
                      <a:pt x="14" y="25"/>
                    </a:cubicBezTo>
                    <a:cubicBezTo>
                      <a:pt x="16" y="25"/>
                      <a:pt x="17" y="26"/>
                      <a:pt x="19" y="26"/>
                    </a:cubicBezTo>
                    <a:cubicBezTo>
                      <a:pt x="20" y="27"/>
                      <a:pt x="21" y="27"/>
                      <a:pt x="23" y="27"/>
                    </a:cubicBezTo>
                    <a:cubicBezTo>
                      <a:pt x="24" y="27"/>
                      <a:pt x="25" y="27"/>
                      <a:pt x="26" y="26"/>
                    </a:cubicBezTo>
                    <a:cubicBezTo>
                      <a:pt x="21" y="25"/>
                      <a:pt x="18" y="23"/>
                      <a:pt x="18" y="17"/>
                    </a:cubicBezTo>
                    <a:cubicBezTo>
                      <a:pt x="12" y="13"/>
                      <a:pt x="10" y="11"/>
                      <a:pt x="8" y="5"/>
                    </a:cubicBezTo>
                    <a:cubicBezTo>
                      <a:pt x="9" y="4"/>
                      <a:pt x="9" y="1"/>
                      <a:pt x="11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5" y="1"/>
                      <a:pt x="18" y="2"/>
                      <a:pt x="19" y="4"/>
                    </a:cubicBezTo>
                    <a:cubicBezTo>
                      <a:pt x="18" y="3"/>
                      <a:pt x="16" y="3"/>
                      <a:pt x="14" y="3"/>
                    </a:cubicBezTo>
                    <a:cubicBezTo>
                      <a:pt x="13" y="3"/>
                      <a:pt x="12" y="3"/>
                      <a:pt x="12" y="4"/>
                    </a:cubicBezTo>
                    <a:cubicBezTo>
                      <a:pt x="14" y="7"/>
                      <a:pt x="18" y="6"/>
                      <a:pt x="19" y="9"/>
                    </a:cubicBezTo>
                    <a:cubicBezTo>
                      <a:pt x="18" y="9"/>
                      <a:pt x="17" y="8"/>
                      <a:pt x="16" y="8"/>
                    </a:cubicBezTo>
                    <a:cubicBezTo>
                      <a:pt x="16" y="8"/>
                      <a:pt x="15" y="8"/>
                      <a:pt x="15" y="8"/>
                    </a:cubicBezTo>
                    <a:cubicBezTo>
                      <a:pt x="16" y="12"/>
                      <a:pt x="21" y="12"/>
                      <a:pt x="23" y="16"/>
                    </a:cubicBezTo>
                    <a:cubicBezTo>
                      <a:pt x="22" y="16"/>
                      <a:pt x="20" y="14"/>
                      <a:pt x="18" y="14"/>
                    </a:cubicBezTo>
                    <a:cubicBezTo>
                      <a:pt x="17" y="14"/>
                      <a:pt x="17" y="14"/>
                      <a:pt x="16" y="15"/>
                    </a:cubicBezTo>
                    <a:cubicBezTo>
                      <a:pt x="18" y="18"/>
                      <a:pt x="23" y="18"/>
                      <a:pt x="24" y="21"/>
                    </a:cubicBezTo>
                    <a:cubicBezTo>
                      <a:pt x="23" y="21"/>
                      <a:pt x="23" y="20"/>
                      <a:pt x="23" y="20"/>
                    </a:cubicBezTo>
                    <a:cubicBezTo>
                      <a:pt x="22" y="20"/>
                      <a:pt x="22" y="21"/>
                      <a:pt x="22" y="22"/>
                    </a:cubicBezTo>
                    <a:cubicBezTo>
                      <a:pt x="23" y="26"/>
                      <a:pt x="28" y="25"/>
                      <a:pt x="30" y="28"/>
                    </a:cubicBezTo>
                    <a:cubicBezTo>
                      <a:pt x="25" y="20"/>
                      <a:pt x="26" y="6"/>
                      <a:pt x="19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3" name="Freeform 499"/>
              <p:cNvSpPr>
                <a:spLocks/>
              </p:cNvSpPr>
              <p:nvPr/>
            </p:nvSpPr>
            <p:spPr bwMode="auto">
              <a:xfrm>
                <a:off x="1742" y="5626"/>
                <a:ext cx="21" cy="21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3"/>
                  </a:cxn>
                  <a:cxn ang="0">
                    <a:pos x="3" y="4"/>
                  </a:cxn>
                  <a:cxn ang="0">
                    <a:pos x="4" y="4"/>
                  </a:cxn>
                  <a:cxn ang="0">
                    <a:pos x="2" y="0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cubicBezTo>
                      <a:pt x="2" y="1"/>
                      <a:pt x="0" y="1"/>
                      <a:pt x="0" y="3"/>
                    </a:cubicBezTo>
                    <a:cubicBezTo>
                      <a:pt x="1" y="3"/>
                      <a:pt x="2" y="4"/>
                      <a:pt x="3" y="4"/>
                    </a:cubicBezTo>
                    <a:cubicBezTo>
                      <a:pt x="3" y="4"/>
                      <a:pt x="4" y="4"/>
                      <a:pt x="4" y="4"/>
                    </a:cubicBezTo>
                    <a:cubicBezTo>
                      <a:pt x="4" y="1"/>
                      <a:pt x="4" y="0"/>
                      <a:pt x="2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4" name="Freeform 500"/>
              <p:cNvSpPr>
                <a:spLocks/>
              </p:cNvSpPr>
              <p:nvPr/>
            </p:nvSpPr>
            <p:spPr bwMode="auto">
              <a:xfrm>
                <a:off x="1669" y="6156"/>
                <a:ext cx="63" cy="16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3"/>
                  </a:cxn>
                  <a:cxn ang="0">
                    <a:pos x="2" y="3"/>
                  </a:cxn>
                  <a:cxn ang="0">
                    <a:pos x="5" y="3"/>
                  </a:cxn>
                  <a:cxn ang="0">
                    <a:pos x="8" y="3"/>
                  </a:cxn>
                  <a:cxn ang="0">
                    <a:pos x="12" y="2"/>
                  </a:cxn>
                  <a:cxn ang="0">
                    <a:pos x="5" y="0"/>
                  </a:cxn>
                </a:cxnLst>
                <a:rect l="0" t="0" r="r" b="b"/>
                <a:pathLst>
                  <a:path w="12" h="3">
                    <a:moveTo>
                      <a:pt x="5" y="0"/>
                    </a:moveTo>
                    <a:cubicBezTo>
                      <a:pt x="3" y="0"/>
                      <a:pt x="1" y="0"/>
                      <a:pt x="0" y="3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3" y="3"/>
                      <a:pt x="4" y="3"/>
                      <a:pt x="5" y="3"/>
                    </a:cubicBezTo>
                    <a:cubicBezTo>
                      <a:pt x="6" y="3"/>
                      <a:pt x="7" y="3"/>
                      <a:pt x="8" y="3"/>
                    </a:cubicBezTo>
                    <a:cubicBezTo>
                      <a:pt x="9" y="3"/>
                      <a:pt x="11" y="3"/>
                      <a:pt x="12" y="2"/>
                    </a:cubicBezTo>
                    <a:cubicBezTo>
                      <a:pt x="10" y="1"/>
                      <a:pt x="7" y="0"/>
                      <a:pt x="5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5" name="Freeform 501"/>
              <p:cNvSpPr>
                <a:spLocks noEditPoints="1"/>
              </p:cNvSpPr>
              <p:nvPr/>
            </p:nvSpPr>
            <p:spPr bwMode="auto">
              <a:xfrm>
                <a:off x="1535" y="5215"/>
                <a:ext cx="93" cy="123"/>
              </a:xfrm>
              <a:custGeom>
                <a:avLst/>
                <a:gdLst/>
                <a:ahLst/>
                <a:cxnLst>
                  <a:cxn ang="0">
                    <a:pos x="6" y="14"/>
                  </a:cxn>
                  <a:cxn ang="0">
                    <a:pos x="6" y="11"/>
                  </a:cxn>
                  <a:cxn ang="0">
                    <a:pos x="6" y="14"/>
                  </a:cxn>
                  <a:cxn ang="0">
                    <a:pos x="10" y="0"/>
                  </a:cxn>
                  <a:cxn ang="0">
                    <a:pos x="9" y="24"/>
                  </a:cxn>
                  <a:cxn ang="0">
                    <a:pos x="10" y="0"/>
                  </a:cxn>
                </a:cxnLst>
                <a:rect l="0" t="0" r="r" b="b"/>
                <a:pathLst>
                  <a:path w="18" h="24">
                    <a:moveTo>
                      <a:pt x="6" y="14"/>
                    </a:moveTo>
                    <a:cubicBezTo>
                      <a:pt x="6" y="14"/>
                      <a:pt x="5" y="13"/>
                      <a:pt x="6" y="11"/>
                    </a:cubicBezTo>
                    <a:cubicBezTo>
                      <a:pt x="10" y="12"/>
                      <a:pt x="8" y="14"/>
                      <a:pt x="6" y="14"/>
                    </a:cubicBezTo>
                    <a:moveTo>
                      <a:pt x="10" y="0"/>
                    </a:moveTo>
                    <a:cubicBezTo>
                      <a:pt x="2" y="1"/>
                      <a:pt x="0" y="22"/>
                      <a:pt x="9" y="24"/>
                    </a:cubicBezTo>
                    <a:cubicBezTo>
                      <a:pt x="11" y="16"/>
                      <a:pt x="18" y="7"/>
                      <a:pt x="10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6" name="Freeform 502"/>
              <p:cNvSpPr>
                <a:spLocks/>
              </p:cNvSpPr>
              <p:nvPr/>
            </p:nvSpPr>
            <p:spPr bwMode="auto">
              <a:xfrm>
                <a:off x="1571" y="5112"/>
                <a:ext cx="21" cy="21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3" y="4"/>
                  </a:cxn>
                  <a:cxn ang="0">
                    <a:pos x="1" y="0"/>
                  </a:cxn>
                </a:cxnLst>
                <a:rect l="0" t="0" r="r" b="b"/>
                <a:pathLst>
                  <a:path w="4" h="4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1" y="4"/>
                      <a:pt x="3" y="4"/>
                    </a:cubicBezTo>
                    <a:cubicBezTo>
                      <a:pt x="4" y="3"/>
                      <a:pt x="4" y="0"/>
                      <a:pt x="1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7" name="Freeform 503"/>
              <p:cNvSpPr>
                <a:spLocks/>
              </p:cNvSpPr>
              <p:nvPr/>
            </p:nvSpPr>
            <p:spPr bwMode="auto">
              <a:xfrm>
                <a:off x="1436" y="5179"/>
                <a:ext cx="119" cy="170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8" y="2"/>
                  </a:cxn>
                  <a:cxn ang="0">
                    <a:pos x="2" y="1"/>
                  </a:cxn>
                  <a:cxn ang="0">
                    <a:pos x="8" y="13"/>
                  </a:cxn>
                  <a:cxn ang="0">
                    <a:pos x="6" y="15"/>
                  </a:cxn>
                  <a:cxn ang="0">
                    <a:pos x="12" y="19"/>
                  </a:cxn>
                  <a:cxn ang="0">
                    <a:pos x="11" y="19"/>
                  </a:cxn>
                  <a:cxn ang="0">
                    <a:pos x="8" y="20"/>
                  </a:cxn>
                  <a:cxn ang="0">
                    <a:pos x="5" y="20"/>
                  </a:cxn>
                  <a:cxn ang="0">
                    <a:pos x="3" y="20"/>
                  </a:cxn>
                  <a:cxn ang="0">
                    <a:pos x="3" y="28"/>
                  </a:cxn>
                  <a:cxn ang="0">
                    <a:pos x="21" y="33"/>
                  </a:cxn>
                  <a:cxn ang="0">
                    <a:pos x="15" y="20"/>
                  </a:cxn>
                  <a:cxn ang="0">
                    <a:pos x="20" y="26"/>
                  </a:cxn>
                  <a:cxn ang="0">
                    <a:pos x="15" y="11"/>
                  </a:cxn>
                  <a:cxn ang="0">
                    <a:pos x="20" y="20"/>
                  </a:cxn>
                  <a:cxn ang="0">
                    <a:pos x="21" y="11"/>
                  </a:cxn>
                  <a:cxn ang="0">
                    <a:pos x="13" y="0"/>
                  </a:cxn>
                </a:cxnLst>
                <a:rect l="0" t="0" r="r" b="b"/>
                <a:pathLst>
                  <a:path w="23" h="33">
                    <a:moveTo>
                      <a:pt x="13" y="0"/>
                    </a:moveTo>
                    <a:cubicBezTo>
                      <a:pt x="11" y="2"/>
                      <a:pt x="10" y="2"/>
                      <a:pt x="8" y="2"/>
                    </a:cubicBezTo>
                    <a:cubicBezTo>
                      <a:pt x="7" y="2"/>
                      <a:pt x="5" y="2"/>
                      <a:pt x="2" y="1"/>
                    </a:cubicBezTo>
                    <a:cubicBezTo>
                      <a:pt x="0" y="6"/>
                      <a:pt x="7" y="8"/>
                      <a:pt x="8" y="13"/>
                    </a:cubicBezTo>
                    <a:cubicBezTo>
                      <a:pt x="8" y="13"/>
                      <a:pt x="5" y="13"/>
                      <a:pt x="6" y="15"/>
                    </a:cubicBezTo>
                    <a:cubicBezTo>
                      <a:pt x="7" y="17"/>
                      <a:pt x="10" y="17"/>
                      <a:pt x="12" y="19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0" y="19"/>
                      <a:pt x="9" y="19"/>
                      <a:pt x="8" y="20"/>
                    </a:cubicBezTo>
                    <a:cubicBezTo>
                      <a:pt x="7" y="20"/>
                      <a:pt x="6" y="20"/>
                      <a:pt x="5" y="20"/>
                    </a:cubicBezTo>
                    <a:cubicBezTo>
                      <a:pt x="4" y="20"/>
                      <a:pt x="4" y="20"/>
                      <a:pt x="3" y="20"/>
                    </a:cubicBezTo>
                    <a:cubicBezTo>
                      <a:pt x="3" y="25"/>
                      <a:pt x="6" y="24"/>
                      <a:pt x="3" y="28"/>
                    </a:cubicBezTo>
                    <a:cubicBezTo>
                      <a:pt x="9" y="30"/>
                      <a:pt x="15" y="31"/>
                      <a:pt x="21" y="33"/>
                    </a:cubicBezTo>
                    <a:cubicBezTo>
                      <a:pt x="23" y="25"/>
                      <a:pt x="15" y="26"/>
                      <a:pt x="15" y="20"/>
                    </a:cubicBezTo>
                    <a:cubicBezTo>
                      <a:pt x="17" y="21"/>
                      <a:pt x="18" y="24"/>
                      <a:pt x="20" y="26"/>
                    </a:cubicBezTo>
                    <a:cubicBezTo>
                      <a:pt x="21" y="18"/>
                      <a:pt x="11" y="17"/>
                      <a:pt x="15" y="11"/>
                    </a:cubicBezTo>
                    <a:cubicBezTo>
                      <a:pt x="19" y="12"/>
                      <a:pt x="17" y="18"/>
                      <a:pt x="20" y="20"/>
                    </a:cubicBezTo>
                    <a:cubicBezTo>
                      <a:pt x="20" y="16"/>
                      <a:pt x="22" y="15"/>
                      <a:pt x="21" y="11"/>
                    </a:cubicBezTo>
                    <a:cubicBezTo>
                      <a:pt x="17" y="8"/>
                      <a:pt x="14" y="7"/>
                      <a:pt x="13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8" name="Freeform 504"/>
              <p:cNvSpPr>
                <a:spLocks noEditPoints="1"/>
              </p:cNvSpPr>
              <p:nvPr/>
            </p:nvSpPr>
            <p:spPr bwMode="auto">
              <a:xfrm>
                <a:off x="373" y="5359"/>
                <a:ext cx="1182" cy="813"/>
              </a:xfrm>
              <a:custGeom>
                <a:avLst/>
                <a:gdLst/>
                <a:ahLst/>
                <a:cxnLst>
                  <a:cxn ang="0">
                    <a:pos x="165" y="115"/>
                  </a:cxn>
                  <a:cxn ang="0">
                    <a:pos x="180" y="105"/>
                  </a:cxn>
                  <a:cxn ang="0">
                    <a:pos x="47" y="96"/>
                  </a:cxn>
                  <a:cxn ang="0">
                    <a:pos x="161" y="103"/>
                  </a:cxn>
                  <a:cxn ang="0">
                    <a:pos x="185" y="96"/>
                  </a:cxn>
                  <a:cxn ang="0">
                    <a:pos x="174" y="86"/>
                  </a:cxn>
                  <a:cxn ang="0">
                    <a:pos x="91" y="64"/>
                  </a:cxn>
                  <a:cxn ang="0">
                    <a:pos x="57" y="59"/>
                  </a:cxn>
                  <a:cxn ang="0">
                    <a:pos x="61" y="8"/>
                  </a:cxn>
                  <a:cxn ang="0">
                    <a:pos x="50" y="52"/>
                  </a:cxn>
                  <a:cxn ang="0">
                    <a:pos x="64" y="82"/>
                  </a:cxn>
                  <a:cxn ang="0">
                    <a:pos x="49" y="69"/>
                  </a:cxn>
                  <a:cxn ang="0">
                    <a:pos x="25" y="72"/>
                  </a:cxn>
                  <a:cxn ang="0">
                    <a:pos x="18" y="79"/>
                  </a:cxn>
                  <a:cxn ang="0">
                    <a:pos x="11" y="81"/>
                  </a:cxn>
                  <a:cxn ang="0">
                    <a:pos x="7" y="93"/>
                  </a:cxn>
                  <a:cxn ang="0">
                    <a:pos x="24" y="81"/>
                  </a:cxn>
                  <a:cxn ang="0">
                    <a:pos x="40" y="82"/>
                  </a:cxn>
                  <a:cxn ang="0">
                    <a:pos x="59" y="87"/>
                  </a:cxn>
                  <a:cxn ang="0">
                    <a:pos x="27" y="103"/>
                  </a:cxn>
                  <a:cxn ang="0">
                    <a:pos x="54" y="102"/>
                  </a:cxn>
                  <a:cxn ang="0">
                    <a:pos x="67" y="102"/>
                  </a:cxn>
                  <a:cxn ang="0">
                    <a:pos x="59" y="113"/>
                  </a:cxn>
                  <a:cxn ang="0">
                    <a:pos x="103" y="124"/>
                  </a:cxn>
                  <a:cxn ang="0">
                    <a:pos x="91" y="145"/>
                  </a:cxn>
                  <a:cxn ang="0">
                    <a:pos x="138" y="139"/>
                  </a:cxn>
                  <a:cxn ang="0">
                    <a:pos x="161" y="158"/>
                  </a:cxn>
                  <a:cxn ang="0">
                    <a:pos x="170" y="151"/>
                  </a:cxn>
                  <a:cxn ang="0">
                    <a:pos x="180" y="150"/>
                  </a:cxn>
                  <a:cxn ang="0">
                    <a:pos x="187" y="144"/>
                  </a:cxn>
                  <a:cxn ang="0">
                    <a:pos x="167" y="132"/>
                  </a:cxn>
                  <a:cxn ang="0">
                    <a:pos x="147" y="120"/>
                  </a:cxn>
                  <a:cxn ang="0">
                    <a:pos x="196" y="134"/>
                  </a:cxn>
                  <a:cxn ang="0">
                    <a:pos x="207" y="153"/>
                  </a:cxn>
                  <a:cxn ang="0">
                    <a:pos x="227" y="137"/>
                  </a:cxn>
                  <a:cxn ang="0">
                    <a:pos x="207" y="122"/>
                  </a:cxn>
                  <a:cxn ang="0">
                    <a:pos x="202" y="113"/>
                  </a:cxn>
                  <a:cxn ang="0">
                    <a:pos x="205" y="97"/>
                  </a:cxn>
                  <a:cxn ang="0">
                    <a:pos x="195" y="83"/>
                  </a:cxn>
                  <a:cxn ang="0">
                    <a:pos x="177" y="100"/>
                  </a:cxn>
                  <a:cxn ang="0">
                    <a:pos x="170" y="114"/>
                  </a:cxn>
                  <a:cxn ang="0">
                    <a:pos x="172" y="106"/>
                  </a:cxn>
                  <a:cxn ang="0">
                    <a:pos x="167" y="97"/>
                  </a:cxn>
                  <a:cxn ang="0">
                    <a:pos x="143" y="114"/>
                  </a:cxn>
                  <a:cxn ang="0">
                    <a:pos x="136" y="94"/>
                  </a:cxn>
                  <a:cxn ang="0">
                    <a:pos x="131" y="113"/>
                  </a:cxn>
                  <a:cxn ang="0">
                    <a:pos x="93" y="100"/>
                  </a:cxn>
                  <a:cxn ang="0">
                    <a:pos x="103" y="90"/>
                  </a:cxn>
                  <a:cxn ang="0">
                    <a:pos x="104" y="76"/>
                  </a:cxn>
                  <a:cxn ang="0">
                    <a:pos x="76" y="83"/>
                  </a:cxn>
                  <a:cxn ang="0">
                    <a:pos x="103" y="68"/>
                  </a:cxn>
                  <a:cxn ang="0">
                    <a:pos x="95" y="42"/>
                  </a:cxn>
                  <a:cxn ang="0">
                    <a:pos x="76" y="55"/>
                  </a:cxn>
                  <a:cxn ang="0">
                    <a:pos x="80" y="41"/>
                  </a:cxn>
                  <a:cxn ang="0">
                    <a:pos x="68" y="16"/>
                  </a:cxn>
                  <a:cxn ang="0">
                    <a:pos x="69" y="12"/>
                  </a:cxn>
                </a:cxnLst>
                <a:rect l="0" t="0" r="r" b="b"/>
                <a:pathLst>
                  <a:path w="228" h="158">
                    <a:moveTo>
                      <a:pt x="108" y="149"/>
                    </a:moveTo>
                    <a:cubicBezTo>
                      <a:pt x="107" y="149"/>
                      <a:pt x="108" y="145"/>
                      <a:pt x="111" y="145"/>
                    </a:cubicBezTo>
                    <a:cubicBezTo>
                      <a:pt x="111" y="145"/>
                      <a:pt x="111" y="145"/>
                      <a:pt x="112" y="145"/>
                    </a:cubicBezTo>
                    <a:cubicBezTo>
                      <a:pt x="112" y="150"/>
                      <a:pt x="109" y="152"/>
                      <a:pt x="108" y="156"/>
                    </a:cubicBezTo>
                    <a:cubicBezTo>
                      <a:pt x="105" y="155"/>
                      <a:pt x="110" y="149"/>
                      <a:pt x="109" y="149"/>
                    </a:cubicBezTo>
                    <a:cubicBezTo>
                      <a:pt x="109" y="149"/>
                      <a:pt x="109" y="149"/>
                      <a:pt x="108" y="149"/>
                    </a:cubicBezTo>
                    <a:moveTo>
                      <a:pt x="177" y="124"/>
                    </a:moveTo>
                    <a:cubicBezTo>
                      <a:pt x="171" y="124"/>
                      <a:pt x="165" y="120"/>
                      <a:pt x="165" y="115"/>
                    </a:cubicBezTo>
                    <a:cubicBezTo>
                      <a:pt x="169" y="117"/>
                      <a:pt x="169" y="116"/>
                      <a:pt x="175" y="117"/>
                    </a:cubicBezTo>
                    <a:cubicBezTo>
                      <a:pt x="174" y="121"/>
                      <a:pt x="177" y="121"/>
                      <a:pt x="180" y="121"/>
                    </a:cubicBezTo>
                    <a:cubicBezTo>
                      <a:pt x="181" y="121"/>
                      <a:pt x="181" y="121"/>
                      <a:pt x="182" y="121"/>
                    </a:cubicBezTo>
                    <a:cubicBezTo>
                      <a:pt x="182" y="121"/>
                      <a:pt x="183" y="121"/>
                      <a:pt x="184" y="121"/>
                    </a:cubicBezTo>
                    <a:cubicBezTo>
                      <a:pt x="184" y="121"/>
                      <a:pt x="184" y="121"/>
                      <a:pt x="184" y="121"/>
                    </a:cubicBezTo>
                    <a:cubicBezTo>
                      <a:pt x="182" y="123"/>
                      <a:pt x="180" y="124"/>
                      <a:pt x="177" y="124"/>
                    </a:cubicBezTo>
                    <a:moveTo>
                      <a:pt x="191" y="115"/>
                    </a:moveTo>
                    <a:cubicBezTo>
                      <a:pt x="188" y="111"/>
                      <a:pt x="181" y="111"/>
                      <a:pt x="180" y="105"/>
                    </a:cubicBezTo>
                    <a:cubicBezTo>
                      <a:pt x="185" y="108"/>
                      <a:pt x="191" y="108"/>
                      <a:pt x="191" y="115"/>
                    </a:cubicBezTo>
                    <a:moveTo>
                      <a:pt x="166" y="105"/>
                    </a:moveTo>
                    <a:cubicBezTo>
                      <a:pt x="164" y="105"/>
                      <a:pt x="168" y="103"/>
                      <a:pt x="168" y="102"/>
                    </a:cubicBezTo>
                    <a:cubicBezTo>
                      <a:pt x="169" y="102"/>
                      <a:pt x="170" y="102"/>
                      <a:pt x="170" y="102"/>
                    </a:cubicBezTo>
                    <a:cubicBezTo>
                      <a:pt x="170" y="104"/>
                      <a:pt x="168" y="104"/>
                      <a:pt x="166" y="105"/>
                    </a:cubicBezTo>
                    <a:moveTo>
                      <a:pt x="48" y="100"/>
                    </a:moveTo>
                    <a:cubicBezTo>
                      <a:pt x="44" y="100"/>
                      <a:pt x="47" y="94"/>
                      <a:pt x="48" y="93"/>
                    </a:cubicBezTo>
                    <a:cubicBezTo>
                      <a:pt x="50" y="94"/>
                      <a:pt x="48" y="95"/>
                      <a:pt x="47" y="96"/>
                    </a:cubicBezTo>
                    <a:cubicBezTo>
                      <a:pt x="47" y="97"/>
                      <a:pt x="49" y="98"/>
                      <a:pt x="48" y="100"/>
                    </a:cubicBezTo>
                    <a:cubicBezTo>
                      <a:pt x="48" y="100"/>
                      <a:pt x="48" y="100"/>
                      <a:pt x="48" y="100"/>
                    </a:cubicBezTo>
                    <a:moveTo>
                      <a:pt x="161" y="103"/>
                    </a:moveTo>
                    <a:cubicBezTo>
                      <a:pt x="161" y="103"/>
                      <a:pt x="161" y="103"/>
                      <a:pt x="161" y="103"/>
                    </a:cubicBezTo>
                    <a:cubicBezTo>
                      <a:pt x="161" y="98"/>
                      <a:pt x="164" y="95"/>
                      <a:pt x="161" y="90"/>
                    </a:cubicBezTo>
                    <a:cubicBezTo>
                      <a:pt x="161" y="90"/>
                      <a:pt x="161" y="90"/>
                      <a:pt x="161" y="90"/>
                    </a:cubicBezTo>
                    <a:cubicBezTo>
                      <a:pt x="163" y="90"/>
                      <a:pt x="164" y="93"/>
                      <a:pt x="165" y="97"/>
                    </a:cubicBezTo>
                    <a:cubicBezTo>
                      <a:pt x="165" y="100"/>
                      <a:pt x="164" y="103"/>
                      <a:pt x="161" y="103"/>
                    </a:cubicBezTo>
                    <a:moveTo>
                      <a:pt x="159" y="104"/>
                    </a:moveTo>
                    <a:cubicBezTo>
                      <a:pt x="151" y="103"/>
                      <a:pt x="157" y="95"/>
                      <a:pt x="157" y="89"/>
                    </a:cubicBezTo>
                    <a:cubicBezTo>
                      <a:pt x="161" y="90"/>
                      <a:pt x="155" y="95"/>
                      <a:pt x="161" y="96"/>
                    </a:cubicBezTo>
                    <a:cubicBezTo>
                      <a:pt x="160" y="98"/>
                      <a:pt x="158" y="100"/>
                      <a:pt x="159" y="104"/>
                    </a:cubicBezTo>
                    <a:moveTo>
                      <a:pt x="185" y="96"/>
                    </a:moveTo>
                    <a:cubicBezTo>
                      <a:pt x="187" y="93"/>
                      <a:pt x="189" y="89"/>
                      <a:pt x="192" y="89"/>
                    </a:cubicBezTo>
                    <a:cubicBezTo>
                      <a:pt x="193" y="89"/>
                      <a:pt x="193" y="89"/>
                      <a:pt x="194" y="89"/>
                    </a:cubicBezTo>
                    <a:cubicBezTo>
                      <a:pt x="194" y="94"/>
                      <a:pt x="189" y="94"/>
                      <a:pt x="185" y="96"/>
                    </a:cubicBezTo>
                    <a:moveTo>
                      <a:pt x="77" y="98"/>
                    </a:moveTo>
                    <a:cubicBezTo>
                      <a:pt x="75" y="98"/>
                      <a:pt x="72" y="94"/>
                      <a:pt x="71" y="92"/>
                    </a:cubicBezTo>
                    <a:cubicBezTo>
                      <a:pt x="70" y="89"/>
                      <a:pt x="73" y="89"/>
                      <a:pt x="72" y="86"/>
                    </a:cubicBezTo>
                    <a:cubicBezTo>
                      <a:pt x="75" y="89"/>
                      <a:pt x="74" y="96"/>
                      <a:pt x="78" y="98"/>
                    </a:cubicBezTo>
                    <a:cubicBezTo>
                      <a:pt x="78" y="98"/>
                      <a:pt x="78" y="98"/>
                      <a:pt x="77" y="98"/>
                    </a:cubicBezTo>
                    <a:moveTo>
                      <a:pt x="170" y="94"/>
                    </a:moveTo>
                    <a:cubicBezTo>
                      <a:pt x="169" y="94"/>
                      <a:pt x="168" y="93"/>
                      <a:pt x="167" y="92"/>
                    </a:cubicBezTo>
                    <a:cubicBezTo>
                      <a:pt x="168" y="89"/>
                      <a:pt x="173" y="89"/>
                      <a:pt x="174" y="86"/>
                    </a:cubicBezTo>
                    <a:cubicBezTo>
                      <a:pt x="177" y="89"/>
                      <a:pt x="173" y="94"/>
                      <a:pt x="170" y="94"/>
                    </a:cubicBezTo>
                    <a:moveTo>
                      <a:pt x="163" y="88"/>
                    </a:moveTo>
                    <a:cubicBezTo>
                      <a:pt x="161" y="86"/>
                      <a:pt x="165" y="82"/>
                      <a:pt x="169" y="82"/>
                    </a:cubicBezTo>
                    <a:cubicBezTo>
                      <a:pt x="169" y="82"/>
                      <a:pt x="169" y="82"/>
                      <a:pt x="169" y="82"/>
                    </a:cubicBezTo>
                    <a:cubicBezTo>
                      <a:pt x="167" y="84"/>
                      <a:pt x="164" y="85"/>
                      <a:pt x="163" y="88"/>
                    </a:cubicBezTo>
                    <a:moveTo>
                      <a:pt x="79" y="77"/>
                    </a:moveTo>
                    <a:cubicBezTo>
                      <a:pt x="78" y="77"/>
                      <a:pt x="80" y="74"/>
                      <a:pt x="78" y="72"/>
                    </a:cubicBezTo>
                    <a:cubicBezTo>
                      <a:pt x="85" y="69"/>
                      <a:pt x="86" y="67"/>
                      <a:pt x="91" y="64"/>
                    </a:cubicBezTo>
                    <a:cubicBezTo>
                      <a:pt x="89" y="70"/>
                      <a:pt x="85" y="74"/>
                      <a:pt x="79" y="77"/>
                    </a:cubicBezTo>
                    <a:moveTo>
                      <a:pt x="76" y="64"/>
                    </a:moveTo>
                    <a:cubicBezTo>
                      <a:pt x="75" y="64"/>
                      <a:pt x="75" y="63"/>
                      <a:pt x="75" y="62"/>
                    </a:cubicBezTo>
                    <a:cubicBezTo>
                      <a:pt x="75" y="61"/>
                      <a:pt x="76" y="61"/>
                      <a:pt x="76" y="61"/>
                    </a:cubicBezTo>
                    <a:cubicBezTo>
                      <a:pt x="77" y="61"/>
                      <a:pt x="77" y="64"/>
                      <a:pt x="76" y="64"/>
                    </a:cubicBezTo>
                    <a:cubicBezTo>
                      <a:pt x="76" y="64"/>
                      <a:pt x="76" y="64"/>
                      <a:pt x="76" y="64"/>
                    </a:cubicBezTo>
                    <a:moveTo>
                      <a:pt x="68" y="72"/>
                    </a:moveTo>
                    <a:cubicBezTo>
                      <a:pt x="62" y="70"/>
                      <a:pt x="57" y="67"/>
                      <a:pt x="57" y="59"/>
                    </a:cubicBezTo>
                    <a:cubicBezTo>
                      <a:pt x="61" y="65"/>
                      <a:pt x="66" y="64"/>
                      <a:pt x="68" y="72"/>
                    </a:cubicBezTo>
                    <a:moveTo>
                      <a:pt x="75" y="47"/>
                    </a:moveTo>
                    <a:cubicBezTo>
                      <a:pt x="73" y="46"/>
                      <a:pt x="74" y="37"/>
                      <a:pt x="75" y="36"/>
                    </a:cubicBezTo>
                    <a:cubicBezTo>
                      <a:pt x="80" y="38"/>
                      <a:pt x="75" y="43"/>
                      <a:pt x="75" y="47"/>
                    </a:cubicBezTo>
                    <a:moveTo>
                      <a:pt x="68" y="0"/>
                    </a:moveTo>
                    <a:cubicBezTo>
                      <a:pt x="65" y="2"/>
                      <a:pt x="65" y="5"/>
                      <a:pt x="67" y="7"/>
                    </a:cubicBezTo>
                    <a:cubicBezTo>
                      <a:pt x="66" y="6"/>
                      <a:pt x="66" y="6"/>
                      <a:pt x="65" y="6"/>
                    </a:cubicBezTo>
                    <a:cubicBezTo>
                      <a:pt x="64" y="6"/>
                      <a:pt x="63" y="7"/>
                      <a:pt x="61" y="8"/>
                    </a:cubicBezTo>
                    <a:cubicBezTo>
                      <a:pt x="61" y="12"/>
                      <a:pt x="67" y="10"/>
                      <a:pt x="67" y="14"/>
                    </a:cubicBezTo>
                    <a:cubicBezTo>
                      <a:pt x="65" y="21"/>
                      <a:pt x="69" y="30"/>
                      <a:pt x="63" y="34"/>
                    </a:cubicBezTo>
                    <a:cubicBezTo>
                      <a:pt x="72" y="40"/>
                      <a:pt x="76" y="55"/>
                      <a:pt x="71" y="66"/>
                    </a:cubicBezTo>
                    <a:cubicBezTo>
                      <a:pt x="67" y="61"/>
                      <a:pt x="60" y="57"/>
                      <a:pt x="59" y="53"/>
                    </a:cubicBezTo>
                    <a:cubicBezTo>
                      <a:pt x="58" y="53"/>
                      <a:pt x="57" y="53"/>
                      <a:pt x="57" y="53"/>
                    </a:cubicBezTo>
                    <a:cubicBezTo>
                      <a:pt x="56" y="53"/>
                      <a:pt x="55" y="53"/>
                      <a:pt x="54" y="53"/>
                    </a:cubicBezTo>
                    <a:cubicBezTo>
                      <a:pt x="54" y="52"/>
                      <a:pt x="53" y="52"/>
                      <a:pt x="51" y="52"/>
                    </a:cubicBezTo>
                    <a:cubicBezTo>
                      <a:pt x="51" y="52"/>
                      <a:pt x="51" y="52"/>
                      <a:pt x="50" y="52"/>
                    </a:cubicBezTo>
                    <a:cubicBezTo>
                      <a:pt x="51" y="56"/>
                      <a:pt x="46" y="55"/>
                      <a:pt x="45" y="58"/>
                    </a:cubicBezTo>
                    <a:cubicBezTo>
                      <a:pt x="45" y="61"/>
                      <a:pt x="46" y="65"/>
                      <a:pt x="50" y="65"/>
                    </a:cubicBezTo>
                    <a:cubicBezTo>
                      <a:pt x="50" y="65"/>
                      <a:pt x="50" y="64"/>
                      <a:pt x="50" y="64"/>
                    </a:cubicBezTo>
                    <a:cubicBezTo>
                      <a:pt x="53" y="64"/>
                      <a:pt x="49" y="62"/>
                      <a:pt x="53" y="61"/>
                    </a:cubicBezTo>
                    <a:cubicBezTo>
                      <a:pt x="54" y="66"/>
                      <a:pt x="57" y="69"/>
                      <a:pt x="59" y="73"/>
                    </a:cubicBezTo>
                    <a:cubicBezTo>
                      <a:pt x="63" y="75"/>
                      <a:pt x="69" y="75"/>
                      <a:pt x="71" y="79"/>
                    </a:cubicBezTo>
                    <a:cubicBezTo>
                      <a:pt x="69" y="81"/>
                      <a:pt x="68" y="82"/>
                      <a:pt x="67" y="84"/>
                    </a:cubicBezTo>
                    <a:cubicBezTo>
                      <a:pt x="66" y="83"/>
                      <a:pt x="65" y="82"/>
                      <a:pt x="64" y="82"/>
                    </a:cubicBezTo>
                    <a:cubicBezTo>
                      <a:pt x="64" y="84"/>
                      <a:pt x="66" y="88"/>
                      <a:pt x="63" y="88"/>
                    </a:cubicBezTo>
                    <a:cubicBezTo>
                      <a:pt x="61" y="87"/>
                      <a:pt x="64" y="80"/>
                      <a:pt x="61" y="79"/>
                    </a:cubicBezTo>
                    <a:cubicBezTo>
                      <a:pt x="61" y="80"/>
                      <a:pt x="60" y="81"/>
                      <a:pt x="60" y="81"/>
                    </a:cubicBezTo>
                    <a:cubicBezTo>
                      <a:pt x="60" y="81"/>
                      <a:pt x="59" y="80"/>
                      <a:pt x="59" y="79"/>
                    </a:cubicBezTo>
                    <a:cubicBezTo>
                      <a:pt x="59" y="78"/>
                      <a:pt x="59" y="77"/>
                      <a:pt x="58" y="77"/>
                    </a:cubicBezTo>
                    <a:cubicBezTo>
                      <a:pt x="58" y="77"/>
                      <a:pt x="58" y="77"/>
                      <a:pt x="58" y="77"/>
                    </a:cubicBezTo>
                    <a:cubicBezTo>
                      <a:pt x="57" y="81"/>
                      <a:pt x="58" y="83"/>
                      <a:pt x="57" y="84"/>
                    </a:cubicBezTo>
                    <a:cubicBezTo>
                      <a:pt x="53" y="80"/>
                      <a:pt x="48" y="77"/>
                      <a:pt x="49" y="69"/>
                    </a:cubicBezTo>
                    <a:cubicBezTo>
                      <a:pt x="45" y="69"/>
                      <a:pt x="48" y="78"/>
                      <a:pt x="49" y="79"/>
                    </a:cubicBezTo>
                    <a:cubicBezTo>
                      <a:pt x="48" y="79"/>
                      <a:pt x="46" y="79"/>
                      <a:pt x="44" y="79"/>
                    </a:cubicBezTo>
                    <a:cubicBezTo>
                      <a:pt x="43" y="75"/>
                      <a:pt x="40" y="72"/>
                      <a:pt x="37" y="70"/>
                    </a:cubicBezTo>
                    <a:cubicBezTo>
                      <a:pt x="35" y="75"/>
                      <a:pt x="37" y="76"/>
                      <a:pt x="37" y="77"/>
                    </a:cubicBezTo>
                    <a:cubicBezTo>
                      <a:pt x="36" y="77"/>
                      <a:pt x="36" y="77"/>
                      <a:pt x="36" y="77"/>
                    </a:cubicBezTo>
                    <a:cubicBezTo>
                      <a:pt x="32" y="77"/>
                      <a:pt x="33" y="72"/>
                      <a:pt x="31" y="70"/>
                    </a:cubicBezTo>
                    <a:cubicBezTo>
                      <a:pt x="29" y="69"/>
                      <a:pt x="28" y="70"/>
                      <a:pt x="25" y="68"/>
                    </a:cubicBezTo>
                    <a:cubicBezTo>
                      <a:pt x="25" y="70"/>
                      <a:pt x="26" y="72"/>
                      <a:pt x="25" y="72"/>
                    </a:cubicBezTo>
                    <a:cubicBezTo>
                      <a:pt x="25" y="72"/>
                      <a:pt x="24" y="71"/>
                      <a:pt x="24" y="71"/>
                    </a:cubicBezTo>
                    <a:cubicBezTo>
                      <a:pt x="23" y="75"/>
                      <a:pt x="27" y="75"/>
                      <a:pt x="29" y="77"/>
                    </a:cubicBezTo>
                    <a:cubicBezTo>
                      <a:pt x="27" y="77"/>
                      <a:pt x="25" y="77"/>
                      <a:pt x="24" y="77"/>
                    </a:cubicBezTo>
                    <a:cubicBezTo>
                      <a:pt x="24" y="71"/>
                      <a:pt x="20" y="70"/>
                      <a:pt x="15" y="69"/>
                    </a:cubicBezTo>
                    <a:cubicBezTo>
                      <a:pt x="15" y="73"/>
                      <a:pt x="18" y="72"/>
                      <a:pt x="16" y="76"/>
                    </a:cubicBezTo>
                    <a:cubicBezTo>
                      <a:pt x="18" y="77"/>
                      <a:pt x="21" y="77"/>
                      <a:pt x="23" y="78"/>
                    </a:cubicBezTo>
                    <a:cubicBezTo>
                      <a:pt x="21" y="79"/>
                      <a:pt x="21" y="80"/>
                      <a:pt x="19" y="80"/>
                    </a:cubicBezTo>
                    <a:cubicBezTo>
                      <a:pt x="19" y="80"/>
                      <a:pt x="19" y="80"/>
                      <a:pt x="18" y="79"/>
                    </a:cubicBezTo>
                    <a:cubicBezTo>
                      <a:pt x="16" y="78"/>
                      <a:pt x="16" y="74"/>
                      <a:pt x="12" y="74"/>
                    </a:cubicBezTo>
                    <a:cubicBezTo>
                      <a:pt x="13" y="76"/>
                      <a:pt x="12" y="76"/>
                      <a:pt x="11" y="76"/>
                    </a:cubicBezTo>
                    <a:cubicBezTo>
                      <a:pt x="10" y="76"/>
                      <a:pt x="10" y="76"/>
                      <a:pt x="9" y="76"/>
                    </a:cubicBezTo>
                    <a:cubicBezTo>
                      <a:pt x="9" y="76"/>
                      <a:pt x="8" y="76"/>
                      <a:pt x="8" y="76"/>
                    </a:cubicBezTo>
                    <a:cubicBezTo>
                      <a:pt x="7" y="76"/>
                      <a:pt x="6" y="76"/>
                      <a:pt x="7" y="77"/>
                    </a:cubicBezTo>
                    <a:cubicBezTo>
                      <a:pt x="9" y="78"/>
                      <a:pt x="11" y="79"/>
                      <a:pt x="9" y="82"/>
                    </a:cubicBezTo>
                    <a:cubicBezTo>
                      <a:pt x="9" y="82"/>
                      <a:pt x="9" y="82"/>
                      <a:pt x="9" y="82"/>
                    </a:cubicBezTo>
                    <a:cubicBezTo>
                      <a:pt x="10" y="82"/>
                      <a:pt x="10" y="81"/>
                      <a:pt x="11" y="81"/>
                    </a:cubicBezTo>
                    <a:cubicBezTo>
                      <a:pt x="12" y="81"/>
                      <a:pt x="13" y="80"/>
                      <a:pt x="13" y="80"/>
                    </a:cubicBezTo>
                    <a:cubicBezTo>
                      <a:pt x="14" y="80"/>
                      <a:pt x="15" y="81"/>
                      <a:pt x="15" y="82"/>
                    </a:cubicBezTo>
                    <a:cubicBezTo>
                      <a:pt x="13" y="85"/>
                      <a:pt x="6" y="83"/>
                      <a:pt x="3" y="86"/>
                    </a:cubicBezTo>
                    <a:cubicBezTo>
                      <a:pt x="4" y="88"/>
                      <a:pt x="0" y="100"/>
                      <a:pt x="5" y="100"/>
                    </a:cubicBezTo>
                    <a:cubicBezTo>
                      <a:pt x="6" y="100"/>
                      <a:pt x="7" y="100"/>
                      <a:pt x="8" y="100"/>
                    </a:cubicBezTo>
                    <a:cubicBezTo>
                      <a:pt x="8" y="100"/>
                      <a:pt x="7" y="100"/>
                      <a:pt x="7" y="100"/>
                    </a:cubicBezTo>
                    <a:cubicBezTo>
                      <a:pt x="5" y="100"/>
                      <a:pt x="5" y="92"/>
                      <a:pt x="7" y="91"/>
                    </a:cubicBezTo>
                    <a:cubicBezTo>
                      <a:pt x="7" y="92"/>
                      <a:pt x="7" y="93"/>
                      <a:pt x="7" y="93"/>
                    </a:cubicBezTo>
                    <a:cubicBezTo>
                      <a:pt x="8" y="93"/>
                      <a:pt x="9" y="91"/>
                      <a:pt x="10" y="89"/>
                    </a:cubicBezTo>
                    <a:cubicBezTo>
                      <a:pt x="11" y="88"/>
                      <a:pt x="13" y="86"/>
                      <a:pt x="14" y="86"/>
                    </a:cubicBezTo>
                    <a:cubicBezTo>
                      <a:pt x="15" y="86"/>
                      <a:pt x="15" y="86"/>
                      <a:pt x="15" y="86"/>
                    </a:cubicBezTo>
                    <a:cubicBezTo>
                      <a:pt x="15" y="87"/>
                      <a:pt x="15" y="90"/>
                      <a:pt x="16" y="90"/>
                    </a:cubicBezTo>
                    <a:cubicBezTo>
                      <a:pt x="16" y="85"/>
                      <a:pt x="21" y="80"/>
                      <a:pt x="25" y="80"/>
                    </a:cubicBezTo>
                    <a:cubicBezTo>
                      <a:pt x="25" y="80"/>
                      <a:pt x="26" y="80"/>
                      <a:pt x="27" y="81"/>
                    </a:cubicBezTo>
                    <a:cubicBezTo>
                      <a:pt x="26" y="80"/>
                      <a:pt x="26" y="80"/>
                      <a:pt x="26" y="80"/>
                    </a:cubicBezTo>
                    <a:cubicBezTo>
                      <a:pt x="25" y="80"/>
                      <a:pt x="24" y="81"/>
                      <a:pt x="24" y="81"/>
                    </a:cubicBezTo>
                    <a:cubicBezTo>
                      <a:pt x="23" y="81"/>
                      <a:pt x="23" y="82"/>
                      <a:pt x="22" y="82"/>
                    </a:cubicBezTo>
                    <a:cubicBezTo>
                      <a:pt x="22" y="82"/>
                      <a:pt x="22" y="82"/>
                      <a:pt x="22" y="82"/>
                    </a:cubicBezTo>
                    <a:cubicBezTo>
                      <a:pt x="22" y="85"/>
                      <a:pt x="20" y="86"/>
                      <a:pt x="19" y="88"/>
                    </a:cubicBezTo>
                    <a:cubicBezTo>
                      <a:pt x="26" y="88"/>
                      <a:pt x="27" y="82"/>
                      <a:pt x="32" y="79"/>
                    </a:cubicBezTo>
                    <a:cubicBezTo>
                      <a:pt x="33" y="80"/>
                      <a:pt x="33" y="80"/>
                      <a:pt x="33" y="80"/>
                    </a:cubicBezTo>
                    <a:cubicBezTo>
                      <a:pt x="34" y="80"/>
                      <a:pt x="35" y="80"/>
                      <a:pt x="35" y="79"/>
                    </a:cubicBezTo>
                    <a:cubicBezTo>
                      <a:pt x="36" y="79"/>
                      <a:pt x="37" y="79"/>
                      <a:pt x="38" y="79"/>
                    </a:cubicBezTo>
                    <a:cubicBezTo>
                      <a:pt x="39" y="79"/>
                      <a:pt x="40" y="80"/>
                      <a:pt x="40" y="82"/>
                    </a:cubicBezTo>
                    <a:cubicBezTo>
                      <a:pt x="39" y="82"/>
                      <a:pt x="39" y="82"/>
                      <a:pt x="38" y="82"/>
                    </a:cubicBezTo>
                    <a:cubicBezTo>
                      <a:pt x="37" y="82"/>
                      <a:pt x="36" y="81"/>
                      <a:pt x="36" y="81"/>
                    </a:cubicBezTo>
                    <a:cubicBezTo>
                      <a:pt x="35" y="81"/>
                      <a:pt x="34" y="80"/>
                      <a:pt x="33" y="80"/>
                    </a:cubicBezTo>
                    <a:cubicBezTo>
                      <a:pt x="33" y="80"/>
                      <a:pt x="33" y="80"/>
                      <a:pt x="32" y="81"/>
                    </a:cubicBezTo>
                    <a:cubicBezTo>
                      <a:pt x="34" y="84"/>
                      <a:pt x="32" y="85"/>
                      <a:pt x="30" y="88"/>
                    </a:cubicBezTo>
                    <a:cubicBezTo>
                      <a:pt x="31" y="88"/>
                      <a:pt x="31" y="88"/>
                      <a:pt x="32" y="88"/>
                    </a:cubicBezTo>
                    <a:cubicBezTo>
                      <a:pt x="38" y="88"/>
                      <a:pt x="39" y="82"/>
                      <a:pt x="45" y="82"/>
                    </a:cubicBezTo>
                    <a:cubicBezTo>
                      <a:pt x="49" y="84"/>
                      <a:pt x="55" y="85"/>
                      <a:pt x="59" y="87"/>
                    </a:cubicBezTo>
                    <a:cubicBezTo>
                      <a:pt x="55" y="87"/>
                      <a:pt x="56" y="93"/>
                      <a:pt x="52" y="93"/>
                    </a:cubicBezTo>
                    <a:cubicBezTo>
                      <a:pt x="52" y="93"/>
                      <a:pt x="52" y="93"/>
                      <a:pt x="52" y="93"/>
                    </a:cubicBezTo>
                    <a:cubicBezTo>
                      <a:pt x="52" y="91"/>
                      <a:pt x="53" y="89"/>
                      <a:pt x="53" y="85"/>
                    </a:cubicBezTo>
                    <a:cubicBezTo>
                      <a:pt x="50" y="85"/>
                      <a:pt x="48" y="87"/>
                      <a:pt x="45" y="87"/>
                    </a:cubicBezTo>
                    <a:cubicBezTo>
                      <a:pt x="44" y="90"/>
                      <a:pt x="45" y="89"/>
                      <a:pt x="45" y="93"/>
                    </a:cubicBezTo>
                    <a:cubicBezTo>
                      <a:pt x="44" y="95"/>
                      <a:pt x="39" y="93"/>
                      <a:pt x="39" y="97"/>
                    </a:cubicBezTo>
                    <a:cubicBezTo>
                      <a:pt x="40" y="97"/>
                      <a:pt x="42" y="96"/>
                      <a:pt x="42" y="98"/>
                    </a:cubicBezTo>
                    <a:cubicBezTo>
                      <a:pt x="38" y="100"/>
                      <a:pt x="33" y="102"/>
                      <a:pt x="27" y="103"/>
                    </a:cubicBezTo>
                    <a:cubicBezTo>
                      <a:pt x="27" y="105"/>
                      <a:pt x="29" y="106"/>
                      <a:pt x="30" y="106"/>
                    </a:cubicBezTo>
                    <a:cubicBezTo>
                      <a:pt x="33" y="106"/>
                      <a:pt x="37" y="103"/>
                      <a:pt x="39" y="102"/>
                    </a:cubicBezTo>
                    <a:cubicBezTo>
                      <a:pt x="37" y="106"/>
                      <a:pt x="33" y="106"/>
                      <a:pt x="32" y="111"/>
                    </a:cubicBezTo>
                    <a:cubicBezTo>
                      <a:pt x="36" y="112"/>
                      <a:pt x="34" y="119"/>
                      <a:pt x="38" y="120"/>
                    </a:cubicBezTo>
                    <a:cubicBezTo>
                      <a:pt x="40" y="116"/>
                      <a:pt x="37" y="106"/>
                      <a:pt x="41" y="103"/>
                    </a:cubicBezTo>
                    <a:cubicBezTo>
                      <a:pt x="42" y="105"/>
                      <a:pt x="41" y="108"/>
                      <a:pt x="44" y="108"/>
                    </a:cubicBezTo>
                    <a:cubicBezTo>
                      <a:pt x="45" y="108"/>
                      <a:pt x="45" y="108"/>
                      <a:pt x="45" y="108"/>
                    </a:cubicBezTo>
                    <a:cubicBezTo>
                      <a:pt x="45" y="103"/>
                      <a:pt x="50" y="103"/>
                      <a:pt x="54" y="102"/>
                    </a:cubicBezTo>
                    <a:cubicBezTo>
                      <a:pt x="54" y="93"/>
                      <a:pt x="61" y="97"/>
                      <a:pt x="63" y="90"/>
                    </a:cubicBezTo>
                    <a:cubicBezTo>
                      <a:pt x="65" y="91"/>
                      <a:pt x="67" y="91"/>
                      <a:pt x="68" y="93"/>
                    </a:cubicBezTo>
                    <a:cubicBezTo>
                      <a:pt x="67" y="93"/>
                      <a:pt x="66" y="93"/>
                      <a:pt x="66" y="93"/>
                    </a:cubicBezTo>
                    <a:cubicBezTo>
                      <a:pt x="63" y="93"/>
                      <a:pt x="63" y="97"/>
                      <a:pt x="60" y="99"/>
                    </a:cubicBezTo>
                    <a:cubicBezTo>
                      <a:pt x="60" y="99"/>
                      <a:pt x="60" y="99"/>
                      <a:pt x="61" y="99"/>
                    </a:cubicBezTo>
                    <a:cubicBezTo>
                      <a:pt x="62" y="99"/>
                      <a:pt x="63" y="100"/>
                      <a:pt x="63" y="100"/>
                    </a:cubicBezTo>
                    <a:cubicBezTo>
                      <a:pt x="64" y="101"/>
                      <a:pt x="64" y="102"/>
                      <a:pt x="66" y="102"/>
                    </a:cubicBezTo>
                    <a:cubicBezTo>
                      <a:pt x="66" y="102"/>
                      <a:pt x="66" y="102"/>
                      <a:pt x="67" y="102"/>
                    </a:cubicBezTo>
                    <a:cubicBezTo>
                      <a:pt x="67" y="99"/>
                      <a:pt x="71" y="99"/>
                      <a:pt x="74" y="98"/>
                    </a:cubicBezTo>
                    <a:cubicBezTo>
                      <a:pt x="77" y="101"/>
                      <a:pt x="81" y="102"/>
                      <a:pt x="83" y="106"/>
                    </a:cubicBezTo>
                    <a:cubicBezTo>
                      <a:pt x="83" y="106"/>
                      <a:pt x="82" y="106"/>
                      <a:pt x="82" y="106"/>
                    </a:cubicBezTo>
                    <a:cubicBezTo>
                      <a:pt x="81" y="106"/>
                      <a:pt x="80" y="105"/>
                      <a:pt x="80" y="104"/>
                    </a:cubicBezTo>
                    <a:cubicBezTo>
                      <a:pt x="79" y="103"/>
                      <a:pt x="79" y="102"/>
                      <a:pt x="77" y="102"/>
                    </a:cubicBezTo>
                    <a:cubicBezTo>
                      <a:pt x="77" y="102"/>
                      <a:pt x="76" y="102"/>
                      <a:pt x="76" y="102"/>
                    </a:cubicBezTo>
                    <a:cubicBezTo>
                      <a:pt x="76" y="102"/>
                      <a:pt x="75" y="102"/>
                      <a:pt x="75" y="102"/>
                    </a:cubicBezTo>
                    <a:cubicBezTo>
                      <a:pt x="66" y="102"/>
                      <a:pt x="68" y="113"/>
                      <a:pt x="59" y="113"/>
                    </a:cubicBezTo>
                    <a:cubicBezTo>
                      <a:pt x="60" y="111"/>
                      <a:pt x="60" y="109"/>
                      <a:pt x="57" y="109"/>
                    </a:cubicBezTo>
                    <a:cubicBezTo>
                      <a:pt x="57" y="109"/>
                      <a:pt x="57" y="109"/>
                      <a:pt x="57" y="109"/>
                    </a:cubicBezTo>
                    <a:cubicBezTo>
                      <a:pt x="54" y="114"/>
                      <a:pt x="59" y="117"/>
                      <a:pt x="60" y="120"/>
                    </a:cubicBezTo>
                    <a:cubicBezTo>
                      <a:pt x="71" y="120"/>
                      <a:pt x="78" y="111"/>
                      <a:pt x="88" y="111"/>
                    </a:cubicBezTo>
                    <a:cubicBezTo>
                      <a:pt x="89" y="111"/>
                      <a:pt x="91" y="111"/>
                      <a:pt x="92" y="112"/>
                    </a:cubicBezTo>
                    <a:cubicBezTo>
                      <a:pt x="99" y="113"/>
                      <a:pt x="109" y="128"/>
                      <a:pt x="109" y="136"/>
                    </a:cubicBezTo>
                    <a:cubicBezTo>
                      <a:pt x="103" y="136"/>
                      <a:pt x="105" y="137"/>
                      <a:pt x="103" y="143"/>
                    </a:cubicBezTo>
                    <a:cubicBezTo>
                      <a:pt x="100" y="138"/>
                      <a:pt x="101" y="130"/>
                      <a:pt x="103" y="124"/>
                    </a:cubicBezTo>
                    <a:cubicBezTo>
                      <a:pt x="103" y="124"/>
                      <a:pt x="103" y="124"/>
                      <a:pt x="103" y="124"/>
                    </a:cubicBezTo>
                    <a:cubicBezTo>
                      <a:pt x="98" y="124"/>
                      <a:pt x="100" y="132"/>
                      <a:pt x="98" y="134"/>
                    </a:cubicBezTo>
                    <a:cubicBezTo>
                      <a:pt x="98" y="132"/>
                      <a:pt x="97" y="131"/>
                      <a:pt x="95" y="131"/>
                    </a:cubicBezTo>
                    <a:cubicBezTo>
                      <a:pt x="95" y="131"/>
                      <a:pt x="95" y="131"/>
                      <a:pt x="94" y="131"/>
                    </a:cubicBezTo>
                    <a:cubicBezTo>
                      <a:pt x="94" y="134"/>
                      <a:pt x="99" y="136"/>
                      <a:pt x="97" y="137"/>
                    </a:cubicBezTo>
                    <a:cubicBezTo>
                      <a:pt x="96" y="136"/>
                      <a:pt x="95" y="136"/>
                      <a:pt x="94" y="136"/>
                    </a:cubicBezTo>
                    <a:cubicBezTo>
                      <a:pt x="93" y="136"/>
                      <a:pt x="92" y="139"/>
                      <a:pt x="88" y="139"/>
                    </a:cubicBezTo>
                    <a:cubicBezTo>
                      <a:pt x="89" y="142"/>
                      <a:pt x="94" y="142"/>
                      <a:pt x="91" y="145"/>
                    </a:cubicBezTo>
                    <a:cubicBezTo>
                      <a:pt x="92" y="145"/>
                      <a:pt x="93" y="145"/>
                      <a:pt x="93" y="145"/>
                    </a:cubicBezTo>
                    <a:cubicBezTo>
                      <a:pt x="96" y="145"/>
                      <a:pt x="98" y="144"/>
                      <a:pt x="101" y="144"/>
                    </a:cubicBezTo>
                    <a:cubicBezTo>
                      <a:pt x="104" y="145"/>
                      <a:pt x="104" y="148"/>
                      <a:pt x="105" y="151"/>
                    </a:cubicBezTo>
                    <a:cubicBezTo>
                      <a:pt x="104" y="151"/>
                      <a:pt x="103" y="149"/>
                      <a:pt x="102" y="149"/>
                    </a:cubicBezTo>
                    <a:cubicBezTo>
                      <a:pt x="102" y="153"/>
                      <a:pt x="105" y="154"/>
                      <a:pt x="105" y="158"/>
                    </a:cubicBezTo>
                    <a:cubicBezTo>
                      <a:pt x="108" y="158"/>
                      <a:pt x="111" y="158"/>
                      <a:pt x="114" y="158"/>
                    </a:cubicBezTo>
                    <a:cubicBezTo>
                      <a:pt x="120" y="148"/>
                      <a:pt x="125" y="137"/>
                      <a:pt x="138" y="134"/>
                    </a:cubicBezTo>
                    <a:cubicBezTo>
                      <a:pt x="138" y="135"/>
                      <a:pt x="134" y="139"/>
                      <a:pt x="138" y="139"/>
                    </a:cubicBezTo>
                    <a:cubicBezTo>
                      <a:pt x="138" y="139"/>
                      <a:pt x="138" y="139"/>
                      <a:pt x="138" y="139"/>
                    </a:cubicBezTo>
                    <a:cubicBezTo>
                      <a:pt x="141" y="139"/>
                      <a:pt x="138" y="134"/>
                      <a:pt x="141" y="134"/>
                    </a:cubicBezTo>
                    <a:cubicBezTo>
                      <a:pt x="141" y="134"/>
                      <a:pt x="141" y="134"/>
                      <a:pt x="142" y="134"/>
                    </a:cubicBezTo>
                    <a:cubicBezTo>
                      <a:pt x="153" y="135"/>
                      <a:pt x="168" y="146"/>
                      <a:pt x="155" y="154"/>
                    </a:cubicBezTo>
                    <a:cubicBezTo>
                      <a:pt x="155" y="155"/>
                      <a:pt x="155" y="155"/>
                      <a:pt x="155" y="155"/>
                    </a:cubicBezTo>
                    <a:cubicBezTo>
                      <a:pt x="153" y="155"/>
                      <a:pt x="153" y="152"/>
                      <a:pt x="151" y="152"/>
                    </a:cubicBezTo>
                    <a:cubicBezTo>
                      <a:pt x="152" y="155"/>
                      <a:pt x="149" y="155"/>
                      <a:pt x="150" y="158"/>
                    </a:cubicBezTo>
                    <a:cubicBezTo>
                      <a:pt x="154" y="158"/>
                      <a:pt x="157" y="158"/>
                      <a:pt x="161" y="158"/>
                    </a:cubicBezTo>
                    <a:cubicBezTo>
                      <a:pt x="161" y="155"/>
                      <a:pt x="161" y="154"/>
                      <a:pt x="163" y="153"/>
                    </a:cubicBezTo>
                    <a:cubicBezTo>
                      <a:pt x="164" y="156"/>
                      <a:pt x="160" y="158"/>
                      <a:pt x="163" y="158"/>
                    </a:cubicBezTo>
                    <a:cubicBezTo>
                      <a:pt x="163" y="158"/>
                      <a:pt x="164" y="158"/>
                      <a:pt x="164" y="158"/>
                    </a:cubicBezTo>
                    <a:cubicBezTo>
                      <a:pt x="165" y="156"/>
                      <a:pt x="165" y="155"/>
                      <a:pt x="166" y="155"/>
                    </a:cubicBezTo>
                    <a:cubicBezTo>
                      <a:pt x="166" y="155"/>
                      <a:pt x="166" y="156"/>
                      <a:pt x="167" y="156"/>
                    </a:cubicBezTo>
                    <a:cubicBezTo>
                      <a:pt x="168" y="157"/>
                      <a:pt x="169" y="158"/>
                      <a:pt x="170" y="158"/>
                    </a:cubicBezTo>
                    <a:cubicBezTo>
                      <a:pt x="170" y="158"/>
                      <a:pt x="170" y="158"/>
                      <a:pt x="170" y="158"/>
                    </a:cubicBezTo>
                    <a:cubicBezTo>
                      <a:pt x="170" y="156"/>
                      <a:pt x="170" y="153"/>
                      <a:pt x="170" y="151"/>
                    </a:cubicBezTo>
                    <a:cubicBezTo>
                      <a:pt x="168" y="150"/>
                      <a:pt x="160" y="147"/>
                      <a:pt x="163" y="144"/>
                    </a:cubicBezTo>
                    <a:cubicBezTo>
                      <a:pt x="167" y="147"/>
                      <a:pt x="175" y="146"/>
                      <a:pt x="174" y="154"/>
                    </a:cubicBezTo>
                    <a:cubicBezTo>
                      <a:pt x="178" y="157"/>
                      <a:pt x="183" y="158"/>
                      <a:pt x="188" y="158"/>
                    </a:cubicBezTo>
                    <a:cubicBezTo>
                      <a:pt x="191" y="158"/>
                      <a:pt x="194" y="157"/>
                      <a:pt x="197" y="157"/>
                    </a:cubicBezTo>
                    <a:cubicBezTo>
                      <a:pt x="196" y="152"/>
                      <a:pt x="193" y="151"/>
                      <a:pt x="189" y="151"/>
                    </a:cubicBezTo>
                    <a:cubicBezTo>
                      <a:pt x="188" y="151"/>
                      <a:pt x="188" y="151"/>
                      <a:pt x="187" y="151"/>
                    </a:cubicBezTo>
                    <a:cubicBezTo>
                      <a:pt x="186" y="151"/>
                      <a:pt x="185" y="151"/>
                      <a:pt x="185" y="151"/>
                    </a:cubicBezTo>
                    <a:cubicBezTo>
                      <a:pt x="183" y="151"/>
                      <a:pt x="181" y="151"/>
                      <a:pt x="180" y="150"/>
                    </a:cubicBezTo>
                    <a:cubicBezTo>
                      <a:pt x="181" y="150"/>
                      <a:pt x="182" y="150"/>
                      <a:pt x="182" y="150"/>
                    </a:cubicBezTo>
                    <a:cubicBezTo>
                      <a:pt x="186" y="150"/>
                      <a:pt x="188" y="149"/>
                      <a:pt x="190" y="148"/>
                    </a:cubicBezTo>
                    <a:cubicBezTo>
                      <a:pt x="192" y="144"/>
                      <a:pt x="188" y="140"/>
                      <a:pt x="185" y="140"/>
                    </a:cubicBezTo>
                    <a:cubicBezTo>
                      <a:pt x="183" y="140"/>
                      <a:pt x="181" y="141"/>
                      <a:pt x="181" y="144"/>
                    </a:cubicBezTo>
                    <a:cubicBezTo>
                      <a:pt x="182" y="145"/>
                      <a:pt x="182" y="145"/>
                      <a:pt x="183" y="145"/>
                    </a:cubicBezTo>
                    <a:cubicBezTo>
                      <a:pt x="184" y="145"/>
                      <a:pt x="184" y="145"/>
                      <a:pt x="185" y="144"/>
                    </a:cubicBezTo>
                    <a:cubicBezTo>
                      <a:pt x="185" y="144"/>
                      <a:pt x="186" y="143"/>
                      <a:pt x="186" y="143"/>
                    </a:cubicBezTo>
                    <a:cubicBezTo>
                      <a:pt x="186" y="143"/>
                      <a:pt x="187" y="143"/>
                      <a:pt x="187" y="144"/>
                    </a:cubicBezTo>
                    <a:cubicBezTo>
                      <a:pt x="187" y="147"/>
                      <a:pt x="184" y="146"/>
                      <a:pt x="183" y="147"/>
                    </a:cubicBezTo>
                    <a:cubicBezTo>
                      <a:pt x="181" y="147"/>
                      <a:pt x="181" y="144"/>
                      <a:pt x="179" y="144"/>
                    </a:cubicBezTo>
                    <a:cubicBezTo>
                      <a:pt x="178" y="144"/>
                      <a:pt x="178" y="144"/>
                      <a:pt x="178" y="144"/>
                    </a:cubicBezTo>
                    <a:cubicBezTo>
                      <a:pt x="176" y="144"/>
                      <a:pt x="178" y="148"/>
                      <a:pt x="176" y="148"/>
                    </a:cubicBezTo>
                    <a:cubicBezTo>
                      <a:pt x="170" y="145"/>
                      <a:pt x="164" y="144"/>
                      <a:pt x="161" y="138"/>
                    </a:cubicBezTo>
                    <a:cubicBezTo>
                      <a:pt x="168" y="138"/>
                      <a:pt x="174" y="137"/>
                      <a:pt x="176" y="132"/>
                    </a:cubicBezTo>
                    <a:cubicBezTo>
                      <a:pt x="175" y="132"/>
                      <a:pt x="173" y="133"/>
                      <a:pt x="172" y="133"/>
                    </a:cubicBezTo>
                    <a:cubicBezTo>
                      <a:pt x="170" y="133"/>
                      <a:pt x="169" y="132"/>
                      <a:pt x="167" y="132"/>
                    </a:cubicBezTo>
                    <a:cubicBezTo>
                      <a:pt x="165" y="132"/>
                      <a:pt x="164" y="132"/>
                      <a:pt x="162" y="132"/>
                    </a:cubicBezTo>
                    <a:cubicBezTo>
                      <a:pt x="162" y="132"/>
                      <a:pt x="161" y="132"/>
                      <a:pt x="161" y="132"/>
                    </a:cubicBezTo>
                    <a:cubicBezTo>
                      <a:pt x="161" y="130"/>
                      <a:pt x="163" y="130"/>
                      <a:pt x="163" y="129"/>
                    </a:cubicBezTo>
                    <a:cubicBezTo>
                      <a:pt x="163" y="129"/>
                      <a:pt x="163" y="129"/>
                      <a:pt x="163" y="129"/>
                    </a:cubicBezTo>
                    <a:cubicBezTo>
                      <a:pt x="161" y="129"/>
                      <a:pt x="160" y="128"/>
                      <a:pt x="160" y="127"/>
                    </a:cubicBezTo>
                    <a:cubicBezTo>
                      <a:pt x="154" y="130"/>
                      <a:pt x="147" y="131"/>
                      <a:pt x="141" y="131"/>
                    </a:cubicBezTo>
                    <a:cubicBezTo>
                      <a:pt x="138" y="131"/>
                      <a:pt x="136" y="131"/>
                      <a:pt x="134" y="131"/>
                    </a:cubicBezTo>
                    <a:cubicBezTo>
                      <a:pt x="139" y="128"/>
                      <a:pt x="146" y="123"/>
                      <a:pt x="147" y="120"/>
                    </a:cubicBezTo>
                    <a:cubicBezTo>
                      <a:pt x="147" y="120"/>
                      <a:pt x="148" y="120"/>
                      <a:pt x="148" y="120"/>
                    </a:cubicBezTo>
                    <a:cubicBezTo>
                      <a:pt x="152" y="120"/>
                      <a:pt x="156" y="114"/>
                      <a:pt x="162" y="113"/>
                    </a:cubicBezTo>
                    <a:cubicBezTo>
                      <a:pt x="162" y="123"/>
                      <a:pt x="169" y="127"/>
                      <a:pt x="180" y="127"/>
                    </a:cubicBezTo>
                    <a:cubicBezTo>
                      <a:pt x="181" y="127"/>
                      <a:pt x="183" y="127"/>
                      <a:pt x="184" y="127"/>
                    </a:cubicBezTo>
                    <a:cubicBezTo>
                      <a:pt x="188" y="124"/>
                      <a:pt x="190" y="121"/>
                      <a:pt x="194" y="119"/>
                    </a:cubicBezTo>
                    <a:cubicBezTo>
                      <a:pt x="195" y="121"/>
                      <a:pt x="195" y="122"/>
                      <a:pt x="195" y="122"/>
                    </a:cubicBezTo>
                    <a:cubicBezTo>
                      <a:pt x="196" y="122"/>
                      <a:pt x="196" y="121"/>
                      <a:pt x="197" y="119"/>
                    </a:cubicBezTo>
                    <a:cubicBezTo>
                      <a:pt x="201" y="123"/>
                      <a:pt x="193" y="130"/>
                      <a:pt x="196" y="134"/>
                    </a:cubicBezTo>
                    <a:cubicBezTo>
                      <a:pt x="197" y="133"/>
                      <a:pt x="198" y="132"/>
                      <a:pt x="198" y="132"/>
                    </a:cubicBezTo>
                    <a:cubicBezTo>
                      <a:pt x="200" y="132"/>
                      <a:pt x="200" y="136"/>
                      <a:pt x="203" y="136"/>
                    </a:cubicBezTo>
                    <a:cubicBezTo>
                      <a:pt x="203" y="132"/>
                      <a:pt x="206" y="131"/>
                      <a:pt x="207" y="129"/>
                    </a:cubicBezTo>
                    <a:cubicBezTo>
                      <a:pt x="203" y="129"/>
                      <a:pt x="201" y="122"/>
                      <a:pt x="202" y="121"/>
                    </a:cubicBezTo>
                    <a:cubicBezTo>
                      <a:pt x="208" y="124"/>
                      <a:pt x="212" y="131"/>
                      <a:pt x="212" y="141"/>
                    </a:cubicBezTo>
                    <a:cubicBezTo>
                      <a:pt x="212" y="141"/>
                      <a:pt x="212" y="141"/>
                      <a:pt x="212" y="141"/>
                    </a:cubicBezTo>
                    <a:cubicBezTo>
                      <a:pt x="208" y="141"/>
                      <a:pt x="207" y="144"/>
                      <a:pt x="205" y="146"/>
                    </a:cubicBezTo>
                    <a:cubicBezTo>
                      <a:pt x="210" y="146"/>
                      <a:pt x="206" y="149"/>
                      <a:pt x="207" y="153"/>
                    </a:cubicBezTo>
                    <a:cubicBezTo>
                      <a:pt x="210" y="153"/>
                      <a:pt x="211" y="149"/>
                      <a:pt x="212" y="149"/>
                    </a:cubicBezTo>
                    <a:cubicBezTo>
                      <a:pt x="213" y="149"/>
                      <a:pt x="213" y="149"/>
                      <a:pt x="214" y="150"/>
                    </a:cubicBezTo>
                    <a:cubicBezTo>
                      <a:pt x="214" y="148"/>
                      <a:pt x="214" y="143"/>
                      <a:pt x="215" y="141"/>
                    </a:cubicBezTo>
                    <a:cubicBezTo>
                      <a:pt x="216" y="148"/>
                      <a:pt x="215" y="154"/>
                      <a:pt x="211" y="158"/>
                    </a:cubicBezTo>
                    <a:cubicBezTo>
                      <a:pt x="213" y="158"/>
                      <a:pt x="215" y="158"/>
                      <a:pt x="217" y="158"/>
                    </a:cubicBezTo>
                    <a:cubicBezTo>
                      <a:pt x="223" y="148"/>
                      <a:pt x="213" y="140"/>
                      <a:pt x="214" y="133"/>
                    </a:cubicBezTo>
                    <a:cubicBezTo>
                      <a:pt x="215" y="138"/>
                      <a:pt x="218" y="140"/>
                      <a:pt x="221" y="143"/>
                    </a:cubicBezTo>
                    <a:cubicBezTo>
                      <a:pt x="220" y="137"/>
                      <a:pt x="224" y="140"/>
                      <a:pt x="227" y="137"/>
                    </a:cubicBezTo>
                    <a:cubicBezTo>
                      <a:pt x="224" y="137"/>
                      <a:pt x="224" y="133"/>
                      <a:pt x="223" y="131"/>
                    </a:cubicBezTo>
                    <a:cubicBezTo>
                      <a:pt x="223" y="131"/>
                      <a:pt x="222" y="131"/>
                      <a:pt x="222" y="131"/>
                    </a:cubicBezTo>
                    <a:cubicBezTo>
                      <a:pt x="221" y="131"/>
                      <a:pt x="220" y="131"/>
                      <a:pt x="219" y="131"/>
                    </a:cubicBezTo>
                    <a:cubicBezTo>
                      <a:pt x="218" y="131"/>
                      <a:pt x="217" y="132"/>
                      <a:pt x="216" y="132"/>
                    </a:cubicBezTo>
                    <a:cubicBezTo>
                      <a:pt x="214" y="132"/>
                      <a:pt x="213" y="131"/>
                      <a:pt x="212" y="129"/>
                    </a:cubicBezTo>
                    <a:cubicBezTo>
                      <a:pt x="219" y="128"/>
                      <a:pt x="226" y="128"/>
                      <a:pt x="228" y="123"/>
                    </a:cubicBezTo>
                    <a:cubicBezTo>
                      <a:pt x="225" y="125"/>
                      <a:pt x="221" y="126"/>
                      <a:pt x="216" y="126"/>
                    </a:cubicBezTo>
                    <a:cubicBezTo>
                      <a:pt x="212" y="126"/>
                      <a:pt x="209" y="125"/>
                      <a:pt x="207" y="122"/>
                    </a:cubicBezTo>
                    <a:cubicBezTo>
                      <a:pt x="209" y="122"/>
                      <a:pt x="211" y="122"/>
                      <a:pt x="213" y="122"/>
                    </a:cubicBezTo>
                    <a:cubicBezTo>
                      <a:pt x="211" y="119"/>
                      <a:pt x="214" y="120"/>
                      <a:pt x="214" y="116"/>
                    </a:cubicBezTo>
                    <a:cubicBezTo>
                      <a:pt x="214" y="116"/>
                      <a:pt x="213" y="116"/>
                      <a:pt x="213" y="116"/>
                    </a:cubicBezTo>
                    <a:cubicBezTo>
                      <a:pt x="210" y="116"/>
                      <a:pt x="210" y="114"/>
                      <a:pt x="209" y="113"/>
                    </a:cubicBezTo>
                    <a:cubicBezTo>
                      <a:pt x="207" y="115"/>
                      <a:pt x="204" y="117"/>
                      <a:pt x="200" y="118"/>
                    </a:cubicBezTo>
                    <a:cubicBezTo>
                      <a:pt x="200" y="117"/>
                      <a:pt x="200" y="117"/>
                      <a:pt x="199" y="117"/>
                    </a:cubicBezTo>
                    <a:cubicBezTo>
                      <a:pt x="199" y="117"/>
                      <a:pt x="199" y="117"/>
                      <a:pt x="198" y="117"/>
                    </a:cubicBezTo>
                    <a:cubicBezTo>
                      <a:pt x="199" y="115"/>
                      <a:pt x="201" y="115"/>
                      <a:pt x="202" y="113"/>
                    </a:cubicBezTo>
                    <a:cubicBezTo>
                      <a:pt x="201" y="113"/>
                      <a:pt x="201" y="113"/>
                      <a:pt x="201" y="113"/>
                    </a:cubicBezTo>
                    <a:cubicBezTo>
                      <a:pt x="200" y="113"/>
                      <a:pt x="199" y="113"/>
                      <a:pt x="198" y="113"/>
                    </a:cubicBezTo>
                    <a:cubicBezTo>
                      <a:pt x="197" y="114"/>
                      <a:pt x="196" y="114"/>
                      <a:pt x="195" y="114"/>
                    </a:cubicBezTo>
                    <a:cubicBezTo>
                      <a:pt x="194" y="114"/>
                      <a:pt x="194" y="114"/>
                      <a:pt x="193" y="114"/>
                    </a:cubicBezTo>
                    <a:cubicBezTo>
                      <a:pt x="193" y="105"/>
                      <a:pt x="182" y="106"/>
                      <a:pt x="179" y="100"/>
                    </a:cubicBezTo>
                    <a:cubicBezTo>
                      <a:pt x="185" y="103"/>
                      <a:pt x="194" y="104"/>
                      <a:pt x="195" y="112"/>
                    </a:cubicBezTo>
                    <a:cubicBezTo>
                      <a:pt x="199" y="109"/>
                      <a:pt x="199" y="107"/>
                      <a:pt x="205" y="107"/>
                    </a:cubicBezTo>
                    <a:cubicBezTo>
                      <a:pt x="201" y="102"/>
                      <a:pt x="204" y="103"/>
                      <a:pt x="205" y="97"/>
                    </a:cubicBezTo>
                    <a:cubicBezTo>
                      <a:pt x="198" y="98"/>
                      <a:pt x="185" y="98"/>
                      <a:pt x="181" y="99"/>
                    </a:cubicBezTo>
                    <a:cubicBezTo>
                      <a:pt x="186" y="98"/>
                      <a:pt x="190" y="96"/>
                      <a:pt x="195" y="96"/>
                    </a:cubicBezTo>
                    <a:cubicBezTo>
                      <a:pt x="197" y="96"/>
                      <a:pt x="199" y="96"/>
                      <a:pt x="200" y="97"/>
                    </a:cubicBezTo>
                    <a:cubicBezTo>
                      <a:pt x="203" y="92"/>
                      <a:pt x="203" y="92"/>
                      <a:pt x="204" y="86"/>
                    </a:cubicBezTo>
                    <a:cubicBezTo>
                      <a:pt x="200" y="85"/>
                      <a:pt x="200" y="85"/>
                      <a:pt x="199" y="82"/>
                    </a:cubicBezTo>
                    <a:cubicBezTo>
                      <a:pt x="199" y="82"/>
                      <a:pt x="199" y="82"/>
                      <a:pt x="199" y="82"/>
                    </a:cubicBezTo>
                    <a:cubicBezTo>
                      <a:pt x="198" y="82"/>
                      <a:pt x="198" y="82"/>
                      <a:pt x="197" y="82"/>
                    </a:cubicBezTo>
                    <a:cubicBezTo>
                      <a:pt x="197" y="82"/>
                      <a:pt x="196" y="83"/>
                      <a:pt x="195" y="83"/>
                    </a:cubicBezTo>
                    <a:cubicBezTo>
                      <a:pt x="195" y="83"/>
                      <a:pt x="195" y="83"/>
                      <a:pt x="195" y="83"/>
                    </a:cubicBezTo>
                    <a:cubicBezTo>
                      <a:pt x="195" y="81"/>
                      <a:pt x="195" y="80"/>
                      <a:pt x="195" y="78"/>
                    </a:cubicBezTo>
                    <a:cubicBezTo>
                      <a:pt x="193" y="79"/>
                      <a:pt x="192" y="79"/>
                      <a:pt x="191" y="79"/>
                    </a:cubicBezTo>
                    <a:cubicBezTo>
                      <a:pt x="191" y="79"/>
                      <a:pt x="190" y="79"/>
                      <a:pt x="189" y="77"/>
                    </a:cubicBezTo>
                    <a:cubicBezTo>
                      <a:pt x="189" y="88"/>
                      <a:pt x="182" y="93"/>
                      <a:pt x="177" y="99"/>
                    </a:cubicBezTo>
                    <a:cubicBezTo>
                      <a:pt x="177" y="99"/>
                      <a:pt x="177" y="99"/>
                      <a:pt x="177" y="100"/>
                    </a:cubicBezTo>
                    <a:cubicBezTo>
                      <a:pt x="177" y="100"/>
                      <a:pt x="177" y="100"/>
                      <a:pt x="177" y="100"/>
                    </a:cubicBezTo>
                    <a:cubicBezTo>
                      <a:pt x="177" y="100"/>
                      <a:pt x="177" y="100"/>
                      <a:pt x="177" y="100"/>
                    </a:cubicBezTo>
                    <a:cubicBezTo>
                      <a:pt x="176" y="105"/>
                      <a:pt x="176" y="113"/>
                      <a:pt x="181" y="116"/>
                    </a:cubicBezTo>
                    <a:cubicBezTo>
                      <a:pt x="181" y="116"/>
                      <a:pt x="182" y="116"/>
                      <a:pt x="182" y="116"/>
                    </a:cubicBezTo>
                    <a:cubicBezTo>
                      <a:pt x="183" y="116"/>
                      <a:pt x="183" y="116"/>
                      <a:pt x="183" y="116"/>
                    </a:cubicBezTo>
                    <a:cubicBezTo>
                      <a:pt x="184" y="116"/>
                      <a:pt x="184" y="116"/>
                      <a:pt x="185" y="116"/>
                    </a:cubicBezTo>
                    <a:cubicBezTo>
                      <a:pt x="187" y="116"/>
                      <a:pt x="189" y="116"/>
                      <a:pt x="189" y="118"/>
                    </a:cubicBezTo>
                    <a:cubicBezTo>
                      <a:pt x="188" y="118"/>
                      <a:pt x="186" y="118"/>
                      <a:pt x="186" y="118"/>
                    </a:cubicBezTo>
                    <a:cubicBezTo>
                      <a:pt x="180" y="118"/>
                      <a:pt x="177" y="116"/>
                      <a:pt x="176" y="113"/>
                    </a:cubicBezTo>
                    <a:cubicBezTo>
                      <a:pt x="173" y="113"/>
                      <a:pt x="171" y="114"/>
                      <a:pt x="170" y="114"/>
                    </a:cubicBezTo>
                    <a:cubicBezTo>
                      <a:pt x="169" y="114"/>
                      <a:pt x="168" y="114"/>
                      <a:pt x="167" y="113"/>
                    </a:cubicBezTo>
                    <a:cubicBezTo>
                      <a:pt x="168" y="113"/>
                      <a:pt x="169" y="113"/>
                      <a:pt x="169" y="113"/>
                    </a:cubicBezTo>
                    <a:cubicBezTo>
                      <a:pt x="172" y="113"/>
                      <a:pt x="174" y="112"/>
                      <a:pt x="175" y="109"/>
                    </a:cubicBezTo>
                    <a:cubicBezTo>
                      <a:pt x="174" y="108"/>
                      <a:pt x="173" y="108"/>
                      <a:pt x="172" y="108"/>
                    </a:cubicBezTo>
                    <a:cubicBezTo>
                      <a:pt x="171" y="108"/>
                      <a:pt x="171" y="108"/>
                      <a:pt x="170" y="108"/>
                    </a:cubicBezTo>
                    <a:cubicBezTo>
                      <a:pt x="169" y="108"/>
                      <a:pt x="168" y="108"/>
                      <a:pt x="168" y="108"/>
                    </a:cubicBezTo>
                    <a:cubicBezTo>
                      <a:pt x="167" y="108"/>
                      <a:pt x="166" y="108"/>
                      <a:pt x="165" y="107"/>
                    </a:cubicBezTo>
                    <a:cubicBezTo>
                      <a:pt x="167" y="107"/>
                      <a:pt x="169" y="106"/>
                      <a:pt x="172" y="106"/>
                    </a:cubicBezTo>
                    <a:cubicBezTo>
                      <a:pt x="172" y="106"/>
                      <a:pt x="173" y="106"/>
                      <a:pt x="174" y="106"/>
                    </a:cubicBezTo>
                    <a:cubicBezTo>
                      <a:pt x="172" y="102"/>
                      <a:pt x="176" y="102"/>
                      <a:pt x="177" y="100"/>
                    </a:cubicBezTo>
                    <a:cubicBezTo>
                      <a:pt x="177" y="100"/>
                      <a:pt x="177" y="100"/>
                      <a:pt x="177" y="100"/>
                    </a:cubicBezTo>
                    <a:cubicBezTo>
                      <a:pt x="176" y="100"/>
                      <a:pt x="176" y="99"/>
                      <a:pt x="176" y="98"/>
                    </a:cubicBezTo>
                    <a:cubicBezTo>
                      <a:pt x="175" y="97"/>
                      <a:pt x="174" y="97"/>
                      <a:pt x="173" y="97"/>
                    </a:cubicBezTo>
                    <a:cubicBezTo>
                      <a:pt x="172" y="97"/>
                      <a:pt x="171" y="97"/>
                      <a:pt x="170" y="97"/>
                    </a:cubicBezTo>
                    <a:cubicBezTo>
                      <a:pt x="170" y="97"/>
                      <a:pt x="169" y="97"/>
                      <a:pt x="168" y="97"/>
                    </a:cubicBezTo>
                    <a:cubicBezTo>
                      <a:pt x="168" y="97"/>
                      <a:pt x="167" y="97"/>
                      <a:pt x="167" y="97"/>
                    </a:cubicBezTo>
                    <a:cubicBezTo>
                      <a:pt x="173" y="95"/>
                      <a:pt x="178" y="93"/>
                      <a:pt x="178" y="88"/>
                    </a:cubicBezTo>
                    <a:cubicBezTo>
                      <a:pt x="178" y="82"/>
                      <a:pt x="173" y="79"/>
                      <a:pt x="167" y="79"/>
                    </a:cubicBezTo>
                    <a:cubicBezTo>
                      <a:pt x="162" y="79"/>
                      <a:pt x="156" y="81"/>
                      <a:pt x="153" y="86"/>
                    </a:cubicBezTo>
                    <a:cubicBezTo>
                      <a:pt x="148" y="94"/>
                      <a:pt x="150" y="104"/>
                      <a:pt x="159" y="109"/>
                    </a:cubicBezTo>
                    <a:cubicBezTo>
                      <a:pt x="155" y="111"/>
                      <a:pt x="152" y="113"/>
                      <a:pt x="150" y="116"/>
                    </a:cubicBezTo>
                    <a:cubicBezTo>
                      <a:pt x="149" y="114"/>
                      <a:pt x="148" y="114"/>
                      <a:pt x="147" y="114"/>
                    </a:cubicBezTo>
                    <a:cubicBezTo>
                      <a:pt x="146" y="114"/>
                      <a:pt x="145" y="114"/>
                      <a:pt x="145" y="114"/>
                    </a:cubicBezTo>
                    <a:cubicBezTo>
                      <a:pt x="144" y="114"/>
                      <a:pt x="143" y="114"/>
                      <a:pt x="143" y="114"/>
                    </a:cubicBezTo>
                    <a:cubicBezTo>
                      <a:pt x="142" y="114"/>
                      <a:pt x="142" y="114"/>
                      <a:pt x="142" y="114"/>
                    </a:cubicBezTo>
                    <a:cubicBezTo>
                      <a:pt x="145" y="109"/>
                      <a:pt x="149" y="110"/>
                      <a:pt x="149" y="104"/>
                    </a:cubicBezTo>
                    <a:cubicBezTo>
                      <a:pt x="149" y="104"/>
                      <a:pt x="148" y="104"/>
                      <a:pt x="148" y="104"/>
                    </a:cubicBezTo>
                    <a:cubicBezTo>
                      <a:pt x="147" y="104"/>
                      <a:pt x="145" y="104"/>
                      <a:pt x="144" y="105"/>
                    </a:cubicBezTo>
                    <a:cubicBezTo>
                      <a:pt x="143" y="105"/>
                      <a:pt x="142" y="105"/>
                      <a:pt x="141" y="105"/>
                    </a:cubicBezTo>
                    <a:cubicBezTo>
                      <a:pt x="141" y="105"/>
                      <a:pt x="141" y="105"/>
                      <a:pt x="140" y="105"/>
                    </a:cubicBezTo>
                    <a:cubicBezTo>
                      <a:pt x="140" y="101"/>
                      <a:pt x="140" y="98"/>
                      <a:pt x="138" y="93"/>
                    </a:cubicBezTo>
                    <a:cubicBezTo>
                      <a:pt x="137" y="94"/>
                      <a:pt x="137" y="94"/>
                      <a:pt x="136" y="94"/>
                    </a:cubicBezTo>
                    <a:cubicBezTo>
                      <a:pt x="134" y="94"/>
                      <a:pt x="133" y="92"/>
                      <a:pt x="131" y="91"/>
                    </a:cubicBezTo>
                    <a:cubicBezTo>
                      <a:pt x="131" y="98"/>
                      <a:pt x="133" y="96"/>
                      <a:pt x="130" y="100"/>
                    </a:cubicBezTo>
                    <a:cubicBezTo>
                      <a:pt x="133" y="102"/>
                      <a:pt x="138" y="101"/>
                      <a:pt x="138" y="106"/>
                    </a:cubicBezTo>
                    <a:cubicBezTo>
                      <a:pt x="138" y="107"/>
                      <a:pt x="137" y="107"/>
                      <a:pt x="137" y="107"/>
                    </a:cubicBezTo>
                    <a:cubicBezTo>
                      <a:pt x="136" y="107"/>
                      <a:pt x="136" y="107"/>
                      <a:pt x="135" y="107"/>
                    </a:cubicBezTo>
                    <a:cubicBezTo>
                      <a:pt x="134" y="106"/>
                      <a:pt x="134" y="106"/>
                      <a:pt x="133" y="106"/>
                    </a:cubicBezTo>
                    <a:cubicBezTo>
                      <a:pt x="132" y="106"/>
                      <a:pt x="132" y="106"/>
                      <a:pt x="132" y="106"/>
                    </a:cubicBezTo>
                    <a:cubicBezTo>
                      <a:pt x="133" y="110"/>
                      <a:pt x="135" y="111"/>
                      <a:pt x="131" y="113"/>
                    </a:cubicBezTo>
                    <a:cubicBezTo>
                      <a:pt x="133" y="114"/>
                      <a:pt x="137" y="115"/>
                      <a:pt x="138" y="117"/>
                    </a:cubicBezTo>
                    <a:cubicBezTo>
                      <a:pt x="138" y="119"/>
                      <a:pt x="139" y="121"/>
                      <a:pt x="137" y="121"/>
                    </a:cubicBezTo>
                    <a:cubicBezTo>
                      <a:pt x="137" y="119"/>
                      <a:pt x="136" y="119"/>
                      <a:pt x="135" y="118"/>
                    </a:cubicBezTo>
                    <a:cubicBezTo>
                      <a:pt x="131" y="133"/>
                      <a:pt x="121" y="141"/>
                      <a:pt x="113" y="152"/>
                    </a:cubicBezTo>
                    <a:cubicBezTo>
                      <a:pt x="114" y="149"/>
                      <a:pt x="116" y="146"/>
                      <a:pt x="116" y="142"/>
                    </a:cubicBezTo>
                    <a:cubicBezTo>
                      <a:pt x="116" y="139"/>
                      <a:pt x="113" y="140"/>
                      <a:pt x="113" y="138"/>
                    </a:cubicBezTo>
                    <a:cubicBezTo>
                      <a:pt x="115" y="133"/>
                      <a:pt x="110" y="134"/>
                      <a:pt x="112" y="128"/>
                    </a:cubicBezTo>
                    <a:cubicBezTo>
                      <a:pt x="110" y="122"/>
                      <a:pt x="94" y="112"/>
                      <a:pt x="93" y="100"/>
                    </a:cubicBezTo>
                    <a:cubicBezTo>
                      <a:pt x="93" y="93"/>
                      <a:pt x="98" y="84"/>
                      <a:pt x="103" y="84"/>
                    </a:cubicBezTo>
                    <a:cubicBezTo>
                      <a:pt x="105" y="84"/>
                      <a:pt x="107" y="85"/>
                      <a:pt x="109" y="88"/>
                    </a:cubicBezTo>
                    <a:cubicBezTo>
                      <a:pt x="110" y="90"/>
                      <a:pt x="110" y="93"/>
                      <a:pt x="108" y="93"/>
                    </a:cubicBezTo>
                    <a:cubicBezTo>
                      <a:pt x="107" y="93"/>
                      <a:pt x="107" y="92"/>
                      <a:pt x="106" y="92"/>
                    </a:cubicBezTo>
                    <a:cubicBezTo>
                      <a:pt x="106" y="91"/>
                      <a:pt x="108" y="91"/>
                      <a:pt x="107" y="89"/>
                    </a:cubicBezTo>
                    <a:cubicBezTo>
                      <a:pt x="107" y="89"/>
                      <a:pt x="106" y="89"/>
                      <a:pt x="106" y="89"/>
                    </a:cubicBezTo>
                    <a:cubicBezTo>
                      <a:pt x="105" y="89"/>
                      <a:pt x="105" y="89"/>
                      <a:pt x="104" y="90"/>
                    </a:cubicBezTo>
                    <a:cubicBezTo>
                      <a:pt x="104" y="90"/>
                      <a:pt x="103" y="90"/>
                      <a:pt x="103" y="90"/>
                    </a:cubicBezTo>
                    <a:cubicBezTo>
                      <a:pt x="102" y="90"/>
                      <a:pt x="102" y="90"/>
                      <a:pt x="102" y="90"/>
                    </a:cubicBezTo>
                    <a:cubicBezTo>
                      <a:pt x="100" y="96"/>
                      <a:pt x="104" y="99"/>
                      <a:pt x="108" y="99"/>
                    </a:cubicBezTo>
                    <a:cubicBezTo>
                      <a:pt x="111" y="99"/>
                      <a:pt x="114" y="98"/>
                      <a:pt x="115" y="96"/>
                    </a:cubicBezTo>
                    <a:cubicBezTo>
                      <a:pt x="114" y="91"/>
                      <a:pt x="116" y="89"/>
                      <a:pt x="117" y="86"/>
                    </a:cubicBezTo>
                    <a:cubicBezTo>
                      <a:pt x="113" y="82"/>
                      <a:pt x="112" y="82"/>
                      <a:pt x="113" y="77"/>
                    </a:cubicBezTo>
                    <a:cubicBezTo>
                      <a:pt x="112" y="77"/>
                      <a:pt x="111" y="77"/>
                      <a:pt x="110" y="77"/>
                    </a:cubicBezTo>
                    <a:cubicBezTo>
                      <a:pt x="107" y="77"/>
                      <a:pt x="105" y="78"/>
                      <a:pt x="103" y="79"/>
                    </a:cubicBezTo>
                    <a:cubicBezTo>
                      <a:pt x="103" y="78"/>
                      <a:pt x="104" y="78"/>
                      <a:pt x="104" y="76"/>
                    </a:cubicBezTo>
                    <a:cubicBezTo>
                      <a:pt x="104" y="76"/>
                      <a:pt x="103" y="76"/>
                      <a:pt x="103" y="76"/>
                    </a:cubicBezTo>
                    <a:cubicBezTo>
                      <a:pt x="101" y="76"/>
                      <a:pt x="99" y="77"/>
                      <a:pt x="98" y="78"/>
                    </a:cubicBezTo>
                    <a:cubicBezTo>
                      <a:pt x="97" y="79"/>
                      <a:pt x="96" y="80"/>
                      <a:pt x="94" y="80"/>
                    </a:cubicBezTo>
                    <a:cubicBezTo>
                      <a:pt x="94" y="80"/>
                      <a:pt x="93" y="80"/>
                      <a:pt x="92" y="79"/>
                    </a:cubicBezTo>
                    <a:cubicBezTo>
                      <a:pt x="90" y="83"/>
                      <a:pt x="91" y="89"/>
                      <a:pt x="86" y="89"/>
                    </a:cubicBezTo>
                    <a:cubicBezTo>
                      <a:pt x="84" y="96"/>
                      <a:pt x="88" y="104"/>
                      <a:pt x="88" y="105"/>
                    </a:cubicBezTo>
                    <a:cubicBezTo>
                      <a:pt x="81" y="100"/>
                      <a:pt x="77" y="92"/>
                      <a:pt x="74" y="83"/>
                    </a:cubicBezTo>
                    <a:cubicBezTo>
                      <a:pt x="75" y="83"/>
                      <a:pt x="76" y="83"/>
                      <a:pt x="76" y="83"/>
                    </a:cubicBezTo>
                    <a:cubicBezTo>
                      <a:pt x="77" y="83"/>
                      <a:pt x="78" y="82"/>
                      <a:pt x="79" y="81"/>
                    </a:cubicBezTo>
                    <a:cubicBezTo>
                      <a:pt x="80" y="80"/>
                      <a:pt x="81" y="79"/>
                      <a:pt x="83" y="79"/>
                    </a:cubicBezTo>
                    <a:cubicBezTo>
                      <a:pt x="84" y="79"/>
                      <a:pt x="84" y="79"/>
                      <a:pt x="85" y="79"/>
                    </a:cubicBezTo>
                    <a:cubicBezTo>
                      <a:pt x="89" y="75"/>
                      <a:pt x="90" y="64"/>
                      <a:pt x="97" y="64"/>
                    </a:cubicBezTo>
                    <a:cubicBezTo>
                      <a:pt x="97" y="64"/>
                      <a:pt x="98" y="64"/>
                      <a:pt x="99" y="64"/>
                    </a:cubicBezTo>
                    <a:cubicBezTo>
                      <a:pt x="99" y="67"/>
                      <a:pt x="95" y="65"/>
                      <a:pt x="95" y="68"/>
                    </a:cubicBezTo>
                    <a:cubicBezTo>
                      <a:pt x="96" y="68"/>
                      <a:pt x="98" y="69"/>
                      <a:pt x="99" y="69"/>
                    </a:cubicBezTo>
                    <a:cubicBezTo>
                      <a:pt x="101" y="69"/>
                      <a:pt x="102" y="68"/>
                      <a:pt x="103" y="68"/>
                    </a:cubicBezTo>
                    <a:cubicBezTo>
                      <a:pt x="104" y="61"/>
                      <a:pt x="99" y="60"/>
                      <a:pt x="98" y="56"/>
                    </a:cubicBezTo>
                    <a:cubicBezTo>
                      <a:pt x="97" y="56"/>
                      <a:pt x="97" y="56"/>
                      <a:pt x="97" y="56"/>
                    </a:cubicBezTo>
                    <a:cubicBezTo>
                      <a:pt x="84" y="56"/>
                      <a:pt x="80" y="65"/>
                      <a:pt x="73" y="72"/>
                    </a:cubicBezTo>
                    <a:cubicBezTo>
                      <a:pt x="72" y="69"/>
                      <a:pt x="75" y="69"/>
                      <a:pt x="74" y="66"/>
                    </a:cubicBezTo>
                    <a:cubicBezTo>
                      <a:pt x="74" y="66"/>
                      <a:pt x="74" y="66"/>
                      <a:pt x="75" y="66"/>
                    </a:cubicBezTo>
                    <a:cubicBezTo>
                      <a:pt x="78" y="66"/>
                      <a:pt x="80" y="59"/>
                      <a:pt x="85" y="57"/>
                    </a:cubicBezTo>
                    <a:cubicBezTo>
                      <a:pt x="87" y="55"/>
                      <a:pt x="92" y="56"/>
                      <a:pt x="95" y="54"/>
                    </a:cubicBezTo>
                    <a:cubicBezTo>
                      <a:pt x="101" y="50"/>
                      <a:pt x="101" y="43"/>
                      <a:pt x="95" y="42"/>
                    </a:cubicBezTo>
                    <a:cubicBezTo>
                      <a:pt x="97" y="49"/>
                      <a:pt x="92" y="49"/>
                      <a:pt x="89" y="52"/>
                    </a:cubicBezTo>
                    <a:cubicBezTo>
                      <a:pt x="89" y="50"/>
                      <a:pt x="89" y="48"/>
                      <a:pt x="88" y="48"/>
                    </a:cubicBezTo>
                    <a:cubicBezTo>
                      <a:pt x="87" y="48"/>
                      <a:pt x="87" y="48"/>
                      <a:pt x="87" y="48"/>
                    </a:cubicBezTo>
                    <a:cubicBezTo>
                      <a:pt x="84" y="51"/>
                      <a:pt x="80" y="53"/>
                      <a:pt x="78" y="56"/>
                    </a:cubicBezTo>
                    <a:cubicBezTo>
                      <a:pt x="77" y="57"/>
                      <a:pt x="77" y="57"/>
                      <a:pt x="77" y="57"/>
                    </a:cubicBezTo>
                    <a:cubicBezTo>
                      <a:pt x="77" y="57"/>
                      <a:pt x="77" y="57"/>
                      <a:pt x="77" y="57"/>
                    </a:cubicBezTo>
                    <a:cubicBezTo>
                      <a:pt x="77" y="57"/>
                      <a:pt x="76" y="58"/>
                      <a:pt x="76" y="58"/>
                    </a:cubicBezTo>
                    <a:cubicBezTo>
                      <a:pt x="76" y="57"/>
                      <a:pt x="74" y="56"/>
                      <a:pt x="76" y="55"/>
                    </a:cubicBezTo>
                    <a:cubicBezTo>
                      <a:pt x="76" y="55"/>
                      <a:pt x="77" y="57"/>
                      <a:pt x="77" y="57"/>
                    </a:cubicBezTo>
                    <a:cubicBezTo>
                      <a:pt x="78" y="56"/>
                      <a:pt x="78" y="56"/>
                      <a:pt x="78" y="56"/>
                    </a:cubicBezTo>
                    <a:cubicBezTo>
                      <a:pt x="80" y="51"/>
                      <a:pt x="82" y="45"/>
                      <a:pt x="91" y="45"/>
                    </a:cubicBezTo>
                    <a:cubicBezTo>
                      <a:pt x="91" y="45"/>
                      <a:pt x="92" y="45"/>
                      <a:pt x="92" y="45"/>
                    </a:cubicBezTo>
                    <a:cubicBezTo>
                      <a:pt x="92" y="42"/>
                      <a:pt x="94" y="41"/>
                      <a:pt x="95" y="37"/>
                    </a:cubicBezTo>
                    <a:cubicBezTo>
                      <a:pt x="95" y="37"/>
                      <a:pt x="95" y="37"/>
                      <a:pt x="95" y="37"/>
                    </a:cubicBezTo>
                    <a:cubicBezTo>
                      <a:pt x="90" y="37"/>
                      <a:pt x="90" y="32"/>
                      <a:pt x="87" y="30"/>
                    </a:cubicBezTo>
                    <a:cubicBezTo>
                      <a:pt x="89" y="35"/>
                      <a:pt x="84" y="39"/>
                      <a:pt x="80" y="41"/>
                    </a:cubicBezTo>
                    <a:cubicBezTo>
                      <a:pt x="81" y="37"/>
                      <a:pt x="85" y="37"/>
                      <a:pt x="86" y="33"/>
                    </a:cubicBezTo>
                    <a:cubicBezTo>
                      <a:pt x="82" y="30"/>
                      <a:pt x="80" y="26"/>
                      <a:pt x="73" y="26"/>
                    </a:cubicBezTo>
                    <a:cubicBezTo>
                      <a:pt x="73" y="26"/>
                      <a:pt x="72" y="26"/>
                      <a:pt x="72" y="26"/>
                    </a:cubicBezTo>
                    <a:cubicBezTo>
                      <a:pt x="71" y="28"/>
                      <a:pt x="73" y="32"/>
                      <a:pt x="71" y="32"/>
                    </a:cubicBezTo>
                    <a:cubicBezTo>
                      <a:pt x="71" y="29"/>
                      <a:pt x="67" y="30"/>
                      <a:pt x="68" y="26"/>
                    </a:cubicBezTo>
                    <a:cubicBezTo>
                      <a:pt x="67" y="22"/>
                      <a:pt x="71" y="19"/>
                      <a:pt x="69" y="17"/>
                    </a:cubicBezTo>
                    <a:cubicBezTo>
                      <a:pt x="69" y="18"/>
                      <a:pt x="68" y="18"/>
                      <a:pt x="68" y="18"/>
                    </a:cubicBezTo>
                    <a:cubicBezTo>
                      <a:pt x="68" y="18"/>
                      <a:pt x="67" y="17"/>
                      <a:pt x="68" y="16"/>
                    </a:cubicBezTo>
                    <a:cubicBezTo>
                      <a:pt x="68" y="16"/>
                      <a:pt x="68" y="16"/>
                      <a:pt x="69" y="16"/>
                    </a:cubicBezTo>
                    <a:cubicBezTo>
                      <a:pt x="69" y="16"/>
                      <a:pt x="70" y="16"/>
                      <a:pt x="71" y="17"/>
                    </a:cubicBezTo>
                    <a:cubicBezTo>
                      <a:pt x="71" y="17"/>
                      <a:pt x="72" y="17"/>
                      <a:pt x="73" y="17"/>
                    </a:cubicBezTo>
                    <a:cubicBezTo>
                      <a:pt x="74" y="17"/>
                      <a:pt x="74" y="17"/>
                      <a:pt x="75" y="16"/>
                    </a:cubicBezTo>
                    <a:cubicBezTo>
                      <a:pt x="76" y="12"/>
                      <a:pt x="74" y="12"/>
                      <a:pt x="72" y="12"/>
                    </a:cubicBezTo>
                    <a:cubicBezTo>
                      <a:pt x="71" y="12"/>
                      <a:pt x="71" y="12"/>
                      <a:pt x="70" y="12"/>
                    </a:cubicBezTo>
                    <a:cubicBezTo>
                      <a:pt x="70" y="12"/>
                      <a:pt x="69" y="12"/>
                      <a:pt x="69" y="12"/>
                    </a:cubicBezTo>
                    <a:cubicBezTo>
                      <a:pt x="69" y="12"/>
                      <a:pt x="69" y="12"/>
                      <a:pt x="69" y="12"/>
                    </a:cubicBezTo>
                    <a:cubicBezTo>
                      <a:pt x="70" y="9"/>
                      <a:pt x="73" y="9"/>
                      <a:pt x="76" y="8"/>
                    </a:cubicBezTo>
                    <a:cubicBezTo>
                      <a:pt x="76" y="6"/>
                      <a:pt x="76" y="5"/>
                      <a:pt x="76" y="3"/>
                    </a:cubicBezTo>
                    <a:cubicBezTo>
                      <a:pt x="75" y="3"/>
                      <a:pt x="74" y="3"/>
                      <a:pt x="74" y="3"/>
                    </a:cubicBezTo>
                    <a:cubicBezTo>
                      <a:pt x="71" y="3"/>
                      <a:pt x="71" y="3"/>
                      <a:pt x="68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9" name="Freeform 505"/>
              <p:cNvSpPr>
                <a:spLocks noEditPoints="1"/>
              </p:cNvSpPr>
              <p:nvPr/>
            </p:nvSpPr>
            <p:spPr bwMode="auto">
              <a:xfrm>
                <a:off x="990" y="4798"/>
                <a:ext cx="545" cy="931"/>
              </a:xfrm>
              <a:custGeom>
                <a:avLst/>
                <a:gdLst/>
                <a:ahLst/>
                <a:cxnLst>
                  <a:cxn ang="0">
                    <a:pos x="19" y="131"/>
                  </a:cxn>
                  <a:cxn ang="0">
                    <a:pos x="79" y="41"/>
                  </a:cxn>
                  <a:cxn ang="0">
                    <a:pos x="89" y="43"/>
                  </a:cxn>
                  <a:cxn ang="0">
                    <a:pos x="86" y="28"/>
                  </a:cxn>
                  <a:cxn ang="0">
                    <a:pos x="82" y="34"/>
                  </a:cxn>
                  <a:cxn ang="0">
                    <a:pos x="76" y="25"/>
                  </a:cxn>
                  <a:cxn ang="0">
                    <a:pos x="83" y="37"/>
                  </a:cxn>
                  <a:cxn ang="0">
                    <a:pos x="86" y="28"/>
                  </a:cxn>
                  <a:cxn ang="0">
                    <a:pos x="92" y="28"/>
                  </a:cxn>
                  <a:cxn ang="0">
                    <a:pos x="86" y="28"/>
                  </a:cxn>
                  <a:cxn ang="0">
                    <a:pos x="74" y="26"/>
                  </a:cxn>
                  <a:cxn ang="0">
                    <a:pos x="74" y="26"/>
                  </a:cxn>
                  <a:cxn ang="0">
                    <a:pos x="69" y="28"/>
                  </a:cxn>
                  <a:cxn ang="0">
                    <a:pos x="89" y="15"/>
                  </a:cxn>
                  <a:cxn ang="0">
                    <a:pos x="75" y="13"/>
                  </a:cxn>
                  <a:cxn ang="0">
                    <a:pos x="69" y="9"/>
                  </a:cxn>
                  <a:cxn ang="0">
                    <a:pos x="58" y="27"/>
                  </a:cxn>
                  <a:cxn ang="0">
                    <a:pos x="54" y="36"/>
                  </a:cxn>
                  <a:cxn ang="0">
                    <a:pos x="80" y="82"/>
                  </a:cxn>
                  <a:cxn ang="0">
                    <a:pos x="44" y="56"/>
                  </a:cxn>
                  <a:cxn ang="0">
                    <a:pos x="43" y="60"/>
                  </a:cxn>
                  <a:cxn ang="0">
                    <a:pos x="27" y="68"/>
                  </a:cxn>
                  <a:cxn ang="0">
                    <a:pos x="34" y="49"/>
                  </a:cxn>
                  <a:cxn ang="0">
                    <a:pos x="33" y="50"/>
                  </a:cxn>
                  <a:cxn ang="0">
                    <a:pos x="32" y="40"/>
                  </a:cxn>
                  <a:cxn ang="0">
                    <a:pos x="19" y="64"/>
                  </a:cxn>
                  <a:cxn ang="0">
                    <a:pos x="18" y="51"/>
                  </a:cxn>
                  <a:cxn ang="0">
                    <a:pos x="16" y="63"/>
                  </a:cxn>
                  <a:cxn ang="0">
                    <a:pos x="12" y="67"/>
                  </a:cxn>
                  <a:cxn ang="0">
                    <a:pos x="14" y="73"/>
                  </a:cxn>
                  <a:cxn ang="0">
                    <a:pos x="8" y="79"/>
                  </a:cxn>
                  <a:cxn ang="0">
                    <a:pos x="23" y="80"/>
                  </a:cxn>
                  <a:cxn ang="0">
                    <a:pos x="41" y="93"/>
                  </a:cxn>
                  <a:cxn ang="0">
                    <a:pos x="37" y="94"/>
                  </a:cxn>
                  <a:cxn ang="0">
                    <a:pos x="41" y="97"/>
                  </a:cxn>
                  <a:cxn ang="0">
                    <a:pos x="27" y="115"/>
                  </a:cxn>
                  <a:cxn ang="0">
                    <a:pos x="18" y="125"/>
                  </a:cxn>
                  <a:cxn ang="0">
                    <a:pos x="17" y="132"/>
                  </a:cxn>
                  <a:cxn ang="0">
                    <a:pos x="25" y="132"/>
                  </a:cxn>
                  <a:cxn ang="0">
                    <a:pos x="24" y="153"/>
                  </a:cxn>
                  <a:cxn ang="0">
                    <a:pos x="26" y="181"/>
                  </a:cxn>
                  <a:cxn ang="0">
                    <a:pos x="35" y="170"/>
                  </a:cxn>
                  <a:cxn ang="0">
                    <a:pos x="36" y="156"/>
                  </a:cxn>
                  <a:cxn ang="0">
                    <a:pos x="29" y="140"/>
                  </a:cxn>
                  <a:cxn ang="0">
                    <a:pos x="25" y="140"/>
                  </a:cxn>
                  <a:cxn ang="0">
                    <a:pos x="33" y="142"/>
                  </a:cxn>
                  <a:cxn ang="0">
                    <a:pos x="29" y="142"/>
                  </a:cxn>
                  <a:cxn ang="0">
                    <a:pos x="48" y="142"/>
                  </a:cxn>
                  <a:cxn ang="0">
                    <a:pos x="46" y="138"/>
                  </a:cxn>
                  <a:cxn ang="0">
                    <a:pos x="38" y="133"/>
                  </a:cxn>
                  <a:cxn ang="0">
                    <a:pos x="36" y="121"/>
                  </a:cxn>
                  <a:cxn ang="0">
                    <a:pos x="72" y="88"/>
                  </a:cxn>
                  <a:cxn ang="0">
                    <a:pos x="58" y="116"/>
                  </a:cxn>
                  <a:cxn ang="0">
                    <a:pos x="83" y="57"/>
                  </a:cxn>
                  <a:cxn ang="0">
                    <a:pos x="98" y="44"/>
                  </a:cxn>
                  <a:cxn ang="0">
                    <a:pos x="91" y="23"/>
                  </a:cxn>
                  <a:cxn ang="0">
                    <a:pos x="100" y="8"/>
                  </a:cxn>
                  <a:cxn ang="0">
                    <a:pos x="89" y="1"/>
                  </a:cxn>
                  <a:cxn ang="0">
                    <a:pos x="78" y="3"/>
                  </a:cxn>
                </a:cxnLst>
                <a:rect l="0" t="0" r="r" b="b"/>
                <a:pathLst>
                  <a:path w="105" h="181">
                    <a:moveTo>
                      <a:pt x="19" y="131"/>
                    </a:moveTo>
                    <a:cubicBezTo>
                      <a:pt x="18" y="131"/>
                      <a:pt x="18" y="131"/>
                      <a:pt x="18" y="131"/>
                    </a:cubicBezTo>
                    <a:cubicBezTo>
                      <a:pt x="18" y="128"/>
                      <a:pt x="21" y="129"/>
                      <a:pt x="21" y="127"/>
                    </a:cubicBezTo>
                    <a:cubicBezTo>
                      <a:pt x="24" y="129"/>
                      <a:pt x="21" y="131"/>
                      <a:pt x="19" y="131"/>
                    </a:cubicBezTo>
                    <a:moveTo>
                      <a:pt x="89" y="43"/>
                    </a:moveTo>
                    <a:cubicBezTo>
                      <a:pt x="92" y="43"/>
                      <a:pt x="93" y="41"/>
                      <a:pt x="94" y="38"/>
                    </a:cubicBezTo>
                    <a:cubicBezTo>
                      <a:pt x="96" y="42"/>
                      <a:pt x="91" y="45"/>
                      <a:pt x="86" y="45"/>
                    </a:cubicBezTo>
                    <a:cubicBezTo>
                      <a:pt x="83" y="45"/>
                      <a:pt x="80" y="44"/>
                      <a:pt x="79" y="41"/>
                    </a:cubicBezTo>
                    <a:cubicBezTo>
                      <a:pt x="80" y="41"/>
                      <a:pt x="82" y="42"/>
                      <a:pt x="83" y="42"/>
                    </a:cubicBezTo>
                    <a:cubicBezTo>
                      <a:pt x="85" y="42"/>
                      <a:pt x="87" y="41"/>
                      <a:pt x="87" y="40"/>
                    </a:cubicBezTo>
                    <a:cubicBezTo>
                      <a:pt x="88" y="40"/>
                      <a:pt x="88" y="41"/>
                      <a:pt x="88" y="43"/>
                    </a:cubicBezTo>
                    <a:cubicBezTo>
                      <a:pt x="88" y="43"/>
                      <a:pt x="89" y="43"/>
                      <a:pt x="89" y="43"/>
                    </a:cubicBezTo>
                    <a:moveTo>
                      <a:pt x="82" y="34"/>
                    </a:moveTo>
                    <a:cubicBezTo>
                      <a:pt x="81" y="34"/>
                      <a:pt x="80" y="34"/>
                      <a:pt x="79" y="33"/>
                    </a:cubicBezTo>
                    <a:cubicBezTo>
                      <a:pt x="82" y="31"/>
                      <a:pt x="85" y="30"/>
                      <a:pt x="86" y="28"/>
                    </a:cubicBezTo>
                    <a:cubicBezTo>
                      <a:pt x="86" y="28"/>
                      <a:pt x="86" y="28"/>
                      <a:pt x="86" y="28"/>
                    </a:cubicBezTo>
                    <a:cubicBezTo>
                      <a:pt x="88" y="30"/>
                      <a:pt x="95" y="27"/>
                      <a:pt x="93" y="33"/>
                    </a:cubicBezTo>
                    <a:cubicBezTo>
                      <a:pt x="92" y="31"/>
                      <a:pt x="91" y="31"/>
                      <a:pt x="90" y="31"/>
                    </a:cubicBezTo>
                    <a:cubicBezTo>
                      <a:pt x="89" y="31"/>
                      <a:pt x="87" y="32"/>
                      <a:pt x="86" y="32"/>
                    </a:cubicBezTo>
                    <a:cubicBezTo>
                      <a:pt x="84" y="33"/>
                      <a:pt x="83" y="34"/>
                      <a:pt x="82" y="34"/>
                    </a:cubicBezTo>
                    <a:moveTo>
                      <a:pt x="81" y="38"/>
                    </a:moveTo>
                    <a:cubicBezTo>
                      <a:pt x="80" y="38"/>
                      <a:pt x="77" y="36"/>
                      <a:pt x="76" y="35"/>
                    </a:cubicBezTo>
                    <a:cubicBezTo>
                      <a:pt x="76" y="32"/>
                      <a:pt x="76" y="29"/>
                      <a:pt x="76" y="26"/>
                    </a:cubicBezTo>
                    <a:cubicBezTo>
                      <a:pt x="76" y="26"/>
                      <a:pt x="76" y="25"/>
                      <a:pt x="76" y="25"/>
                    </a:cubicBezTo>
                    <a:cubicBezTo>
                      <a:pt x="77" y="25"/>
                      <a:pt x="77" y="27"/>
                      <a:pt x="77" y="28"/>
                    </a:cubicBezTo>
                    <a:cubicBezTo>
                      <a:pt x="77" y="29"/>
                      <a:pt x="77" y="30"/>
                      <a:pt x="78" y="30"/>
                    </a:cubicBezTo>
                    <a:cubicBezTo>
                      <a:pt x="78" y="30"/>
                      <a:pt x="78" y="30"/>
                      <a:pt x="78" y="29"/>
                    </a:cubicBezTo>
                    <a:cubicBezTo>
                      <a:pt x="78" y="30"/>
                      <a:pt x="79" y="36"/>
                      <a:pt x="83" y="37"/>
                    </a:cubicBezTo>
                    <a:cubicBezTo>
                      <a:pt x="82" y="38"/>
                      <a:pt x="82" y="38"/>
                      <a:pt x="81" y="38"/>
                    </a:cubicBezTo>
                    <a:moveTo>
                      <a:pt x="86" y="28"/>
                    </a:moveTo>
                    <a:cubicBezTo>
                      <a:pt x="86" y="28"/>
                      <a:pt x="86" y="28"/>
                      <a:pt x="86" y="28"/>
                    </a:cubicBezTo>
                    <a:cubicBezTo>
                      <a:pt x="86" y="28"/>
                      <a:pt x="86" y="28"/>
                      <a:pt x="86" y="28"/>
                    </a:cubicBezTo>
                    <a:cubicBezTo>
                      <a:pt x="86" y="27"/>
                      <a:pt x="86" y="27"/>
                      <a:pt x="86" y="27"/>
                    </a:cubicBezTo>
                    <a:cubicBezTo>
                      <a:pt x="89" y="27"/>
                      <a:pt x="90" y="25"/>
                      <a:pt x="93" y="25"/>
                    </a:cubicBezTo>
                    <a:cubicBezTo>
                      <a:pt x="94" y="25"/>
                      <a:pt x="95" y="25"/>
                      <a:pt x="95" y="26"/>
                    </a:cubicBezTo>
                    <a:cubicBezTo>
                      <a:pt x="95" y="27"/>
                      <a:pt x="94" y="28"/>
                      <a:pt x="92" y="28"/>
                    </a:cubicBezTo>
                    <a:cubicBezTo>
                      <a:pt x="91" y="28"/>
                      <a:pt x="90" y="28"/>
                      <a:pt x="89" y="28"/>
                    </a:cubicBezTo>
                    <a:cubicBezTo>
                      <a:pt x="89" y="28"/>
                      <a:pt x="88" y="28"/>
                      <a:pt x="87" y="28"/>
                    </a:cubicBezTo>
                    <a:cubicBezTo>
                      <a:pt x="87" y="28"/>
                      <a:pt x="86" y="28"/>
                      <a:pt x="86" y="28"/>
                    </a:cubicBezTo>
                    <a:cubicBezTo>
                      <a:pt x="86" y="28"/>
                      <a:pt x="86" y="28"/>
                      <a:pt x="86" y="28"/>
                    </a:cubicBezTo>
                    <a:moveTo>
                      <a:pt x="81" y="29"/>
                    </a:moveTo>
                    <a:cubicBezTo>
                      <a:pt x="79" y="27"/>
                      <a:pt x="84" y="24"/>
                      <a:pt x="87" y="23"/>
                    </a:cubicBezTo>
                    <a:cubicBezTo>
                      <a:pt x="86" y="26"/>
                      <a:pt x="82" y="26"/>
                      <a:pt x="81" y="29"/>
                    </a:cubicBezTo>
                    <a:moveTo>
                      <a:pt x="74" y="26"/>
                    </a:moveTo>
                    <a:cubicBezTo>
                      <a:pt x="74" y="26"/>
                      <a:pt x="73" y="24"/>
                      <a:pt x="74" y="21"/>
                    </a:cubicBezTo>
                    <a:cubicBezTo>
                      <a:pt x="74" y="21"/>
                      <a:pt x="74" y="20"/>
                      <a:pt x="74" y="20"/>
                    </a:cubicBezTo>
                    <a:cubicBezTo>
                      <a:pt x="75" y="20"/>
                      <a:pt x="75" y="24"/>
                      <a:pt x="75" y="24"/>
                    </a:cubicBezTo>
                    <a:cubicBezTo>
                      <a:pt x="75" y="25"/>
                      <a:pt x="75" y="26"/>
                      <a:pt x="74" y="26"/>
                    </a:cubicBezTo>
                    <a:moveTo>
                      <a:pt x="70" y="34"/>
                    </a:moveTo>
                    <a:cubicBezTo>
                      <a:pt x="63" y="34"/>
                      <a:pt x="57" y="22"/>
                      <a:pt x="64" y="18"/>
                    </a:cubicBezTo>
                    <a:cubicBezTo>
                      <a:pt x="64" y="18"/>
                      <a:pt x="65" y="18"/>
                      <a:pt x="65" y="18"/>
                    </a:cubicBezTo>
                    <a:cubicBezTo>
                      <a:pt x="69" y="18"/>
                      <a:pt x="69" y="23"/>
                      <a:pt x="69" y="28"/>
                    </a:cubicBezTo>
                    <a:cubicBezTo>
                      <a:pt x="68" y="31"/>
                      <a:pt x="74" y="31"/>
                      <a:pt x="71" y="34"/>
                    </a:cubicBezTo>
                    <a:cubicBezTo>
                      <a:pt x="71" y="34"/>
                      <a:pt x="70" y="34"/>
                      <a:pt x="70" y="34"/>
                    </a:cubicBezTo>
                    <a:moveTo>
                      <a:pt x="81" y="24"/>
                    </a:moveTo>
                    <a:cubicBezTo>
                      <a:pt x="81" y="22"/>
                      <a:pt x="85" y="16"/>
                      <a:pt x="89" y="15"/>
                    </a:cubicBezTo>
                    <a:cubicBezTo>
                      <a:pt x="88" y="20"/>
                      <a:pt x="83" y="20"/>
                      <a:pt x="81" y="24"/>
                    </a:cubicBezTo>
                    <a:moveTo>
                      <a:pt x="77" y="19"/>
                    </a:moveTo>
                    <a:cubicBezTo>
                      <a:pt x="77" y="19"/>
                      <a:pt x="76" y="18"/>
                      <a:pt x="76" y="16"/>
                    </a:cubicBezTo>
                    <a:cubicBezTo>
                      <a:pt x="76" y="15"/>
                      <a:pt x="75" y="14"/>
                      <a:pt x="75" y="13"/>
                    </a:cubicBezTo>
                    <a:cubicBezTo>
                      <a:pt x="78" y="15"/>
                      <a:pt x="78" y="19"/>
                      <a:pt x="77" y="19"/>
                    </a:cubicBezTo>
                    <a:moveTo>
                      <a:pt x="69" y="0"/>
                    </a:moveTo>
                    <a:cubicBezTo>
                      <a:pt x="68" y="4"/>
                      <a:pt x="71" y="6"/>
                      <a:pt x="71" y="10"/>
                    </a:cubicBezTo>
                    <a:cubicBezTo>
                      <a:pt x="70" y="9"/>
                      <a:pt x="70" y="9"/>
                      <a:pt x="69" y="9"/>
                    </a:cubicBezTo>
                    <a:cubicBezTo>
                      <a:pt x="67" y="9"/>
                      <a:pt x="66" y="10"/>
                      <a:pt x="65" y="12"/>
                    </a:cubicBezTo>
                    <a:cubicBezTo>
                      <a:pt x="70" y="13"/>
                      <a:pt x="73" y="14"/>
                      <a:pt x="74" y="19"/>
                    </a:cubicBezTo>
                    <a:cubicBezTo>
                      <a:pt x="71" y="16"/>
                      <a:pt x="68" y="15"/>
                      <a:pt x="65" y="15"/>
                    </a:cubicBezTo>
                    <a:cubicBezTo>
                      <a:pt x="60" y="15"/>
                      <a:pt x="57" y="21"/>
                      <a:pt x="58" y="27"/>
                    </a:cubicBezTo>
                    <a:cubicBezTo>
                      <a:pt x="58" y="33"/>
                      <a:pt x="62" y="39"/>
                      <a:pt x="70" y="39"/>
                    </a:cubicBezTo>
                    <a:cubicBezTo>
                      <a:pt x="71" y="39"/>
                      <a:pt x="71" y="38"/>
                      <a:pt x="72" y="38"/>
                    </a:cubicBezTo>
                    <a:cubicBezTo>
                      <a:pt x="70" y="41"/>
                      <a:pt x="71" y="47"/>
                      <a:pt x="69" y="50"/>
                    </a:cubicBezTo>
                    <a:cubicBezTo>
                      <a:pt x="66" y="43"/>
                      <a:pt x="63" y="36"/>
                      <a:pt x="54" y="36"/>
                    </a:cubicBezTo>
                    <a:cubicBezTo>
                      <a:pt x="53" y="36"/>
                      <a:pt x="52" y="36"/>
                      <a:pt x="51" y="36"/>
                    </a:cubicBezTo>
                    <a:cubicBezTo>
                      <a:pt x="50" y="40"/>
                      <a:pt x="56" y="37"/>
                      <a:pt x="56" y="41"/>
                    </a:cubicBezTo>
                    <a:cubicBezTo>
                      <a:pt x="57" y="44"/>
                      <a:pt x="59" y="46"/>
                      <a:pt x="59" y="50"/>
                    </a:cubicBezTo>
                    <a:cubicBezTo>
                      <a:pt x="70" y="57"/>
                      <a:pt x="74" y="76"/>
                      <a:pt x="80" y="82"/>
                    </a:cubicBezTo>
                    <a:cubicBezTo>
                      <a:pt x="79" y="83"/>
                      <a:pt x="77" y="83"/>
                      <a:pt x="76" y="83"/>
                    </a:cubicBezTo>
                    <a:cubicBezTo>
                      <a:pt x="66" y="83"/>
                      <a:pt x="62" y="76"/>
                      <a:pt x="58" y="69"/>
                    </a:cubicBezTo>
                    <a:cubicBezTo>
                      <a:pt x="54" y="62"/>
                      <a:pt x="51" y="55"/>
                      <a:pt x="45" y="55"/>
                    </a:cubicBezTo>
                    <a:cubicBezTo>
                      <a:pt x="45" y="55"/>
                      <a:pt x="44" y="56"/>
                      <a:pt x="44" y="56"/>
                    </a:cubicBezTo>
                    <a:cubicBezTo>
                      <a:pt x="42" y="56"/>
                      <a:pt x="39" y="57"/>
                      <a:pt x="40" y="61"/>
                    </a:cubicBezTo>
                    <a:cubicBezTo>
                      <a:pt x="40" y="62"/>
                      <a:pt x="40" y="62"/>
                      <a:pt x="40" y="62"/>
                    </a:cubicBezTo>
                    <a:cubicBezTo>
                      <a:pt x="40" y="62"/>
                      <a:pt x="41" y="61"/>
                      <a:pt x="41" y="61"/>
                    </a:cubicBezTo>
                    <a:cubicBezTo>
                      <a:pt x="42" y="60"/>
                      <a:pt x="42" y="60"/>
                      <a:pt x="43" y="60"/>
                    </a:cubicBezTo>
                    <a:cubicBezTo>
                      <a:pt x="43" y="60"/>
                      <a:pt x="43" y="60"/>
                      <a:pt x="43" y="60"/>
                    </a:cubicBezTo>
                    <a:cubicBezTo>
                      <a:pt x="46" y="63"/>
                      <a:pt x="46" y="68"/>
                      <a:pt x="48" y="72"/>
                    </a:cubicBezTo>
                    <a:cubicBezTo>
                      <a:pt x="52" y="77"/>
                      <a:pt x="58" y="78"/>
                      <a:pt x="61" y="82"/>
                    </a:cubicBezTo>
                    <a:cubicBezTo>
                      <a:pt x="53" y="82"/>
                      <a:pt x="28" y="76"/>
                      <a:pt x="27" y="68"/>
                    </a:cubicBezTo>
                    <a:cubicBezTo>
                      <a:pt x="32" y="64"/>
                      <a:pt x="32" y="64"/>
                      <a:pt x="32" y="64"/>
                    </a:cubicBezTo>
                    <a:cubicBezTo>
                      <a:pt x="35" y="58"/>
                      <a:pt x="24" y="49"/>
                      <a:pt x="32" y="45"/>
                    </a:cubicBezTo>
                    <a:cubicBezTo>
                      <a:pt x="34" y="45"/>
                      <a:pt x="34" y="46"/>
                      <a:pt x="34" y="48"/>
                    </a:cubicBezTo>
                    <a:cubicBezTo>
                      <a:pt x="34" y="49"/>
                      <a:pt x="34" y="49"/>
                      <a:pt x="34" y="49"/>
                    </a:cubicBezTo>
                    <a:cubicBezTo>
                      <a:pt x="34" y="49"/>
                      <a:pt x="33" y="49"/>
                      <a:pt x="33" y="49"/>
                    </a:cubicBezTo>
                    <a:cubicBezTo>
                      <a:pt x="33" y="48"/>
                      <a:pt x="33" y="48"/>
                      <a:pt x="32" y="48"/>
                    </a:cubicBezTo>
                    <a:cubicBezTo>
                      <a:pt x="32" y="48"/>
                      <a:pt x="32" y="49"/>
                      <a:pt x="32" y="50"/>
                    </a:cubicBezTo>
                    <a:cubicBezTo>
                      <a:pt x="32" y="50"/>
                      <a:pt x="33" y="50"/>
                      <a:pt x="33" y="50"/>
                    </a:cubicBezTo>
                    <a:cubicBezTo>
                      <a:pt x="34" y="50"/>
                      <a:pt x="34" y="51"/>
                      <a:pt x="35" y="51"/>
                    </a:cubicBezTo>
                    <a:cubicBezTo>
                      <a:pt x="35" y="51"/>
                      <a:pt x="36" y="52"/>
                      <a:pt x="36" y="52"/>
                    </a:cubicBezTo>
                    <a:cubicBezTo>
                      <a:pt x="37" y="52"/>
                      <a:pt x="37" y="51"/>
                      <a:pt x="38" y="51"/>
                    </a:cubicBezTo>
                    <a:cubicBezTo>
                      <a:pt x="40" y="43"/>
                      <a:pt x="36" y="40"/>
                      <a:pt x="32" y="40"/>
                    </a:cubicBezTo>
                    <a:cubicBezTo>
                      <a:pt x="28" y="40"/>
                      <a:pt x="23" y="43"/>
                      <a:pt x="21" y="47"/>
                    </a:cubicBezTo>
                    <a:cubicBezTo>
                      <a:pt x="20" y="53"/>
                      <a:pt x="26" y="60"/>
                      <a:pt x="25" y="66"/>
                    </a:cubicBezTo>
                    <a:cubicBezTo>
                      <a:pt x="23" y="67"/>
                      <a:pt x="21" y="68"/>
                      <a:pt x="21" y="68"/>
                    </a:cubicBezTo>
                    <a:cubicBezTo>
                      <a:pt x="20" y="68"/>
                      <a:pt x="19" y="67"/>
                      <a:pt x="19" y="64"/>
                    </a:cubicBezTo>
                    <a:cubicBezTo>
                      <a:pt x="21" y="64"/>
                      <a:pt x="21" y="65"/>
                      <a:pt x="23" y="65"/>
                    </a:cubicBezTo>
                    <a:cubicBezTo>
                      <a:pt x="23" y="65"/>
                      <a:pt x="23" y="65"/>
                      <a:pt x="24" y="65"/>
                    </a:cubicBezTo>
                    <a:cubicBezTo>
                      <a:pt x="24" y="58"/>
                      <a:pt x="18" y="59"/>
                      <a:pt x="19" y="51"/>
                    </a:cubicBezTo>
                    <a:cubicBezTo>
                      <a:pt x="19" y="51"/>
                      <a:pt x="18" y="51"/>
                      <a:pt x="18" y="51"/>
                    </a:cubicBezTo>
                    <a:cubicBezTo>
                      <a:pt x="16" y="51"/>
                      <a:pt x="16" y="53"/>
                      <a:pt x="16" y="54"/>
                    </a:cubicBezTo>
                    <a:cubicBezTo>
                      <a:pt x="16" y="56"/>
                      <a:pt x="16" y="58"/>
                      <a:pt x="14" y="58"/>
                    </a:cubicBezTo>
                    <a:cubicBezTo>
                      <a:pt x="14" y="58"/>
                      <a:pt x="14" y="58"/>
                      <a:pt x="14" y="58"/>
                    </a:cubicBezTo>
                    <a:cubicBezTo>
                      <a:pt x="13" y="61"/>
                      <a:pt x="16" y="61"/>
                      <a:pt x="16" y="63"/>
                    </a:cubicBezTo>
                    <a:cubicBezTo>
                      <a:pt x="15" y="62"/>
                      <a:pt x="14" y="62"/>
                      <a:pt x="13" y="62"/>
                    </a:cubicBezTo>
                    <a:cubicBezTo>
                      <a:pt x="12" y="62"/>
                      <a:pt x="11" y="62"/>
                      <a:pt x="11" y="63"/>
                    </a:cubicBezTo>
                    <a:cubicBezTo>
                      <a:pt x="10" y="67"/>
                      <a:pt x="14" y="65"/>
                      <a:pt x="14" y="67"/>
                    </a:cubicBezTo>
                    <a:cubicBezTo>
                      <a:pt x="13" y="67"/>
                      <a:pt x="12" y="67"/>
                      <a:pt x="12" y="67"/>
                    </a:cubicBezTo>
                    <a:cubicBezTo>
                      <a:pt x="9" y="67"/>
                      <a:pt x="7" y="69"/>
                      <a:pt x="6" y="72"/>
                    </a:cubicBezTo>
                    <a:cubicBezTo>
                      <a:pt x="8" y="71"/>
                      <a:pt x="10" y="71"/>
                      <a:pt x="11" y="71"/>
                    </a:cubicBezTo>
                    <a:cubicBezTo>
                      <a:pt x="14" y="71"/>
                      <a:pt x="17" y="72"/>
                      <a:pt x="19" y="74"/>
                    </a:cubicBezTo>
                    <a:cubicBezTo>
                      <a:pt x="17" y="73"/>
                      <a:pt x="16" y="73"/>
                      <a:pt x="14" y="73"/>
                    </a:cubicBezTo>
                    <a:cubicBezTo>
                      <a:pt x="6" y="73"/>
                      <a:pt x="0" y="82"/>
                      <a:pt x="9" y="87"/>
                    </a:cubicBezTo>
                    <a:cubicBezTo>
                      <a:pt x="12" y="86"/>
                      <a:pt x="14" y="84"/>
                      <a:pt x="14" y="80"/>
                    </a:cubicBezTo>
                    <a:cubicBezTo>
                      <a:pt x="13" y="80"/>
                      <a:pt x="11" y="81"/>
                      <a:pt x="10" y="81"/>
                    </a:cubicBezTo>
                    <a:cubicBezTo>
                      <a:pt x="9" y="81"/>
                      <a:pt x="8" y="81"/>
                      <a:pt x="8" y="79"/>
                    </a:cubicBezTo>
                    <a:cubicBezTo>
                      <a:pt x="8" y="78"/>
                      <a:pt x="9" y="76"/>
                      <a:pt x="11" y="76"/>
                    </a:cubicBezTo>
                    <a:cubicBezTo>
                      <a:pt x="12" y="76"/>
                      <a:pt x="12" y="76"/>
                      <a:pt x="12" y="76"/>
                    </a:cubicBezTo>
                    <a:cubicBezTo>
                      <a:pt x="15" y="77"/>
                      <a:pt x="17" y="80"/>
                      <a:pt x="21" y="80"/>
                    </a:cubicBezTo>
                    <a:cubicBezTo>
                      <a:pt x="22" y="80"/>
                      <a:pt x="22" y="80"/>
                      <a:pt x="23" y="80"/>
                    </a:cubicBezTo>
                    <a:cubicBezTo>
                      <a:pt x="25" y="79"/>
                      <a:pt x="25" y="76"/>
                      <a:pt x="27" y="74"/>
                    </a:cubicBezTo>
                    <a:cubicBezTo>
                      <a:pt x="36" y="81"/>
                      <a:pt x="49" y="84"/>
                      <a:pt x="63" y="86"/>
                    </a:cubicBezTo>
                    <a:cubicBezTo>
                      <a:pt x="57" y="88"/>
                      <a:pt x="48" y="92"/>
                      <a:pt x="41" y="93"/>
                    </a:cubicBezTo>
                    <a:cubicBezTo>
                      <a:pt x="41" y="93"/>
                      <a:pt x="41" y="93"/>
                      <a:pt x="41" y="93"/>
                    </a:cubicBezTo>
                    <a:cubicBezTo>
                      <a:pt x="40" y="93"/>
                      <a:pt x="40" y="93"/>
                      <a:pt x="40" y="93"/>
                    </a:cubicBezTo>
                    <a:cubicBezTo>
                      <a:pt x="39" y="93"/>
                      <a:pt x="38" y="93"/>
                      <a:pt x="38" y="93"/>
                    </a:cubicBezTo>
                    <a:cubicBezTo>
                      <a:pt x="36" y="93"/>
                      <a:pt x="35" y="93"/>
                      <a:pt x="36" y="94"/>
                    </a:cubicBezTo>
                    <a:cubicBezTo>
                      <a:pt x="37" y="94"/>
                      <a:pt x="37" y="94"/>
                      <a:pt x="37" y="94"/>
                    </a:cubicBezTo>
                    <a:cubicBezTo>
                      <a:pt x="39" y="94"/>
                      <a:pt x="41" y="95"/>
                      <a:pt x="42" y="96"/>
                    </a:cubicBezTo>
                    <a:cubicBezTo>
                      <a:pt x="42" y="96"/>
                      <a:pt x="42" y="96"/>
                      <a:pt x="42" y="96"/>
                    </a:cubicBezTo>
                    <a:cubicBezTo>
                      <a:pt x="39" y="96"/>
                      <a:pt x="33" y="98"/>
                      <a:pt x="36" y="100"/>
                    </a:cubicBezTo>
                    <a:cubicBezTo>
                      <a:pt x="37" y="99"/>
                      <a:pt x="39" y="97"/>
                      <a:pt x="41" y="97"/>
                    </a:cubicBezTo>
                    <a:cubicBezTo>
                      <a:pt x="41" y="97"/>
                      <a:pt x="42" y="98"/>
                      <a:pt x="42" y="98"/>
                    </a:cubicBezTo>
                    <a:cubicBezTo>
                      <a:pt x="37" y="106"/>
                      <a:pt x="34" y="113"/>
                      <a:pt x="22" y="113"/>
                    </a:cubicBezTo>
                    <a:cubicBezTo>
                      <a:pt x="22" y="113"/>
                      <a:pt x="22" y="113"/>
                      <a:pt x="21" y="113"/>
                    </a:cubicBezTo>
                    <a:cubicBezTo>
                      <a:pt x="23" y="114"/>
                      <a:pt x="25" y="115"/>
                      <a:pt x="27" y="115"/>
                    </a:cubicBezTo>
                    <a:cubicBezTo>
                      <a:pt x="29" y="115"/>
                      <a:pt x="32" y="114"/>
                      <a:pt x="33" y="113"/>
                    </a:cubicBezTo>
                    <a:cubicBezTo>
                      <a:pt x="31" y="118"/>
                      <a:pt x="29" y="122"/>
                      <a:pt x="26" y="125"/>
                    </a:cubicBezTo>
                    <a:cubicBezTo>
                      <a:pt x="25" y="124"/>
                      <a:pt x="24" y="123"/>
                      <a:pt x="23" y="123"/>
                    </a:cubicBezTo>
                    <a:cubicBezTo>
                      <a:pt x="21" y="123"/>
                      <a:pt x="20" y="124"/>
                      <a:pt x="18" y="125"/>
                    </a:cubicBezTo>
                    <a:cubicBezTo>
                      <a:pt x="16" y="123"/>
                      <a:pt x="18" y="124"/>
                      <a:pt x="18" y="121"/>
                    </a:cubicBezTo>
                    <a:cubicBezTo>
                      <a:pt x="18" y="121"/>
                      <a:pt x="17" y="121"/>
                      <a:pt x="16" y="121"/>
                    </a:cubicBezTo>
                    <a:cubicBezTo>
                      <a:pt x="12" y="121"/>
                      <a:pt x="10" y="123"/>
                      <a:pt x="11" y="128"/>
                    </a:cubicBezTo>
                    <a:cubicBezTo>
                      <a:pt x="12" y="130"/>
                      <a:pt x="16" y="129"/>
                      <a:pt x="17" y="132"/>
                    </a:cubicBezTo>
                    <a:cubicBezTo>
                      <a:pt x="14" y="133"/>
                      <a:pt x="14" y="137"/>
                      <a:pt x="13" y="140"/>
                    </a:cubicBezTo>
                    <a:cubicBezTo>
                      <a:pt x="14" y="141"/>
                      <a:pt x="14" y="141"/>
                      <a:pt x="15" y="141"/>
                    </a:cubicBezTo>
                    <a:cubicBezTo>
                      <a:pt x="17" y="141"/>
                      <a:pt x="19" y="139"/>
                      <a:pt x="21" y="136"/>
                    </a:cubicBezTo>
                    <a:cubicBezTo>
                      <a:pt x="22" y="134"/>
                      <a:pt x="24" y="132"/>
                      <a:pt x="25" y="132"/>
                    </a:cubicBezTo>
                    <a:cubicBezTo>
                      <a:pt x="25" y="132"/>
                      <a:pt x="26" y="132"/>
                      <a:pt x="26" y="132"/>
                    </a:cubicBezTo>
                    <a:cubicBezTo>
                      <a:pt x="23" y="135"/>
                      <a:pt x="19" y="137"/>
                      <a:pt x="20" y="143"/>
                    </a:cubicBezTo>
                    <a:cubicBezTo>
                      <a:pt x="21" y="145"/>
                      <a:pt x="25" y="144"/>
                      <a:pt x="25" y="146"/>
                    </a:cubicBezTo>
                    <a:cubicBezTo>
                      <a:pt x="24" y="149"/>
                      <a:pt x="19" y="151"/>
                      <a:pt x="24" y="153"/>
                    </a:cubicBezTo>
                    <a:cubicBezTo>
                      <a:pt x="20" y="154"/>
                      <a:pt x="18" y="156"/>
                      <a:pt x="15" y="158"/>
                    </a:cubicBezTo>
                    <a:cubicBezTo>
                      <a:pt x="16" y="161"/>
                      <a:pt x="17" y="164"/>
                      <a:pt x="18" y="167"/>
                    </a:cubicBezTo>
                    <a:cubicBezTo>
                      <a:pt x="22" y="164"/>
                      <a:pt x="25" y="161"/>
                      <a:pt x="25" y="157"/>
                    </a:cubicBezTo>
                    <a:cubicBezTo>
                      <a:pt x="31" y="164"/>
                      <a:pt x="23" y="179"/>
                      <a:pt x="26" y="181"/>
                    </a:cubicBezTo>
                    <a:cubicBezTo>
                      <a:pt x="27" y="176"/>
                      <a:pt x="29" y="173"/>
                      <a:pt x="30" y="168"/>
                    </a:cubicBezTo>
                    <a:cubicBezTo>
                      <a:pt x="31" y="168"/>
                      <a:pt x="31" y="169"/>
                      <a:pt x="32" y="170"/>
                    </a:cubicBezTo>
                    <a:cubicBezTo>
                      <a:pt x="33" y="171"/>
                      <a:pt x="34" y="171"/>
                      <a:pt x="34" y="171"/>
                    </a:cubicBezTo>
                    <a:cubicBezTo>
                      <a:pt x="35" y="171"/>
                      <a:pt x="35" y="171"/>
                      <a:pt x="35" y="170"/>
                    </a:cubicBezTo>
                    <a:cubicBezTo>
                      <a:pt x="34" y="168"/>
                      <a:pt x="31" y="167"/>
                      <a:pt x="31" y="164"/>
                    </a:cubicBezTo>
                    <a:cubicBezTo>
                      <a:pt x="33" y="164"/>
                      <a:pt x="33" y="167"/>
                      <a:pt x="35" y="167"/>
                    </a:cubicBezTo>
                    <a:cubicBezTo>
                      <a:pt x="35" y="164"/>
                      <a:pt x="39" y="165"/>
                      <a:pt x="41" y="163"/>
                    </a:cubicBezTo>
                    <a:cubicBezTo>
                      <a:pt x="38" y="160"/>
                      <a:pt x="37" y="159"/>
                      <a:pt x="36" y="156"/>
                    </a:cubicBezTo>
                    <a:cubicBezTo>
                      <a:pt x="35" y="157"/>
                      <a:pt x="33" y="157"/>
                      <a:pt x="31" y="157"/>
                    </a:cubicBezTo>
                    <a:cubicBezTo>
                      <a:pt x="28" y="157"/>
                      <a:pt x="26" y="156"/>
                      <a:pt x="26" y="152"/>
                    </a:cubicBezTo>
                    <a:cubicBezTo>
                      <a:pt x="27" y="153"/>
                      <a:pt x="28" y="154"/>
                      <a:pt x="30" y="154"/>
                    </a:cubicBezTo>
                    <a:cubicBezTo>
                      <a:pt x="29" y="150"/>
                      <a:pt x="25" y="145"/>
                      <a:pt x="29" y="140"/>
                    </a:cubicBezTo>
                    <a:cubicBezTo>
                      <a:pt x="29" y="140"/>
                      <a:pt x="28" y="139"/>
                      <a:pt x="28" y="139"/>
                    </a:cubicBezTo>
                    <a:cubicBezTo>
                      <a:pt x="27" y="139"/>
                      <a:pt x="27" y="140"/>
                      <a:pt x="26" y="140"/>
                    </a:cubicBezTo>
                    <a:cubicBezTo>
                      <a:pt x="26" y="141"/>
                      <a:pt x="26" y="141"/>
                      <a:pt x="25" y="141"/>
                    </a:cubicBezTo>
                    <a:cubicBezTo>
                      <a:pt x="25" y="141"/>
                      <a:pt x="25" y="141"/>
                      <a:pt x="25" y="140"/>
                    </a:cubicBezTo>
                    <a:cubicBezTo>
                      <a:pt x="22" y="137"/>
                      <a:pt x="29" y="135"/>
                      <a:pt x="30" y="133"/>
                    </a:cubicBezTo>
                    <a:cubicBezTo>
                      <a:pt x="28" y="127"/>
                      <a:pt x="28" y="124"/>
                      <a:pt x="32" y="120"/>
                    </a:cubicBezTo>
                    <a:cubicBezTo>
                      <a:pt x="32" y="126"/>
                      <a:pt x="33" y="130"/>
                      <a:pt x="34" y="135"/>
                    </a:cubicBezTo>
                    <a:cubicBezTo>
                      <a:pt x="30" y="135"/>
                      <a:pt x="32" y="140"/>
                      <a:pt x="33" y="142"/>
                    </a:cubicBezTo>
                    <a:cubicBezTo>
                      <a:pt x="33" y="143"/>
                      <a:pt x="32" y="143"/>
                      <a:pt x="32" y="143"/>
                    </a:cubicBezTo>
                    <a:cubicBezTo>
                      <a:pt x="32" y="143"/>
                      <a:pt x="31" y="143"/>
                      <a:pt x="31" y="143"/>
                    </a:cubicBezTo>
                    <a:cubicBezTo>
                      <a:pt x="31" y="143"/>
                      <a:pt x="30" y="142"/>
                      <a:pt x="29" y="142"/>
                    </a:cubicBezTo>
                    <a:cubicBezTo>
                      <a:pt x="29" y="142"/>
                      <a:pt x="29" y="142"/>
                      <a:pt x="29" y="142"/>
                    </a:cubicBezTo>
                    <a:cubicBezTo>
                      <a:pt x="29" y="147"/>
                      <a:pt x="31" y="149"/>
                      <a:pt x="34" y="149"/>
                    </a:cubicBezTo>
                    <a:cubicBezTo>
                      <a:pt x="39" y="147"/>
                      <a:pt x="33" y="139"/>
                      <a:pt x="38" y="138"/>
                    </a:cubicBezTo>
                    <a:cubicBezTo>
                      <a:pt x="42" y="138"/>
                      <a:pt x="42" y="143"/>
                      <a:pt x="46" y="143"/>
                    </a:cubicBezTo>
                    <a:cubicBezTo>
                      <a:pt x="47" y="143"/>
                      <a:pt x="47" y="143"/>
                      <a:pt x="48" y="142"/>
                    </a:cubicBezTo>
                    <a:cubicBezTo>
                      <a:pt x="50" y="140"/>
                      <a:pt x="51" y="138"/>
                      <a:pt x="49" y="135"/>
                    </a:cubicBezTo>
                    <a:cubicBezTo>
                      <a:pt x="49" y="135"/>
                      <a:pt x="48" y="135"/>
                      <a:pt x="48" y="135"/>
                    </a:cubicBezTo>
                    <a:cubicBezTo>
                      <a:pt x="47" y="135"/>
                      <a:pt x="47" y="135"/>
                      <a:pt x="47" y="136"/>
                    </a:cubicBezTo>
                    <a:cubicBezTo>
                      <a:pt x="47" y="137"/>
                      <a:pt x="47" y="138"/>
                      <a:pt x="46" y="138"/>
                    </a:cubicBezTo>
                    <a:cubicBezTo>
                      <a:pt x="46" y="138"/>
                      <a:pt x="46" y="138"/>
                      <a:pt x="46" y="138"/>
                    </a:cubicBezTo>
                    <a:cubicBezTo>
                      <a:pt x="43" y="137"/>
                      <a:pt x="42" y="134"/>
                      <a:pt x="41" y="132"/>
                    </a:cubicBezTo>
                    <a:cubicBezTo>
                      <a:pt x="40" y="132"/>
                      <a:pt x="40" y="131"/>
                      <a:pt x="40" y="131"/>
                    </a:cubicBezTo>
                    <a:cubicBezTo>
                      <a:pt x="39" y="131"/>
                      <a:pt x="39" y="132"/>
                      <a:pt x="38" y="133"/>
                    </a:cubicBezTo>
                    <a:cubicBezTo>
                      <a:pt x="38" y="133"/>
                      <a:pt x="37" y="134"/>
                      <a:pt x="37" y="134"/>
                    </a:cubicBezTo>
                    <a:cubicBezTo>
                      <a:pt x="37" y="134"/>
                      <a:pt x="37" y="133"/>
                      <a:pt x="36" y="133"/>
                    </a:cubicBezTo>
                    <a:cubicBezTo>
                      <a:pt x="35" y="128"/>
                      <a:pt x="32" y="115"/>
                      <a:pt x="36" y="111"/>
                    </a:cubicBezTo>
                    <a:cubicBezTo>
                      <a:pt x="36" y="115"/>
                      <a:pt x="36" y="118"/>
                      <a:pt x="36" y="121"/>
                    </a:cubicBezTo>
                    <a:cubicBezTo>
                      <a:pt x="42" y="119"/>
                      <a:pt x="37" y="116"/>
                      <a:pt x="38" y="112"/>
                    </a:cubicBezTo>
                    <a:cubicBezTo>
                      <a:pt x="39" y="106"/>
                      <a:pt x="44" y="100"/>
                      <a:pt x="49" y="95"/>
                    </a:cubicBezTo>
                    <a:cubicBezTo>
                      <a:pt x="54" y="92"/>
                      <a:pt x="62" y="87"/>
                      <a:pt x="68" y="87"/>
                    </a:cubicBezTo>
                    <a:cubicBezTo>
                      <a:pt x="69" y="87"/>
                      <a:pt x="71" y="87"/>
                      <a:pt x="72" y="88"/>
                    </a:cubicBezTo>
                    <a:cubicBezTo>
                      <a:pt x="71" y="88"/>
                      <a:pt x="71" y="88"/>
                      <a:pt x="70" y="88"/>
                    </a:cubicBezTo>
                    <a:cubicBezTo>
                      <a:pt x="59" y="88"/>
                      <a:pt x="57" y="99"/>
                      <a:pt x="61" y="109"/>
                    </a:cubicBezTo>
                    <a:cubicBezTo>
                      <a:pt x="61" y="113"/>
                      <a:pt x="55" y="111"/>
                      <a:pt x="56" y="116"/>
                    </a:cubicBezTo>
                    <a:cubicBezTo>
                      <a:pt x="56" y="116"/>
                      <a:pt x="57" y="116"/>
                      <a:pt x="58" y="116"/>
                    </a:cubicBezTo>
                    <a:cubicBezTo>
                      <a:pt x="65" y="116"/>
                      <a:pt x="67" y="108"/>
                      <a:pt x="69" y="101"/>
                    </a:cubicBezTo>
                    <a:cubicBezTo>
                      <a:pt x="71" y="93"/>
                      <a:pt x="73" y="85"/>
                      <a:pt x="83" y="85"/>
                    </a:cubicBezTo>
                    <a:cubicBezTo>
                      <a:pt x="85" y="85"/>
                      <a:pt x="87" y="86"/>
                      <a:pt x="90" y="87"/>
                    </a:cubicBezTo>
                    <a:cubicBezTo>
                      <a:pt x="83" y="79"/>
                      <a:pt x="76" y="70"/>
                      <a:pt x="83" y="57"/>
                    </a:cubicBezTo>
                    <a:cubicBezTo>
                      <a:pt x="76" y="58"/>
                      <a:pt x="79" y="67"/>
                      <a:pt x="76" y="72"/>
                    </a:cubicBezTo>
                    <a:cubicBezTo>
                      <a:pt x="73" y="63"/>
                      <a:pt x="71" y="45"/>
                      <a:pt x="76" y="36"/>
                    </a:cubicBezTo>
                    <a:cubicBezTo>
                      <a:pt x="75" y="44"/>
                      <a:pt x="82" y="49"/>
                      <a:pt x="88" y="49"/>
                    </a:cubicBezTo>
                    <a:cubicBezTo>
                      <a:pt x="92" y="49"/>
                      <a:pt x="95" y="47"/>
                      <a:pt x="98" y="44"/>
                    </a:cubicBezTo>
                    <a:cubicBezTo>
                      <a:pt x="98" y="40"/>
                      <a:pt x="98" y="37"/>
                      <a:pt x="98" y="33"/>
                    </a:cubicBezTo>
                    <a:cubicBezTo>
                      <a:pt x="100" y="32"/>
                      <a:pt x="102" y="30"/>
                      <a:pt x="105" y="30"/>
                    </a:cubicBezTo>
                    <a:cubicBezTo>
                      <a:pt x="105" y="26"/>
                      <a:pt x="100" y="26"/>
                      <a:pt x="103" y="21"/>
                    </a:cubicBezTo>
                    <a:cubicBezTo>
                      <a:pt x="98" y="22"/>
                      <a:pt x="95" y="23"/>
                      <a:pt x="91" y="23"/>
                    </a:cubicBezTo>
                    <a:cubicBezTo>
                      <a:pt x="90" y="23"/>
                      <a:pt x="89" y="23"/>
                      <a:pt x="88" y="22"/>
                    </a:cubicBezTo>
                    <a:cubicBezTo>
                      <a:pt x="92" y="22"/>
                      <a:pt x="93" y="20"/>
                      <a:pt x="97" y="20"/>
                    </a:cubicBezTo>
                    <a:cubicBezTo>
                      <a:pt x="98" y="20"/>
                      <a:pt x="99" y="20"/>
                      <a:pt x="100" y="20"/>
                    </a:cubicBezTo>
                    <a:cubicBezTo>
                      <a:pt x="101" y="15"/>
                      <a:pt x="97" y="13"/>
                      <a:pt x="100" y="8"/>
                    </a:cubicBezTo>
                    <a:cubicBezTo>
                      <a:pt x="96" y="7"/>
                      <a:pt x="94" y="6"/>
                      <a:pt x="96" y="1"/>
                    </a:cubicBezTo>
                    <a:cubicBezTo>
                      <a:pt x="96" y="1"/>
                      <a:pt x="96" y="1"/>
                      <a:pt x="96" y="1"/>
                    </a:cubicBezTo>
                    <a:cubicBezTo>
                      <a:pt x="93" y="1"/>
                      <a:pt x="92" y="3"/>
                      <a:pt x="90" y="5"/>
                    </a:cubicBezTo>
                    <a:cubicBezTo>
                      <a:pt x="90" y="4"/>
                      <a:pt x="90" y="1"/>
                      <a:pt x="89" y="1"/>
                    </a:cubicBezTo>
                    <a:cubicBezTo>
                      <a:pt x="89" y="4"/>
                      <a:pt x="87" y="5"/>
                      <a:pt x="84" y="5"/>
                    </a:cubicBezTo>
                    <a:cubicBezTo>
                      <a:pt x="83" y="5"/>
                      <a:pt x="82" y="5"/>
                      <a:pt x="80" y="4"/>
                    </a:cubicBezTo>
                    <a:cubicBezTo>
                      <a:pt x="81" y="9"/>
                      <a:pt x="83" y="19"/>
                      <a:pt x="79" y="21"/>
                    </a:cubicBezTo>
                    <a:cubicBezTo>
                      <a:pt x="80" y="15"/>
                      <a:pt x="79" y="9"/>
                      <a:pt x="78" y="3"/>
                    </a:cubicBezTo>
                    <a:cubicBezTo>
                      <a:pt x="77" y="4"/>
                      <a:pt x="76" y="4"/>
                      <a:pt x="76" y="4"/>
                    </a:cubicBezTo>
                    <a:cubicBezTo>
                      <a:pt x="73" y="4"/>
                      <a:pt x="72" y="0"/>
                      <a:pt x="69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0" name="Freeform 506"/>
              <p:cNvSpPr>
                <a:spLocks/>
              </p:cNvSpPr>
              <p:nvPr/>
            </p:nvSpPr>
            <p:spPr bwMode="auto">
              <a:xfrm>
                <a:off x="1452" y="4557"/>
                <a:ext cx="36" cy="51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3" y="0"/>
                  </a:cxn>
                  <a:cxn ang="0">
                    <a:pos x="5" y="10"/>
                  </a:cxn>
                  <a:cxn ang="0">
                    <a:pos x="7" y="0"/>
                  </a:cxn>
                </a:cxnLst>
                <a:rect l="0" t="0" r="r" b="b"/>
                <a:pathLst>
                  <a:path w="7" h="10">
                    <a:moveTo>
                      <a:pt x="7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3"/>
                      <a:pt x="1" y="9"/>
                      <a:pt x="5" y="10"/>
                    </a:cubicBezTo>
                    <a:cubicBezTo>
                      <a:pt x="6" y="9"/>
                      <a:pt x="4" y="2"/>
                      <a:pt x="7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1" name="Freeform 507"/>
              <p:cNvSpPr>
                <a:spLocks/>
              </p:cNvSpPr>
              <p:nvPr/>
            </p:nvSpPr>
            <p:spPr bwMode="auto">
              <a:xfrm>
                <a:off x="1374" y="4557"/>
                <a:ext cx="26" cy="36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0"/>
                  </a:cxn>
                  <a:cxn ang="0">
                    <a:pos x="0" y="7"/>
                  </a:cxn>
                  <a:cxn ang="0">
                    <a:pos x="1" y="7"/>
                  </a:cxn>
                  <a:cxn ang="0">
                    <a:pos x="4" y="0"/>
                  </a:cxn>
                </a:cxnLst>
                <a:rect l="0" t="0" r="r" b="b"/>
                <a:pathLst>
                  <a:path w="5" h="7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" y="3"/>
                      <a:pt x="1" y="3"/>
                      <a:pt x="0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5" y="7"/>
                      <a:pt x="4" y="3"/>
                      <a:pt x="4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2" name="Freeform 508"/>
              <p:cNvSpPr>
                <a:spLocks/>
              </p:cNvSpPr>
              <p:nvPr/>
            </p:nvSpPr>
            <p:spPr bwMode="auto">
              <a:xfrm>
                <a:off x="1281" y="4654"/>
                <a:ext cx="119" cy="124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24"/>
                  </a:cxn>
                  <a:cxn ang="0">
                    <a:pos x="8" y="16"/>
                  </a:cxn>
                  <a:cxn ang="0">
                    <a:pos x="9" y="17"/>
                  </a:cxn>
                  <a:cxn ang="0">
                    <a:pos x="12" y="13"/>
                  </a:cxn>
                  <a:cxn ang="0">
                    <a:pos x="13" y="13"/>
                  </a:cxn>
                  <a:cxn ang="0">
                    <a:pos x="12" y="7"/>
                  </a:cxn>
                  <a:cxn ang="0">
                    <a:pos x="18" y="11"/>
                  </a:cxn>
                  <a:cxn ang="0">
                    <a:pos x="23" y="3"/>
                  </a:cxn>
                  <a:cxn ang="0">
                    <a:pos x="19" y="2"/>
                  </a:cxn>
                  <a:cxn ang="0">
                    <a:pos x="14" y="2"/>
                  </a:cxn>
                  <a:cxn ang="0">
                    <a:pos x="10" y="3"/>
                  </a:cxn>
                  <a:cxn ang="0">
                    <a:pos x="5" y="0"/>
                  </a:cxn>
                </a:cxnLst>
                <a:rect l="0" t="0" r="r" b="b"/>
                <a:pathLst>
                  <a:path w="23" h="24">
                    <a:moveTo>
                      <a:pt x="5" y="0"/>
                    </a:moveTo>
                    <a:cubicBezTo>
                      <a:pt x="6" y="9"/>
                      <a:pt x="5" y="17"/>
                      <a:pt x="0" y="24"/>
                    </a:cubicBezTo>
                    <a:cubicBezTo>
                      <a:pt x="4" y="24"/>
                      <a:pt x="6" y="16"/>
                      <a:pt x="8" y="16"/>
                    </a:cubicBezTo>
                    <a:cubicBezTo>
                      <a:pt x="8" y="16"/>
                      <a:pt x="9" y="16"/>
                      <a:pt x="9" y="17"/>
                    </a:cubicBezTo>
                    <a:cubicBezTo>
                      <a:pt x="10" y="15"/>
                      <a:pt x="10" y="13"/>
                      <a:pt x="12" y="13"/>
                    </a:cubicBezTo>
                    <a:cubicBezTo>
                      <a:pt x="12" y="13"/>
                      <a:pt x="12" y="13"/>
                      <a:pt x="13" y="13"/>
                    </a:cubicBezTo>
                    <a:cubicBezTo>
                      <a:pt x="14" y="10"/>
                      <a:pt x="9" y="8"/>
                      <a:pt x="12" y="7"/>
                    </a:cubicBezTo>
                    <a:cubicBezTo>
                      <a:pt x="13" y="9"/>
                      <a:pt x="15" y="10"/>
                      <a:pt x="18" y="11"/>
                    </a:cubicBezTo>
                    <a:cubicBezTo>
                      <a:pt x="19" y="7"/>
                      <a:pt x="22" y="6"/>
                      <a:pt x="23" y="3"/>
                    </a:cubicBezTo>
                    <a:cubicBezTo>
                      <a:pt x="22" y="2"/>
                      <a:pt x="20" y="2"/>
                      <a:pt x="19" y="2"/>
                    </a:cubicBezTo>
                    <a:cubicBezTo>
                      <a:pt x="17" y="2"/>
                      <a:pt x="16" y="2"/>
                      <a:pt x="14" y="2"/>
                    </a:cubicBezTo>
                    <a:cubicBezTo>
                      <a:pt x="13" y="3"/>
                      <a:pt x="11" y="3"/>
                      <a:pt x="10" y="3"/>
                    </a:cubicBezTo>
                    <a:cubicBezTo>
                      <a:pt x="8" y="3"/>
                      <a:pt x="7" y="2"/>
                      <a:pt x="5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3" name="Freeform 509"/>
              <p:cNvSpPr>
                <a:spLocks/>
              </p:cNvSpPr>
              <p:nvPr/>
            </p:nvSpPr>
            <p:spPr bwMode="auto">
              <a:xfrm>
                <a:off x="1229" y="5513"/>
                <a:ext cx="145" cy="108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6"/>
                  </a:cxn>
                  <a:cxn ang="0">
                    <a:pos x="8" y="21"/>
                  </a:cxn>
                  <a:cxn ang="0">
                    <a:pos x="10" y="13"/>
                  </a:cxn>
                  <a:cxn ang="0">
                    <a:pos x="9" y="13"/>
                  </a:cxn>
                  <a:cxn ang="0">
                    <a:pos x="7" y="11"/>
                  </a:cxn>
                  <a:cxn ang="0">
                    <a:pos x="7" y="10"/>
                  </a:cxn>
                  <a:cxn ang="0">
                    <a:pos x="8" y="10"/>
                  </a:cxn>
                  <a:cxn ang="0">
                    <a:pos x="16" y="17"/>
                  </a:cxn>
                  <a:cxn ang="0">
                    <a:pos x="16" y="11"/>
                  </a:cxn>
                  <a:cxn ang="0">
                    <a:pos x="27" y="14"/>
                  </a:cxn>
                  <a:cxn ang="0">
                    <a:pos x="23" y="9"/>
                  </a:cxn>
                  <a:cxn ang="0">
                    <a:pos x="28" y="4"/>
                  </a:cxn>
                  <a:cxn ang="0">
                    <a:pos x="28" y="4"/>
                  </a:cxn>
                  <a:cxn ang="0">
                    <a:pos x="23" y="6"/>
                  </a:cxn>
                  <a:cxn ang="0">
                    <a:pos x="18" y="9"/>
                  </a:cxn>
                  <a:cxn ang="0">
                    <a:pos x="16" y="8"/>
                  </a:cxn>
                  <a:cxn ang="0">
                    <a:pos x="18" y="6"/>
                  </a:cxn>
                  <a:cxn ang="0">
                    <a:pos x="17" y="5"/>
                  </a:cxn>
                  <a:cxn ang="0">
                    <a:pos x="14" y="6"/>
                  </a:cxn>
                  <a:cxn ang="0">
                    <a:pos x="12" y="8"/>
                  </a:cxn>
                  <a:cxn ang="0">
                    <a:pos x="11" y="7"/>
                  </a:cxn>
                  <a:cxn ang="0">
                    <a:pos x="15" y="2"/>
                  </a:cxn>
                  <a:cxn ang="0">
                    <a:pos x="8" y="0"/>
                  </a:cxn>
                </a:cxnLst>
                <a:rect l="0" t="0" r="r" b="b"/>
                <a:pathLst>
                  <a:path w="28" h="21">
                    <a:moveTo>
                      <a:pt x="8" y="0"/>
                    </a:moveTo>
                    <a:cubicBezTo>
                      <a:pt x="6" y="3"/>
                      <a:pt x="4" y="5"/>
                      <a:pt x="0" y="6"/>
                    </a:cubicBezTo>
                    <a:cubicBezTo>
                      <a:pt x="0" y="13"/>
                      <a:pt x="3" y="17"/>
                      <a:pt x="8" y="21"/>
                    </a:cubicBezTo>
                    <a:cubicBezTo>
                      <a:pt x="7" y="17"/>
                      <a:pt x="8" y="15"/>
                      <a:pt x="10" y="13"/>
                    </a:cubicBezTo>
                    <a:cubicBezTo>
                      <a:pt x="10" y="13"/>
                      <a:pt x="9" y="13"/>
                      <a:pt x="9" y="13"/>
                    </a:cubicBezTo>
                    <a:cubicBezTo>
                      <a:pt x="8" y="13"/>
                      <a:pt x="7" y="12"/>
                      <a:pt x="7" y="11"/>
                    </a:cubicBezTo>
                    <a:cubicBezTo>
                      <a:pt x="7" y="11"/>
                      <a:pt x="7" y="10"/>
                      <a:pt x="7" y="10"/>
                    </a:cubicBezTo>
                    <a:cubicBezTo>
                      <a:pt x="7" y="10"/>
                      <a:pt x="8" y="10"/>
                      <a:pt x="8" y="10"/>
                    </a:cubicBezTo>
                    <a:cubicBezTo>
                      <a:pt x="12" y="11"/>
                      <a:pt x="14" y="14"/>
                      <a:pt x="16" y="17"/>
                    </a:cubicBezTo>
                    <a:cubicBezTo>
                      <a:pt x="18" y="14"/>
                      <a:pt x="13" y="12"/>
                      <a:pt x="16" y="11"/>
                    </a:cubicBezTo>
                    <a:cubicBezTo>
                      <a:pt x="21" y="11"/>
                      <a:pt x="23" y="14"/>
                      <a:pt x="27" y="14"/>
                    </a:cubicBezTo>
                    <a:cubicBezTo>
                      <a:pt x="28" y="10"/>
                      <a:pt x="23" y="12"/>
                      <a:pt x="23" y="9"/>
                    </a:cubicBezTo>
                    <a:cubicBezTo>
                      <a:pt x="25" y="8"/>
                      <a:pt x="28" y="8"/>
                      <a:pt x="28" y="4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6" y="4"/>
                      <a:pt x="24" y="5"/>
                      <a:pt x="23" y="6"/>
                    </a:cubicBezTo>
                    <a:cubicBezTo>
                      <a:pt x="21" y="8"/>
                      <a:pt x="20" y="9"/>
                      <a:pt x="18" y="9"/>
                    </a:cubicBezTo>
                    <a:cubicBezTo>
                      <a:pt x="18" y="9"/>
                      <a:pt x="17" y="8"/>
                      <a:pt x="16" y="8"/>
                    </a:cubicBezTo>
                    <a:cubicBezTo>
                      <a:pt x="17" y="8"/>
                      <a:pt x="19" y="7"/>
                      <a:pt x="18" y="6"/>
                    </a:cubicBezTo>
                    <a:cubicBezTo>
                      <a:pt x="18" y="5"/>
                      <a:pt x="18" y="5"/>
                      <a:pt x="17" y="5"/>
                    </a:cubicBezTo>
                    <a:cubicBezTo>
                      <a:pt x="16" y="5"/>
                      <a:pt x="15" y="6"/>
                      <a:pt x="14" y="6"/>
                    </a:cubicBezTo>
                    <a:cubicBezTo>
                      <a:pt x="13" y="7"/>
                      <a:pt x="13" y="8"/>
                      <a:pt x="12" y="8"/>
                    </a:cubicBezTo>
                    <a:cubicBezTo>
                      <a:pt x="12" y="8"/>
                      <a:pt x="11" y="7"/>
                      <a:pt x="11" y="7"/>
                    </a:cubicBezTo>
                    <a:cubicBezTo>
                      <a:pt x="11" y="4"/>
                      <a:pt x="15" y="5"/>
                      <a:pt x="15" y="2"/>
                    </a:cubicBezTo>
                    <a:cubicBezTo>
                      <a:pt x="14" y="1"/>
                      <a:pt x="9" y="2"/>
                      <a:pt x="8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4" name="Freeform 510"/>
              <p:cNvSpPr>
                <a:spLocks/>
              </p:cNvSpPr>
              <p:nvPr/>
            </p:nvSpPr>
            <p:spPr bwMode="auto">
              <a:xfrm>
                <a:off x="1265" y="4618"/>
                <a:ext cx="93" cy="98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5" y="1"/>
                  </a:cxn>
                  <a:cxn ang="0">
                    <a:pos x="0" y="10"/>
                  </a:cxn>
                  <a:cxn ang="0">
                    <a:pos x="1" y="19"/>
                  </a:cxn>
                  <a:cxn ang="0">
                    <a:pos x="1" y="19"/>
                  </a:cxn>
                  <a:cxn ang="0">
                    <a:pos x="4" y="17"/>
                  </a:cxn>
                  <a:cxn ang="0">
                    <a:pos x="6" y="15"/>
                  </a:cxn>
                  <a:cxn ang="0">
                    <a:pos x="7" y="16"/>
                  </a:cxn>
                  <a:cxn ang="0">
                    <a:pos x="8" y="5"/>
                  </a:cxn>
                  <a:cxn ang="0">
                    <a:pos x="13" y="8"/>
                  </a:cxn>
                  <a:cxn ang="0">
                    <a:pos x="18" y="3"/>
                  </a:cxn>
                  <a:cxn ang="0">
                    <a:pos x="8" y="0"/>
                  </a:cxn>
                </a:cxnLst>
                <a:rect l="0" t="0" r="r" b="b"/>
                <a:pathLst>
                  <a:path w="18" h="19">
                    <a:moveTo>
                      <a:pt x="8" y="0"/>
                    </a:moveTo>
                    <a:cubicBezTo>
                      <a:pt x="7" y="0"/>
                      <a:pt x="6" y="0"/>
                      <a:pt x="5" y="1"/>
                    </a:cubicBezTo>
                    <a:cubicBezTo>
                      <a:pt x="5" y="6"/>
                      <a:pt x="0" y="5"/>
                      <a:pt x="0" y="10"/>
                    </a:cubicBezTo>
                    <a:cubicBezTo>
                      <a:pt x="3" y="12"/>
                      <a:pt x="0" y="15"/>
                      <a:pt x="1" y="19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3" y="19"/>
                      <a:pt x="3" y="18"/>
                      <a:pt x="4" y="17"/>
                    </a:cubicBezTo>
                    <a:cubicBezTo>
                      <a:pt x="4" y="16"/>
                      <a:pt x="4" y="15"/>
                      <a:pt x="6" y="15"/>
                    </a:cubicBezTo>
                    <a:cubicBezTo>
                      <a:pt x="6" y="15"/>
                      <a:pt x="7" y="15"/>
                      <a:pt x="7" y="16"/>
                    </a:cubicBezTo>
                    <a:cubicBezTo>
                      <a:pt x="8" y="12"/>
                      <a:pt x="6" y="6"/>
                      <a:pt x="8" y="5"/>
                    </a:cubicBezTo>
                    <a:cubicBezTo>
                      <a:pt x="9" y="7"/>
                      <a:pt x="11" y="8"/>
                      <a:pt x="13" y="8"/>
                    </a:cubicBezTo>
                    <a:cubicBezTo>
                      <a:pt x="14" y="6"/>
                      <a:pt x="18" y="6"/>
                      <a:pt x="18" y="3"/>
                    </a:cubicBezTo>
                    <a:cubicBezTo>
                      <a:pt x="13" y="2"/>
                      <a:pt x="13" y="0"/>
                      <a:pt x="8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5" name="Freeform 511"/>
              <p:cNvSpPr>
                <a:spLocks/>
              </p:cNvSpPr>
              <p:nvPr/>
            </p:nvSpPr>
            <p:spPr bwMode="auto">
              <a:xfrm>
                <a:off x="1312" y="4901"/>
                <a:ext cx="31" cy="57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5" y="11"/>
                  </a:cxn>
                  <a:cxn ang="0">
                    <a:pos x="6" y="11"/>
                  </a:cxn>
                  <a:cxn ang="0">
                    <a:pos x="2" y="0"/>
                  </a:cxn>
                </a:cxnLst>
                <a:rect l="0" t="0" r="r" b="b"/>
                <a:pathLst>
                  <a:path w="6" h="11">
                    <a:moveTo>
                      <a:pt x="2" y="0"/>
                    </a:moveTo>
                    <a:cubicBezTo>
                      <a:pt x="0" y="3"/>
                      <a:pt x="0" y="11"/>
                      <a:pt x="5" y="11"/>
                    </a:cubicBezTo>
                    <a:cubicBezTo>
                      <a:pt x="5" y="11"/>
                      <a:pt x="5" y="11"/>
                      <a:pt x="6" y="11"/>
                    </a:cubicBezTo>
                    <a:cubicBezTo>
                      <a:pt x="6" y="6"/>
                      <a:pt x="6" y="1"/>
                      <a:pt x="2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6" name="Freeform 512"/>
              <p:cNvSpPr>
                <a:spLocks/>
              </p:cNvSpPr>
              <p:nvPr/>
            </p:nvSpPr>
            <p:spPr bwMode="auto">
              <a:xfrm>
                <a:off x="1281" y="4557"/>
                <a:ext cx="62" cy="36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3" y="0"/>
                  </a:cxn>
                  <a:cxn ang="0">
                    <a:pos x="7" y="7"/>
                  </a:cxn>
                  <a:cxn ang="0">
                    <a:pos x="10" y="0"/>
                  </a:cxn>
                </a:cxnLst>
                <a:rect l="0" t="0" r="r" b="b"/>
                <a:pathLst>
                  <a:path w="12" h="7">
                    <a:moveTo>
                      <a:pt x="10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4"/>
                      <a:pt x="3" y="7"/>
                      <a:pt x="7" y="7"/>
                    </a:cubicBezTo>
                    <a:cubicBezTo>
                      <a:pt x="9" y="7"/>
                      <a:pt x="12" y="5"/>
                      <a:pt x="10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7" name="Freeform 513"/>
              <p:cNvSpPr>
                <a:spLocks/>
              </p:cNvSpPr>
              <p:nvPr/>
            </p:nvSpPr>
            <p:spPr bwMode="auto">
              <a:xfrm>
                <a:off x="1286" y="5734"/>
                <a:ext cx="62" cy="124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6"/>
                  </a:cxn>
                  <a:cxn ang="0">
                    <a:pos x="0" y="5"/>
                  </a:cxn>
                  <a:cxn ang="0">
                    <a:pos x="0" y="24"/>
                  </a:cxn>
                  <a:cxn ang="0">
                    <a:pos x="12" y="2"/>
                  </a:cxn>
                  <a:cxn ang="0">
                    <a:pos x="9" y="4"/>
                  </a:cxn>
                  <a:cxn ang="0">
                    <a:pos x="2" y="0"/>
                  </a:cxn>
                </a:cxnLst>
                <a:rect l="0" t="0" r="r" b="b"/>
                <a:pathLst>
                  <a:path w="12" h="24">
                    <a:moveTo>
                      <a:pt x="2" y="0"/>
                    </a:moveTo>
                    <a:cubicBezTo>
                      <a:pt x="2" y="2"/>
                      <a:pt x="3" y="6"/>
                      <a:pt x="1" y="6"/>
                    </a:cubicBezTo>
                    <a:cubicBezTo>
                      <a:pt x="1" y="6"/>
                      <a:pt x="0" y="6"/>
                      <a:pt x="0" y="5"/>
                    </a:cubicBezTo>
                    <a:cubicBezTo>
                      <a:pt x="3" y="10"/>
                      <a:pt x="5" y="19"/>
                      <a:pt x="0" y="24"/>
                    </a:cubicBezTo>
                    <a:cubicBezTo>
                      <a:pt x="8" y="21"/>
                      <a:pt x="10" y="12"/>
                      <a:pt x="12" y="2"/>
                    </a:cubicBezTo>
                    <a:cubicBezTo>
                      <a:pt x="10" y="3"/>
                      <a:pt x="9" y="4"/>
                      <a:pt x="9" y="4"/>
                    </a:cubicBezTo>
                    <a:cubicBezTo>
                      <a:pt x="7" y="4"/>
                      <a:pt x="6" y="1"/>
                      <a:pt x="2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8" name="Freeform 514"/>
              <p:cNvSpPr>
                <a:spLocks/>
              </p:cNvSpPr>
              <p:nvPr/>
            </p:nvSpPr>
            <p:spPr bwMode="auto">
              <a:xfrm>
                <a:off x="1239" y="4557"/>
                <a:ext cx="47" cy="51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0"/>
                  </a:cxn>
                  <a:cxn ang="0">
                    <a:pos x="5" y="10"/>
                  </a:cxn>
                  <a:cxn ang="0">
                    <a:pos x="8" y="9"/>
                  </a:cxn>
                  <a:cxn ang="0">
                    <a:pos x="9" y="2"/>
                  </a:cxn>
                  <a:cxn ang="0">
                    <a:pos x="9" y="2"/>
                  </a:cxn>
                  <a:cxn ang="0">
                    <a:pos x="6" y="2"/>
                  </a:cxn>
                  <a:cxn ang="0">
                    <a:pos x="5" y="2"/>
                  </a:cxn>
                  <a:cxn ang="0">
                    <a:pos x="3" y="0"/>
                  </a:cxn>
                </a:cxnLst>
                <a:rect l="0" t="0" r="r" b="b"/>
                <a:pathLst>
                  <a:path w="9" h="10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5"/>
                      <a:pt x="0" y="10"/>
                      <a:pt x="5" y="10"/>
                    </a:cubicBezTo>
                    <a:cubicBezTo>
                      <a:pt x="6" y="10"/>
                      <a:pt x="7" y="10"/>
                      <a:pt x="8" y="9"/>
                    </a:cubicBezTo>
                    <a:cubicBezTo>
                      <a:pt x="9" y="8"/>
                      <a:pt x="9" y="5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8" y="2"/>
                      <a:pt x="7" y="2"/>
                      <a:pt x="6" y="2"/>
                    </a:cubicBezTo>
                    <a:cubicBezTo>
                      <a:pt x="6" y="2"/>
                      <a:pt x="5" y="2"/>
                      <a:pt x="5" y="2"/>
                    </a:cubicBezTo>
                    <a:cubicBezTo>
                      <a:pt x="4" y="2"/>
                      <a:pt x="4" y="2"/>
                      <a:pt x="3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9" name="Freeform 515"/>
              <p:cNvSpPr>
                <a:spLocks/>
              </p:cNvSpPr>
              <p:nvPr/>
            </p:nvSpPr>
            <p:spPr bwMode="auto">
              <a:xfrm>
                <a:off x="1182" y="5421"/>
                <a:ext cx="88" cy="56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4" y="0"/>
                  </a:cxn>
                  <a:cxn ang="0">
                    <a:pos x="3" y="9"/>
                  </a:cxn>
                  <a:cxn ang="0">
                    <a:pos x="5" y="8"/>
                  </a:cxn>
                  <a:cxn ang="0">
                    <a:pos x="9" y="9"/>
                  </a:cxn>
                  <a:cxn ang="0">
                    <a:pos x="11" y="11"/>
                  </a:cxn>
                  <a:cxn ang="0">
                    <a:pos x="11" y="11"/>
                  </a:cxn>
                  <a:cxn ang="0">
                    <a:pos x="13" y="8"/>
                  </a:cxn>
                  <a:cxn ang="0">
                    <a:pos x="14" y="10"/>
                  </a:cxn>
                  <a:cxn ang="0">
                    <a:pos x="17" y="4"/>
                  </a:cxn>
                  <a:cxn ang="0">
                    <a:pos x="14" y="5"/>
                  </a:cxn>
                  <a:cxn ang="0">
                    <a:pos x="12" y="2"/>
                  </a:cxn>
                  <a:cxn ang="0">
                    <a:pos x="12" y="2"/>
                  </a:cxn>
                  <a:cxn ang="0">
                    <a:pos x="10" y="3"/>
                  </a:cxn>
                  <a:cxn ang="0">
                    <a:pos x="9" y="3"/>
                  </a:cxn>
                  <a:cxn ang="0">
                    <a:pos x="9" y="3"/>
                  </a:cxn>
                  <a:cxn ang="0">
                    <a:pos x="5" y="0"/>
                  </a:cxn>
                </a:cxnLst>
                <a:rect l="0" t="0" r="r" b="b"/>
                <a:pathLst>
                  <a:path w="17" h="11">
                    <a:moveTo>
                      <a:pt x="5" y="0"/>
                    </a:moveTo>
                    <a:cubicBezTo>
                      <a:pt x="5" y="0"/>
                      <a:pt x="4" y="0"/>
                      <a:pt x="4" y="0"/>
                    </a:cubicBezTo>
                    <a:cubicBezTo>
                      <a:pt x="3" y="0"/>
                      <a:pt x="0" y="3"/>
                      <a:pt x="3" y="9"/>
                    </a:cubicBezTo>
                    <a:cubicBezTo>
                      <a:pt x="3" y="8"/>
                      <a:pt x="4" y="8"/>
                      <a:pt x="5" y="8"/>
                    </a:cubicBezTo>
                    <a:cubicBezTo>
                      <a:pt x="7" y="8"/>
                      <a:pt x="8" y="9"/>
                      <a:pt x="9" y="9"/>
                    </a:cubicBezTo>
                    <a:cubicBezTo>
                      <a:pt x="10" y="10"/>
                      <a:pt x="10" y="11"/>
                      <a:pt x="11" y="11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1" y="11"/>
                      <a:pt x="12" y="8"/>
                      <a:pt x="13" y="8"/>
                    </a:cubicBezTo>
                    <a:cubicBezTo>
                      <a:pt x="13" y="8"/>
                      <a:pt x="14" y="8"/>
                      <a:pt x="14" y="10"/>
                    </a:cubicBezTo>
                    <a:cubicBezTo>
                      <a:pt x="15" y="8"/>
                      <a:pt x="17" y="7"/>
                      <a:pt x="17" y="4"/>
                    </a:cubicBezTo>
                    <a:cubicBezTo>
                      <a:pt x="15" y="5"/>
                      <a:pt x="15" y="5"/>
                      <a:pt x="14" y="5"/>
                    </a:cubicBezTo>
                    <a:cubicBezTo>
                      <a:pt x="12" y="5"/>
                      <a:pt x="13" y="3"/>
                      <a:pt x="12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1" y="2"/>
                      <a:pt x="11" y="2"/>
                      <a:pt x="10" y="3"/>
                    </a:cubicBezTo>
                    <a:cubicBezTo>
                      <a:pt x="10" y="3"/>
                      <a:pt x="9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7" y="2"/>
                      <a:pt x="7" y="0"/>
                      <a:pt x="5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0" name="Freeform 516"/>
              <p:cNvSpPr>
                <a:spLocks/>
              </p:cNvSpPr>
              <p:nvPr/>
            </p:nvSpPr>
            <p:spPr bwMode="auto">
              <a:xfrm>
                <a:off x="1120" y="4557"/>
                <a:ext cx="124" cy="149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18" y="0"/>
                  </a:cxn>
                  <a:cxn ang="0">
                    <a:pos x="1" y="10"/>
                  </a:cxn>
                  <a:cxn ang="0">
                    <a:pos x="5" y="13"/>
                  </a:cxn>
                  <a:cxn ang="0">
                    <a:pos x="0" y="21"/>
                  </a:cxn>
                  <a:cxn ang="0">
                    <a:pos x="2" y="22"/>
                  </a:cxn>
                  <a:cxn ang="0">
                    <a:pos x="4" y="22"/>
                  </a:cxn>
                  <a:cxn ang="0">
                    <a:pos x="6" y="22"/>
                  </a:cxn>
                  <a:cxn ang="0">
                    <a:pos x="8" y="22"/>
                  </a:cxn>
                  <a:cxn ang="0">
                    <a:pos x="13" y="17"/>
                  </a:cxn>
                  <a:cxn ang="0">
                    <a:pos x="17" y="29"/>
                  </a:cxn>
                  <a:cxn ang="0">
                    <a:pos x="17" y="21"/>
                  </a:cxn>
                  <a:cxn ang="0">
                    <a:pos x="18" y="20"/>
                  </a:cxn>
                  <a:cxn ang="0">
                    <a:pos x="19" y="21"/>
                  </a:cxn>
                  <a:cxn ang="0">
                    <a:pos x="20" y="21"/>
                  </a:cxn>
                  <a:cxn ang="0">
                    <a:pos x="21" y="20"/>
                  </a:cxn>
                  <a:cxn ang="0">
                    <a:pos x="16" y="13"/>
                  </a:cxn>
                  <a:cxn ang="0">
                    <a:pos x="14" y="16"/>
                  </a:cxn>
                  <a:cxn ang="0">
                    <a:pos x="15" y="10"/>
                  </a:cxn>
                  <a:cxn ang="0">
                    <a:pos x="7" y="14"/>
                  </a:cxn>
                  <a:cxn ang="0">
                    <a:pos x="16" y="7"/>
                  </a:cxn>
                  <a:cxn ang="0">
                    <a:pos x="18" y="14"/>
                  </a:cxn>
                  <a:cxn ang="0">
                    <a:pos x="21" y="0"/>
                  </a:cxn>
                </a:cxnLst>
                <a:rect l="0" t="0" r="r" b="b"/>
                <a:pathLst>
                  <a:path w="24" h="29">
                    <a:moveTo>
                      <a:pt x="21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17" y="8"/>
                      <a:pt x="6" y="7"/>
                      <a:pt x="1" y="10"/>
                    </a:cubicBezTo>
                    <a:cubicBezTo>
                      <a:pt x="1" y="12"/>
                      <a:pt x="3" y="12"/>
                      <a:pt x="5" y="13"/>
                    </a:cubicBezTo>
                    <a:cubicBezTo>
                      <a:pt x="1" y="16"/>
                      <a:pt x="3" y="18"/>
                      <a:pt x="0" y="21"/>
                    </a:cubicBezTo>
                    <a:cubicBezTo>
                      <a:pt x="0" y="22"/>
                      <a:pt x="1" y="22"/>
                      <a:pt x="2" y="22"/>
                    </a:cubicBezTo>
                    <a:cubicBezTo>
                      <a:pt x="3" y="22"/>
                      <a:pt x="4" y="22"/>
                      <a:pt x="4" y="22"/>
                    </a:cubicBezTo>
                    <a:cubicBezTo>
                      <a:pt x="5" y="22"/>
                      <a:pt x="6" y="22"/>
                      <a:pt x="6" y="22"/>
                    </a:cubicBezTo>
                    <a:cubicBezTo>
                      <a:pt x="7" y="22"/>
                      <a:pt x="8" y="22"/>
                      <a:pt x="8" y="22"/>
                    </a:cubicBezTo>
                    <a:cubicBezTo>
                      <a:pt x="10" y="20"/>
                      <a:pt x="11" y="19"/>
                      <a:pt x="13" y="17"/>
                    </a:cubicBezTo>
                    <a:cubicBezTo>
                      <a:pt x="14" y="20"/>
                      <a:pt x="14" y="26"/>
                      <a:pt x="17" y="29"/>
                    </a:cubicBezTo>
                    <a:cubicBezTo>
                      <a:pt x="19" y="28"/>
                      <a:pt x="19" y="21"/>
                      <a:pt x="17" y="21"/>
                    </a:cubicBezTo>
                    <a:cubicBezTo>
                      <a:pt x="17" y="20"/>
                      <a:pt x="17" y="20"/>
                      <a:pt x="18" y="20"/>
                    </a:cubicBezTo>
                    <a:cubicBezTo>
                      <a:pt x="18" y="20"/>
                      <a:pt x="19" y="20"/>
                      <a:pt x="19" y="21"/>
                    </a:cubicBezTo>
                    <a:cubicBezTo>
                      <a:pt x="19" y="21"/>
                      <a:pt x="20" y="21"/>
                      <a:pt x="20" y="21"/>
                    </a:cubicBezTo>
                    <a:cubicBezTo>
                      <a:pt x="20" y="21"/>
                      <a:pt x="21" y="21"/>
                      <a:pt x="21" y="20"/>
                    </a:cubicBezTo>
                    <a:cubicBezTo>
                      <a:pt x="19" y="18"/>
                      <a:pt x="18" y="15"/>
                      <a:pt x="16" y="13"/>
                    </a:cubicBezTo>
                    <a:cubicBezTo>
                      <a:pt x="15" y="13"/>
                      <a:pt x="14" y="15"/>
                      <a:pt x="14" y="16"/>
                    </a:cubicBezTo>
                    <a:cubicBezTo>
                      <a:pt x="12" y="16"/>
                      <a:pt x="14" y="12"/>
                      <a:pt x="15" y="10"/>
                    </a:cubicBezTo>
                    <a:cubicBezTo>
                      <a:pt x="13" y="12"/>
                      <a:pt x="10" y="12"/>
                      <a:pt x="7" y="14"/>
                    </a:cubicBezTo>
                    <a:cubicBezTo>
                      <a:pt x="6" y="11"/>
                      <a:pt x="16" y="11"/>
                      <a:pt x="16" y="7"/>
                    </a:cubicBezTo>
                    <a:cubicBezTo>
                      <a:pt x="18" y="8"/>
                      <a:pt x="18" y="11"/>
                      <a:pt x="18" y="14"/>
                    </a:cubicBezTo>
                    <a:cubicBezTo>
                      <a:pt x="24" y="14"/>
                      <a:pt x="23" y="4"/>
                      <a:pt x="21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1" name="Freeform 517"/>
              <p:cNvSpPr>
                <a:spLocks/>
              </p:cNvSpPr>
              <p:nvPr/>
            </p:nvSpPr>
            <p:spPr bwMode="auto">
              <a:xfrm>
                <a:off x="1177" y="5513"/>
                <a:ext cx="57" cy="9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8" y="18"/>
                  </a:cxn>
                  <a:cxn ang="0">
                    <a:pos x="2" y="0"/>
                  </a:cxn>
                </a:cxnLst>
                <a:rect l="0" t="0" r="r" b="b"/>
                <a:pathLst>
                  <a:path w="11" h="18">
                    <a:moveTo>
                      <a:pt x="2" y="0"/>
                    </a:moveTo>
                    <a:cubicBezTo>
                      <a:pt x="0" y="10"/>
                      <a:pt x="7" y="11"/>
                      <a:pt x="8" y="18"/>
                    </a:cubicBezTo>
                    <a:cubicBezTo>
                      <a:pt x="11" y="11"/>
                      <a:pt x="7" y="3"/>
                      <a:pt x="2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2" name="Freeform 518"/>
              <p:cNvSpPr>
                <a:spLocks/>
              </p:cNvSpPr>
              <p:nvPr/>
            </p:nvSpPr>
            <p:spPr bwMode="auto">
              <a:xfrm>
                <a:off x="1151" y="4557"/>
                <a:ext cx="57" cy="20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0"/>
                  </a:cxn>
                  <a:cxn ang="0">
                    <a:pos x="5" y="4"/>
                  </a:cxn>
                  <a:cxn ang="0">
                    <a:pos x="11" y="0"/>
                  </a:cxn>
                </a:cxnLst>
                <a:rect l="0" t="0" r="r" b="b"/>
                <a:pathLst>
                  <a:path w="11" h="4">
                    <a:moveTo>
                      <a:pt x="1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2" y="4"/>
                      <a:pt x="5" y="4"/>
                    </a:cubicBezTo>
                    <a:cubicBezTo>
                      <a:pt x="7" y="4"/>
                      <a:pt x="10" y="2"/>
                      <a:pt x="11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3" name="Freeform 519"/>
              <p:cNvSpPr>
                <a:spLocks/>
              </p:cNvSpPr>
              <p:nvPr/>
            </p:nvSpPr>
            <p:spPr bwMode="auto">
              <a:xfrm>
                <a:off x="1141" y="6064"/>
                <a:ext cx="15" cy="20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3" y="1"/>
                  </a:cxn>
                  <a:cxn ang="0">
                    <a:pos x="1" y="0"/>
                  </a:cxn>
                </a:cxnLst>
                <a:rect l="0" t="0" r="r" b="b"/>
                <a:pathLst>
                  <a:path w="3" h="4">
                    <a:moveTo>
                      <a:pt x="1" y="0"/>
                    </a:moveTo>
                    <a:cubicBezTo>
                      <a:pt x="1" y="1"/>
                      <a:pt x="0" y="2"/>
                      <a:pt x="0" y="2"/>
                    </a:cubicBezTo>
                    <a:cubicBezTo>
                      <a:pt x="1" y="2"/>
                      <a:pt x="1" y="3"/>
                      <a:pt x="2" y="4"/>
                    </a:cubicBezTo>
                    <a:cubicBezTo>
                      <a:pt x="2" y="2"/>
                      <a:pt x="3" y="2"/>
                      <a:pt x="3" y="1"/>
                    </a:cubicBezTo>
                    <a:cubicBezTo>
                      <a:pt x="2" y="1"/>
                      <a:pt x="2" y="1"/>
                      <a:pt x="1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4" name="Freeform 520"/>
              <p:cNvSpPr>
                <a:spLocks/>
              </p:cNvSpPr>
              <p:nvPr/>
            </p:nvSpPr>
            <p:spPr bwMode="auto">
              <a:xfrm>
                <a:off x="1141" y="5318"/>
                <a:ext cx="20" cy="2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0"/>
                  </a:cxn>
                  <a:cxn ang="0">
                    <a:pos x="0" y="5"/>
                  </a:cxn>
                  <a:cxn ang="0">
                    <a:pos x="1" y="5"/>
                  </a:cxn>
                  <a:cxn ang="0">
                    <a:pos x="3" y="2"/>
                  </a:cxn>
                  <a:cxn ang="0">
                    <a:pos x="2" y="0"/>
                  </a:cxn>
                </a:cxnLst>
                <a:rect l="0" t="0" r="r" b="b"/>
                <a:pathLst>
                  <a:path w="4" h="5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2"/>
                      <a:pt x="0" y="5"/>
                    </a:cubicBezTo>
                    <a:cubicBezTo>
                      <a:pt x="0" y="5"/>
                      <a:pt x="1" y="5"/>
                      <a:pt x="1" y="5"/>
                    </a:cubicBezTo>
                    <a:cubicBezTo>
                      <a:pt x="2" y="5"/>
                      <a:pt x="3" y="4"/>
                      <a:pt x="3" y="2"/>
                    </a:cubicBezTo>
                    <a:cubicBezTo>
                      <a:pt x="4" y="1"/>
                      <a:pt x="3" y="0"/>
                      <a:pt x="2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5" name="Freeform 521"/>
              <p:cNvSpPr>
                <a:spLocks/>
              </p:cNvSpPr>
              <p:nvPr/>
            </p:nvSpPr>
            <p:spPr bwMode="auto">
              <a:xfrm>
                <a:off x="1073" y="5261"/>
                <a:ext cx="93" cy="6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0"/>
                  </a:cxn>
                  <a:cxn ang="0">
                    <a:pos x="1" y="5"/>
                  </a:cxn>
                  <a:cxn ang="0">
                    <a:pos x="8" y="7"/>
                  </a:cxn>
                  <a:cxn ang="0">
                    <a:pos x="5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0" y="12"/>
                  </a:cxn>
                  <a:cxn ang="0">
                    <a:pos x="2" y="12"/>
                  </a:cxn>
                  <a:cxn ang="0">
                    <a:pos x="7" y="10"/>
                  </a:cxn>
                  <a:cxn ang="0">
                    <a:pos x="14" y="8"/>
                  </a:cxn>
                  <a:cxn ang="0">
                    <a:pos x="18" y="10"/>
                  </a:cxn>
                  <a:cxn ang="0">
                    <a:pos x="8" y="6"/>
                  </a:cxn>
                  <a:cxn ang="0">
                    <a:pos x="2" y="0"/>
                  </a:cxn>
                </a:cxnLst>
                <a:rect l="0" t="0" r="r" b="b"/>
                <a:pathLst>
                  <a:path w="18" h="12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2"/>
                      <a:pt x="1" y="3"/>
                      <a:pt x="1" y="5"/>
                    </a:cubicBezTo>
                    <a:cubicBezTo>
                      <a:pt x="3" y="6"/>
                      <a:pt x="7" y="6"/>
                      <a:pt x="8" y="7"/>
                    </a:cubicBezTo>
                    <a:cubicBezTo>
                      <a:pt x="7" y="8"/>
                      <a:pt x="6" y="8"/>
                      <a:pt x="5" y="8"/>
                    </a:cubicBezTo>
                    <a:cubicBezTo>
                      <a:pt x="5" y="8"/>
                      <a:pt x="5" y="8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8"/>
                      <a:pt x="0" y="12"/>
                    </a:cubicBezTo>
                    <a:cubicBezTo>
                      <a:pt x="1" y="12"/>
                      <a:pt x="1" y="12"/>
                      <a:pt x="2" y="12"/>
                    </a:cubicBezTo>
                    <a:cubicBezTo>
                      <a:pt x="4" y="12"/>
                      <a:pt x="6" y="11"/>
                      <a:pt x="7" y="10"/>
                    </a:cubicBezTo>
                    <a:cubicBezTo>
                      <a:pt x="9" y="9"/>
                      <a:pt x="11" y="8"/>
                      <a:pt x="14" y="8"/>
                    </a:cubicBezTo>
                    <a:cubicBezTo>
                      <a:pt x="15" y="8"/>
                      <a:pt x="17" y="8"/>
                      <a:pt x="18" y="10"/>
                    </a:cubicBezTo>
                    <a:cubicBezTo>
                      <a:pt x="18" y="5"/>
                      <a:pt x="10" y="8"/>
                      <a:pt x="8" y="6"/>
                    </a:cubicBezTo>
                    <a:cubicBezTo>
                      <a:pt x="6" y="4"/>
                      <a:pt x="6" y="0"/>
                      <a:pt x="2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6" name="Freeform 522"/>
              <p:cNvSpPr>
                <a:spLocks/>
              </p:cNvSpPr>
              <p:nvPr/>
            </p:nvSpPr>
            <p:spPr bwMode="auto">
              <a:xfrm>
                <a:off x="1125" y="5266"/>
                <a:ext cx="26" cy="2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2" y="5"/>
                  </a:cxn>
                  <a:cxn ang="0">
                    <a:pos x="3" y="5"/>
                  </a:cxn>
                  <a:cxn ang="0">
                    <a:pos x="1" y="0"/>
                  </a:cxn>
                </a:cxnLst>
                <a:rect l="0" t="0" r="r" b="b"/>
                <a:pathLst>
                  <a:path w="5" h="5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3"/>
                      <a:pt x="0" y="5"/>
                      <a:pt x="2" y="5"/>
                    </a:cubicBezTo>
                    <a:cubicBezTo>
                      <a:pt x="2" y="5"/>
                      <a:pt x="3" y="5"/>
                      <a:pt x="3" y="5"/>
                    </a:cubicBezTo>
                    <a:cubicBezTo>
                      <a:pt x="5" y="4"/>
                      <a:pt x="4" y="0"/>
                      <a:pt x="1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7" name="Freeform 523"/>
              <p:cNvSpPr>
                <a:spLocks noEditPoints="1"/>
              </p:cNvSpPr>
              <p:nvPr/>
            </p:nvSpPr>
            <p:spPr bwMode="auto">
              <a:xfrm>
                <a:off x="555" y="4557"/>
                <a:ext cx="586" cy="632"/>
              </a:xfrm>
              <a:custGeom>
                <a:avLst/>
                <a:gdLst/>
                <a:ahLst/>
                <a:cxnLst>
                  <a:cxn ang="0">
                    <a:pos x="21" y="106"/>
                  </a:cxn>
                  <a:cxn ang="0">
                    <a:pos x="22" y="106"/>
                  </a:cxn>
                  <a:cxn ang="0">
                    <a:pos x="22" y="105"/>
                  </a:cxn>
                  <a:cxn ang="0">
                    <a:pos x="21" y="100"/>
                  </a:cxn>
                  <a:cxn ang="0">
                    <a:pos x="20" y="95"/>
                  </a:cxn>
                  <a:cxn ang="0">
                    <a:pos x="34" y="79"/>
                  </a:cxn>
                  <a:cxn ang="0">
                    <a:pos x="40" y="82"/>
                  </a:cxn>
                  <a:cxn ang="0">
                    <a:pos x="28" y="75"/>
                  </a:cxn>
                  <a:cxn ang="0">
                    <a:pos x="31" y="79"/>
                  </a:cxn>
                  <a:cxn ang="0">
                    <a:pos x="73" y="4"/>
                  </a:cxn>
                  <a:cxn ang="0">
                    <a:pos x="68" y="7"/>
                  </a:cxn>
                  <a:cxn ang="0">
                    <a:pos x="63" y="4"/>
                  </a:cxn>
                  <a:cxn ang="0">
                    <a:pos x="52" y="0"/>
                  </a:cxn>
                  <a:cxn ang="0">
                    <a:pos x="54" y="4"/>
                  </a:cxn>
                  <a:cxn ang="0">
                    <a:pos x="44" y="3"/>
                  </a:cxn>
                  <a:cxn ang="0">
                    <a:pos x="34" y="3"/>
                  </a:cxn>
                  <a:cxn ang="0">
                    <a:pos x="40" y="8"/>
                  </a:cxn>
                  <a:cxn ang="0">
                    <a:pos x="51" y="12"/>
                  </a:cxn>
                  <a:cxn ang="0">
                    <a:pos x="62" y="14"/>
                  </a:cxn>
                  <a:cxn ang="0">
                    <a:pos x="57" y="20"/>
                  </a:cxn>
                  <a:cxn ang="0">
                    <a:pos x="42" y="25"/>
                  </a:cxn>
                  <a:cxn ang="0">
                    <a:pos x="43" y="35"/>
                  </a:cxn>
                  <a:cxn ang="0">
                    <a:pos x="55" y="33"/>
                  </a:cxn>
                  <a:cxn ang="0">
                    <a:pos x="57" y="80"/>
                  </a:cxn>
                  <a:cxn ang="0">
                    <a:pos x="26" y="51"/>
                  </a:cxn>
                  <a:cxn ang="0">
                    <a:pos x="34" y="53"/>
                  </a:cxn>
                  <a:cxn ang="0">
                    <a:pos x="32" y="85"/>
                  </a:cxn>
                  <a:cxn ang="0">
                    <a:pos x="11" y="87"/>
                  </a:cxn>
                  <a:cxn ang="0">
                    <a:pos x="16" y="86"/>
                  </a:cxn>
                  <a:cxn ang="0">
                    <a:pos x="7" y="83"/>
                  </a:cxn>
                  <a:cxn ang="0">
                    <a:pos x="0" y="94"/>
                  </a:cxn>
                  <a:cxn ang="0">
                    <a:pos x="13" y="99"/>
                  </a:cxn>
                  <a:cxn ang="0">
                    <a:pos x="7" y="102"/>
                  </a:cxn>
                  <a:cxn ang="0">
                    <a:pos x="19" y="100"/>
                  </a:cxn>
                  <a:cxn ang="0">
                    <a:pos x="13" y="105"/>
                  </a:cxn>
                  <a:cxn ang="0">
                    <a:pos x="14" y="120"/>
                  </a:cxn>
                  <a:cxn ang="0">
                    <a:pos x="17" y="111"/>
                  </a:cxn>
                  <a:cxn ang="0">
                    <a:pos x="19" y="111"/>
                  </a:cxn>
                  <a:cxn ang="0">
                    <a:pos x="18" y="123"/>
                  </a:cxn>
                  <a:cxn ang="0">
                    <a:pos x="29" y="115"/>
                  </a:cxn>
                  <a:cxn ang="0">
                    <a:pos x="27" y="110"/>
                  </a:cxn>
                  <a:cxn ang="0">
                    <a:pos x="28" y="103"/>
                  </a:cxn>
                  <a:cxn ang="0">
                    <a:pos x="32" y="97"/>
                  </a:cxn>
                  <a:cxn ang="0">
                    <a:pos x="65" y="103"/>
                  </a:cxn>
                  <a:cxn ang="0">
                    <a:pos x="75" y="85"/>
                  </a:cxn>
                  <a:cxn ang="0">
                    <a:pos x="63" y="66"/>
                  </a:cxn>
                  <a:cxn ang="0">
                    <a:pos x="81" y="87"/>
                  </a:cxn>
                  <a:cxn ang="0">
                    <a:pos x="77" y="85"/>
                  </a:cxn>
                  <a:cxn ang="0">
                    <a:pos x="100" y="46"/>
                  </a:cxn>
                  <a:cxn ang="0">
                    <a:pos x="103" y="54"/>
                  </a:cxn>
                  <a:cxn ang="0">
                    <a:pos x="103" y="60"/>
                  </a:cxn>
                  <a:cxn ang="0">
                    <a:pos x="102" y="36"/>
                  </a:cxn>
                  <a:cxn ang="0">
                    <a:pos x="94" y="36"/>
                  </a:cxn>
                  <a:cxn ang="0">
                    <a:pos x="89" y="41"/>
                  </a:cxn>
                  <a:cxn ang="0">
                    <a:pos x="86" y="40"/>
                  </a:cxn>
                  <a:cxn ang="0">
                    <a:pos x="82" y="45"/>
                  </a:cxn>
                  <a:cxn ang="0">
                    <a:pos x="75" y="52"/>
                  </a:cxn>
                  <a:cxn ang="0">
                    <a:pos x="75" y="78"/>
                  </a:cxn>
                  <a:cxn ang="0">
                    <a:pos x="67" y="39"/>
                  </a:cxn>
                  <a:cxn ang="0">
                    <a:pos x="70" y="18"/>
                  </a:cxn>
                  <a:cxn ang="0">
                    <a:pos x="82" y="22"/>
                  </a:cxn>
                  <a:cxn ang="0">
                    <a:pos x="86" y="2"/>
                  </a:cxn>
                  <a:cxn ang="0">
                    <a:pos x="79" y="0"/>
                  </a:cxn>
                </a:cxnLst>
                <a:rect l="0" t="0" r="r" b="b"/>
                <a:pathLst>
                  <a:path w="113" h="123">
                    <a:moveTo>
                      <a:pt x="21" y="106"/>
                    </a:moveTo>
                    <a:cubicBezTo>
                      <a:pt x="22" y="106"/>
                      <a:pt x="22" y="106"/>
                      <a:pt x="22" y="106"/>
                    </a:cubicBezTo>
                    <a:cubicBezTo>
                      <a:pt x="21" y="106"/>
                      <a:pt x="21" y="106"/>
                      <a:pt x="21" y="106"/>
                    </a:cubicBezTo>
                    <a:moveTo>
                      <a:pt x="22" y="106"/>
                    </a:moveTo>
                    <a:cubicBezTo>
                      <a:pt x="22" y="105"/>
                      <a:pt x="22" y="105"/>
                      <a:pt x="22" y="105"/>
                    </a:cubicBezTo>
                    <a:cubicBezTo>
                      <a:pt x="22" y="106"/>
                      <a:pt x="22" y="106"/>
                      <a:pt x="22" y="106"/>
                    </a:cubicBezTo>
                    <a:moveTo>
                      <a:pt x="22" y="105"/>
                    </a:moveTo>
                    <a:cubicBezTo>
                      <a:pt x="22" y="105"/>
                      <a:pt x="22" y="105"/>
                      <a:pt x="22" y="105"/>
                    </a:cubicBezTo>
                    <a:cubicBezTo>
                      <a:pt x="22" y="105"/>
                      <a:pt x="22" y="105"/>
                      <a:pt x="22" y="105"/>
                    </a:cubicBezTo>
                    <a:moveTo>
                      <a:pt x="20" y="95"/>
                    </a:moveTo>
                    <a:cubicBezTo>
                      <a:pt x="23" y="95"/>
                      <a:pt x="24" y="94"/>
                      <a:pt x="25" y="93"/>
                    </a:cubicBezTo>
                    <a:cubicBezTo>
                      <a:pt x="26" y="93"/>
                      <a:pt x="25" y="100"/>
                      <a:pt x="21" y="100"/>
                    </a:cubicBezTo>
                    <a:cubicBezTo>
                      <a:pt x="21" y="100"/>
                      <a:pt x="21" y="100"/>
                      <a:pt x="21" y="100"/>
                    </a:cubicBezTo>
                    <a:cubicBezTo>
                      <a:pt x="22" y="97"/>
                      <a:pt x="19" y="98"/>
                      <a:pt x="20" y="95"/>
                    </a:cubicBezTo>
                    <a:cubicBezTo>
                      <a:pt x="20" y="95"/>
                      <a:pt x="20" y="95"/>
                      <a:pt x="20" y="95"/>
                    </a:cubicBezTo>
                    <a:moveTo>
                      <a:pt x="38" y="84"/>
                    </a:moveTo>
                    <a:cubicBezTo>
                      <a:pt x="36" y="83"/>
                      <a:pt x="35" y="81"/>
                      <a:pt x="33" y="80"/>
                    </a:cubicBezTo>
                    <a:cubicBezTo>
                      <a:pt x="33" y="80"/>
                      <a:pt x="33" y="79"/>
                      <a:pt x="34" y="79"/>
                    </a:cubicBezTo>
                    <a:cubicBezTo>
                      <a:pt x="34" y="79"/>
                      <a:pt x="35" y="80"/>
                      <a:pt x="36" y="81"/>
                    </a:cubicBezTo>
                    <a:cubicBezTo>
                      <a:pt x="37" y="82"/>
                      <a:pt x="38" y="82"/>
                      <a:pt x="40" y="82"/>
                    </a:cubicBezTo>
                    <a:cubicBezTo>
                      <a:pt x="40" y="82"/>
                      <a:pt x="40" y="82"/>
                      <a:pt x="40" y="82"/>
                    </a:cubicBezTo>
                    <a:cubicBezTo>
                      <a:pt x="40" y="83"/>
                      <a:pt x="38" y="83"/>
                      <a:pt x="38" y="84"/>
                    </a:cubicBezTo>
                    <a:moveTo>
                      <a:pt x="31" y="79"/>
                    </a:moveTo>
                    <a:cubicBezTo>
                      <a:pt x="30" y="79"/>
                      <a:pt x="28" y="76"/>
                      <a:pt x="28" y="75"/>
                    </a:cubicBezTo>
                    <a:cubicBezTo>
                      <a:pt x="30" y="75"/>
                      <a:pt x="29" y="78"/>
                      <a:pt x="31" y="78"/>
                    </a:cubicBezTo>
                    <a:cubicBezTo>
                      <a:pt x="31" y="78"/>
                      <a:pt x="31" y="78"/>
                      <a:pt x="32" y="78"/>
                    </a:cubicBezTo>
                    <a:cubicBezTo>
                      <a:pt x="31" y="78"/>
                      <a:pt x="31" y="79"/>
                      <a:pt x="31" y="79"/>
                    </a:cubicBezTo>
                    <a:moveTo>
                      <a:pt x="79" y="0"/>
                    </a:moveTo>
                    <a:cubicBezTo>
                      <a:pt x="70" y="0"/>
                      <a:pt x="70" y="0"/>
                      <a:pt x="70" y="0"/>
                    </a:cubicBezTo>
                    <a:cubicBezTo>
                      <a:pt x="68" y="4"/>
                      <a:pt x="73" y="2"/>
                      <a:pt x="73" y="4"/>
                    </a:cubicBezTo>
                    <a:cubicBezTo>
                      <a:pt x="69" y="8"/>
                      <a:pt x="67" y="13"/>
                      <a:pt x="67" y="21"/>
                    </a:cubicBezTo>
                    <a:cubicBezTo>
                      <a:pt x="64" y="19"/>
                      <a:pt x="67" y="12"/>
                      <a:pt x="64" y="11"/>
                    </a:cubicBezTo>
                    <a:cubicBezTo>
                      <a:pt x="65" y="10"/>
                      <a:pt x="66" y="8"/>
                      <a:pt x="68" y="7"/>
                    </a:cubicBezTo>
                    <a:cubicBezTo>
                      <a:pt x="67" y="4"/>
                      <a:pt x="64" y="4"/>
                      <a:pt x="65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61" y="2"/>
                      <a:pt x="61" y="3"/>
                      <a:pt x="63" y="4"/>
                    </a:cubicBezTo>
                    <a:cubicBezTo>
                      <a:pt x="62" y="5"/>
                      <a:pt x="62" y="5"/>
                      <a:pt x="62" y="5"/>
                    </a:cubicBezTo>
                    <a:cubicBezTo>
                      <a:pt x="60" y="5"/>
                      <a:pt x="60" y="1"/>
                      <a:pt x="59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3" y="1"/>
                      <a:pt x="52" y="3"/>
                      <a:pt x="54" y="3"/>
                    </a:cubicBezTo>
                    <a:cubicBezTo>
                      <a:pt x="54" y="3"/>
                      <a:pt x="55" y="3"/>
                      <a:pt x="55" y="3"/>
                    </a:cubicBezTo>
                    <a:cubicBezTo>
                      <a:pt x="55" y="4"/>
                      <a:pt x="54" y="4"/>
                      <a:pt x="54" y="4"/>
                    </a:cubicBezTo>
                    <a:cubicBezTo>
                      <a:pt x="52" y="4"/>
                      <a:pt x="50" y="1"/>
                      <a:pt x="50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5" y="1"/>
                      <a:pt x="44" y="3"/>
                      <a:pt x="44" y="3"/>
                    </a:cubicBezTo>
                    <a:cubicBezTo>
                      <a:pt x="43" y="3"/>
                      <a:pt x="43" y="2"/>
                      <a:pt x="43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4" y="1"/>
                      <a:pt x="34" y="2"/>
                      <a:pt x="34" y="3"/>
                    </a:cubicBezTo>
                    <a:cubicBezTo>
                      <a:pt x="34" y="1"/>
                      <a:pt x="38" y="3"/>
                      <a:pt x="38" y="1"/>
                    </a:cubicBezTo>
                    <a:cubicBezTo>
                      <a:pt x="41" y="2"/>
                      <a:pt x="35" y="2"/>
                      <a:pt x="37" y="5"/>
                    </a:cubicBezTo>
                    <a:cubicBezTo>
                      <a:pt x="37" y="7"/>
                      <a:pt x="40" y="6"/>
                      <a:pt x="40" y="8"/>
                    </a:cubicBezTo>
                    <a:cubicBezTo>
                      <a:pt x="44" y="8"/>
                      <a:pt x="44" y="4"/>
                      <a:pt x="48" y="3"/>
                    </a:cubicBezTo>
                    <a:cubicBezTo>
                      <a:pt x="50" y="3"/>
                      <a:pt x="49" y="5"/>
                      <a:pt x="49" y="7"/>
                    </a:cubicBezTo>
                    <a:cubicBezTo>
                      <a:pt x="49" y="9"/>
                      <a:pt x="48" y="12"/>
                      <a:pt x="51" y="12"/>
                    </a:cubicBezTo>
                    <a:cubicBezTo>
                      <a:pt x="51" y="12"/>
                      <a:pt x="52" y="11"/>
                      <a:pt x="52" y="11"/>
                    </a:cubicBezTo>
                    <a:cubicBezTo>
                      <a:pt x="55" y="11"/>
                      <a:pt x="50" y="10"/>
                      <a:pt x="52" y="7"/>
                    </a:cubicBezTo>
                    <a:cubicBezTo>
                      <a:pt x="55" y="10"/>
                      <a:pt x="58" y="14"/>
                      <a:pt x="62" y="14"/>
                    </a:cubicBezTo>
                    <a:cubicBezTo>
                      <a:pt x="62" y="14"/>
                      <a:pt x="63" y="14"/>
                      <a:pt x="64" y="14"/>
                    </a:cubicBezTo>
                    <a:cubicBezTo>
                      <a:pt x="64" y="18"/>
                      <a:pt x="64" y="21"/>
                      <a:pt x="64" y="25"/>
                    </a:cubicBezTo>
                    <a:cubicBezTo>
                      <a:pt x="62" y="24"/>
                      <a:pt x="59" y="23"/>
                      <a:pt x="57" y="20"/>
                    </a:cubicBezTo>
                    <a:cubicBezTo>
                      <a:pt x="56" y="19"/>
                      <a:pt x="54" y="19"/>
                      <a:pt x="53" y="19"/>
                    </a:cubicBezTo>
                    <a:cubicBezTo>
                      <a:pt x="46" y="19"/>
                      <a:pt x="44" y="26"/>
                      <a:pt x="39" y="29"/>
                    </a:cubicBezTo>
                    <a:cubicBezTo>
                      <a:pt x="38" y="26"/>
                      <a:pt x="41" y="27"/>
                      <a:pt x="42" y="25"/>
                    </a:cubicBezTo>
                    <a:cubicBezTo>
                      <a:pt x="42" y="24"/>
                      <a:pt x="41" y="23"/>
                      <a:pt x="40" y="23"/>
                    </a:cubicBezTo>
                    <a:cubicBezTo>
                      <a:pt x="38" y="23"/>
                      <a:pt x="36" y="24"/>
                      <a:pt x="35" y="24"/>
                    </a:cubicBezTo>
                    <a:cubicBezTo>
                      <a:pt x="34" y="32"/>
                      <a:pt x="36" y="35"/>
                      <a:pt x="43" y="35"/>
                    </a:cubicBezTo>
                    <a:cubicBezTo>
                      <a:pt x="43" y="35"/>
                      <a:pt x="44" y="35"/>
                      <a:pt x="45" y="35"/>
                    </a:cubicBezTo>
                    <a:cubicBezTo>
                      <a:pt x="49" y="33"/>
                      <a:pt x="49" y="28"/>
                      <a:pt x="54" y="28"/>
                    </a:cubicBezTo>
                    <a:cubicBezTo>
                      <a:pt x="52" y="30"/>
                      <a:pt x="54" y="31"/>
                      <a:pt x="55" y="33"/>
                    </a:cubicBezTo>
                    <a:cubicBezTo>
                      <a:pt x="63" y="38"/>
                      <a:pt x="66" y="48"/>
                      <a:pt x="67" y="60"/>
                    </a:cubicBezTo>
                    <a:cubicBezTo>
                      <a:pt x="65" y="58"/>
                      <a:pt x="63" y="58"/>
                      <a:pt x="61" y="58"/>
                    </a:cubicBezTo>
                    <a:cubicBezTo>
                      <a:pt x="52" y="58"/>
                      <a:pt x="46" y="76"/>
                      <a:pt x="57" y="80"/>
                    </a:cubicBezTo>
                    <a:cubicBezTo>
                      <a:pt x="55" y="80"/>
                      <a:pt x="52" y="81"/>
                      <a:pt x="50" y="81"/>
                    </a:cubicBezTo>
                    <a:cubicBezTo>
                      <a:pt x="34" y="81"/>
                      <a:pt x="22" y="71"/>
                      <a:pt x="24" y="51"/>
                    </a:cubicBezTo>
                    <a:cubicBezTo>
                      <a:pt x="25" y="51"/>
                      <a:pt x="25" y="51"/>
                      <a:pt x="26" y="51"/>
                    </a:cubicBezTo>
                    <a:cubicBezTo>
                      <a:pt x="29" y="51"/>
                      <a:pt x="30" y="53"/>
                      <a:pt x="28" y="57"/>
                    </a:cubicBezTo>
                    <a:cubicBezTo>
                      <a:pt x="29" y="57"/>
                      <a:pt x="29" y="57"/>
                      <a:pt x="30" y="57"/>
                    </a:cubicBezTo>
                    <a:cubicBezTo>
                      <a:pt x="32" y="57"/>
                      <a:pt x="31" y="53"/>
                      <a:pt x="34" y="53"/>
                    </a:cubicBezTo>
                    <a:cubicBezTo>
                      <a:pt x="33" y="49"/>
                      <a:pt x="30" y="46"/>
                      <a:pt x="26" y="45"/>
                    </a:cubicBezTo>
                    <a:cubicBezTo>
                      <a:pt x="14" y="45"/>
                      <a:pt x="14" y="67"/>
                      <a:pt x="23" y="71"/>
                    </a:cubicBezTo>
                    <a:cubicBezTo>
                      <a:pt x="18" y="77"/>
                      <a:pt x="25" y="85"/>
                      <a:pt x="32" y="85"/>
                    </a:cubicBezTo>
                    <a:cubicBezTo>
                      <a:pt x="33" y="85"/>
                      <a:pt x="35" y="85"/>
                      <a:pt x="36" y="84"/>
                    </a:cubicBezTo>
                    <a:cubicBezTo>
                      <a:pt x="31" y="87"/>
                      <a:pt x="27" y="90"/>
                      <a:pt x="22" y="93"/>
                    </a:cubicBezTo>
                    <a:cubicBezTo>
                      <a:pt x="18" y="91"/>
                      <a:pt x="16" y="87"/>
                      <a:pt x="11" y="87"/>
                    </a:cubicBezTo>
                    <a:cubicBezTo>
                      <a:pt x="12" y="85"/>
                      <a:pt x="12" y="85"/>
                      <a:pt x="12" y="85"/>
                    </a:cubicBezTo>
                    <a:cubicBezTo>
                      <a:pt x="13" y="85"/>
                      <a:pt x="13" y="85"/>
                      <a:pt x="14" y="85"/>
                    </a:cubicBezTo>
                    <a:cubicBezTo>
                      <a:pt x="14" y="85"/>
                      <a:pt x="15" y="86"/>
                      <a:pt x="16" y="86"/>
                    </a:cubicBezTo>
                    <a:cubicBezTo>
                      <a:pt x="16" y="86"/>
                      <a:pt x="16" y="85"/>
                      <a:pt x="17" y="85"/>
                    </a:cubicBezTo>
                    <a:cubicBezTo>
                      <a:pt x="16" y="83"/>
                      <a:pt x="14" y="81"/>
                      <a:pt x="12" y="81"/>
                    </a:cubicBezTo>
                    <a:cubicBezTo>
                      <a:pt x="10" y="81"/>
                      <a:pt x="8" y="82"/>
                      <a:pt x="7" y="83"/>
                    </a:cubicBezTo>
                    <a:cubicBezTo>
                      <a:pt x="4" y="92"/>
                      <a:pt x="14" y="89"/>
                      <a:pt x="15" y="94"/>
                    </a:cubicBezTo>
                    <a:cubicBezTo>
                      <a:pt x="13" y="93"/>
                      <a:pt x="10" y="92"/>
                      <a:pt x="7" y="92"/>
                    </a:cubicBezTo>
                    <a:cubicBezTo>
                      <a:pt x="5" y="92"/>
                      <a:pt x="2" y="93"/>
                      <a:pt x="0" y="94"/>
                    </a:cubicBezTo>
                    <a:cubicBezTo>
                      <a:pt x="2" y="97"/>
                      <a:pt x="4" y="98"/>
                      <a:pt x="7" y="98"/>
                    </a:cubicBezTo>
                    <a:cubicBezTo>
                      <a:pt x="9" y="98"/>
                      <a:pt x="12" y="97"/>
                      <a:pt x="15" y="96"/>
                    </a:cubicBezTo>
                    <a:cubicBezTo>
                      <a:pt x="15" y="99"/>
                      <a:pt x="14" y="99"/>
                      <a:pt x="13" y="99"/>
                    </a:cubicBezTo>
                    <a:cubicBezTo>
                      <a:pt x="12" y="99"/>
                      <a:pt x="12" y="99"/>
                      <a:pt x="11" y="99"/>
                    </a:cubicBezTo>
                    <a:cubicBezTo>
                      <a:pt x="11" y="99"/>
                      <a:pt x="11" y="99"/>
                      <a:pt x="10" y="99"/>
                    </a:cubicBezTo>
                    <a:cubicBezTo>
                      <a:pt x="9" y="99"/>
                      <a:pt x="7" y="99"/>
                      <a:pt x="7" y="102"/>
                    </a:cubicBezTo>
                    <a:cubicBezTo>
                      <a:pt x="6" y="104"/>
                      <a:pt x="7" y="106"/>
                      <a:pt x="10" y="106"/>
                    </a:cubicBezTo>
                    <a:cubicBezTo>
                      <a:pt x="10" y="106"/>
                      <a:pt x="11" y="106"/>
                      <a:pt x="11" y="106"/>
                    </a:cubicBezTo>
                    <a:cubicBezTo>
                      <a:pt x="9" y="102"/>
                      <a:pt x="17" y="103"/>
                      <a:pt x="19" y="100"/>
                    </a:cubicBezTo>
                    <a:cubicBezTo>
                      <a:pt x="21" y="101"/>
                      <a:pt x="18" y="105"/>
                      <a:pt x="18" y="107"/>
                    </a:cubicBezTo>
                    <a:cubicBezTo>
                      <a:pt x="17" y="107"/>
                      <a:pt x="17" y="107"/>
                      <a:pt x="17" y="107"/>
                    </a:cubicBezTo>
                    <a:cubicBezTo>
                      <a:pt x="15" y="107"/>
                      <a:pt x="15" y="105"/>
                      <a:pt x="13" y="105"/>
                    </a:cubicBezTo>
                    <a:cubicBezTo>
                      <a:pt x="13" y="113"/>
                      <a:pt x="6" y="115"/>
                      <a:pt x="10" y="122"/>
                    </a:cubicBezTo>
                    <a:cubicBezTo>
                      <a:pt x="10" y="122"/>
                      <a:pt x="11" y="122"/>
                      <a:pt x="11" y="122"/>
                    </a:cubicBezTo>
                    <a:cubicBezTo>
                      <a:pt x="12" y="122"/>
                      <a:pt x="13" y="121"/>
                      <a:pt x="14" y="120"/>
                    </a:cubicBezTo>
                    <a:cubicBezTo>
                      <a:pt x="14" y="119"/>
                      <a:pt x="15" y="118"/>
                      <a:pt x="16" y="118"/>
                    </a:cubicBezTo>
                    <a:cubicBezTo>
                      <a:pt x="16" y="118"/>
                      <a:pt x="16" y="118"/>
                      <a:pt x="17" y="118"/>
                    </a:cubicBezTo>
                    <a:cubicBezTo>
                      <a:pt x="17" y="114"/>
                      <a:pt x="18" y="115"/>
                      <a:pt x="17" y="111"/>
                    </a:cubicBezTo>
                    <a:cubicBezTo>
                      <a:pt x="18" y="111"/>
                      <a:pt x="20" y="108"/>
                      <a:pt x="21" y="107"/>
                    </a:cubicBezTo>
                    <a:cubicBezTo>
                      <a:pt x="21" y="107"/>
                      <a:pt x="21" y="107"/>
                      <a:pt x="21" y="107"/>
                    </a:cubicBezTo>
                    <a:cubicBezTo>
                      <a:pt x="21" y="109"/>
                      <a:pt x="20" y="110"/>
                      <a:pt x="19" y="111"/>
                    </a:cubicBezTo>
                    <a:cubicBezTo>
                      <a:pt x="19" y="113"/>
                      <a:pt x="19" y="115"/>
                      <a:pt x="19" y="118"/>
                    </a:cubicBezTo>
                    <a:cubicBezTo>
                      <a:pt x="19" y="121"/>
                      <a:pt x="16" y="121"/>
                      <a:pt x="14" y="122"/>
                    </a:cubicBezTo>
                    <a:cubicBezTo>
                      <a:pt x="16" y="123"/>
                      <a:pt x="17" y="123"/>
                      <a:pt x="18" y="123"/>
                    </a:cubicBezTo>
                    <a:cubicBezTo>
                      <a:pt x="22" y="123"/>
                      <a:pt x="25" y="119"/>
                      <a:pt x="24" y="113"/>
                    </a:cubicBezTo>
                    <a:cubicBezTo>
                      <a:pt x="25" y="114"/>
                      <a:pt x="26" y="116"/>
                      <a:pt x="28" y="116"/>
                    </a:cubicBezTo>
                    <a:cubicBezTo>
                      <a:pt x="28" y="116"/>
                      <a:pt x="29" y="116"/>
                      <a:pt x="29" y="115"/>
                    </a:cubicBezTo>
                    <a:cubicBezTo>
                      <a:pt x="33" y="115"/>
                      <a:pt x="31" y="110"/>
                      <a:pt x="30" y="108"/>
                    </a:cubicBezTo>
                    <a:cubicBezTo>
                      <a:pt x="29" y="109"/>
                      <a:pt x="29" y="110"/>
                      <a:pt x="28" y="110"/>
                    </a:cubicBezTo>
                    <a:cubicBezTo>
                      <a:pt x="28" y="110"/>
                      <a:pt x="27" y="110"/>
                      <a:pt x="27" y="110"/>
                    </a:cubicBezTo>
                    <a:cubicBezTo>
                      <a:pt x="29" y="105"/>
                      <a:pt x="28" y="103"/>
                      <a:pt x="25" y="99"/>
                    </a:cubicBezTo>
                    <a:cubicBezTo>
                      <a:pt x="25" y="95"/>
                      <a:pt x="29" y="94"/>
                      <a:pt x="30" y="90"/>
                    </a:cubicBezTo>
                    <a:cubicBezTo>
                      <a:pt x="32" y="93"/>
                      <a:pt x="27" y="98"/>
                      <a:pt x="28" y="103"/>
                    </a:cubicBezTo>
                    <a:cubicBezTo>
                      <a:pt x="29" y="106"/>
                      <a:pt x="32" y="108"/>
                      <a:pt x="35" y="110"/>
                    </a:cubicBezTo>
                    <a:cubicBezTo>
                      <a:pt x="36" y="110"/>
                      <a:pt x="36" y="109"/>
                      <a:pt x="37" y="109"/>
                    </a:cubicBezTo>
                    <a:cubicBezTo>
                      <a:pt x="34" y="104"/>
                      <a:pt x="36" y="101"/>
                      <a:pt x="32" y="97"/>
                    </a:cubicBezTo>
                    <a:cubicBezTo>
                      <a:pt x="32" y="88"/>
                      <a:pt x="42" y="83"/>
                      <a:pt x="53" y="83"/>
                    </a:cubicBezTo>
                    <a:cubicBezTo>
                      <a:pt x="61" y="83"/>
                      <a:pt x="69" y="87"/>
                      <a:pt x="71" y="94"/>
                    </a:cubicBezTo>
                    <a:cubicBezTo>
                      <a:pt x="68" y="96"/>
                      <a:pt x="64" y="97"/>
                      <a:pt x="65" y="103"/>
                    </a:cubicBezTo>
                    <a:cubicBezTo>
                      <a:pt x="67" y="100"/>
                      <a:pt x="70" y="99"/>
                      <a:pt x="73" y="99"/>
                    </a:cubicBezTo>
                    <a:cubicBezTo>
                      <a:pt x="78" y="99"/>
                      <a:pt x="82" y="101"/>
                      <a:pt x="85" y="105"/>
                    </a:cubicBezTo>
                    <a:cubicBezTo>
                      <a:pt x="86" y="95"/>
                      <a:pt x="74" y="97"/>
                      <a:pt x="75" y="85"/>
                    </a:cubicBezTo>
                    <a:cubicBezTo>
                      <a:pt x="75" y="86"/>
                      <a:pt x="74" y="86"/>
                      <a:pt x="73" y="86"/>
                    </a:cubicBezTo>
                    <a:cubicBezTo>
                      <a:pt x="65" y="86"/>
                      <a:pt x="53" y="77"/>
                      <a:pt x="60" y="66"/>
                    </a:cubicBezTo>
                    <a:cubicBezTo>
                      <a:pt x="62" y="66"/>
                      <a:pt x="62" y="66"/>
                      <a:pt x="63" y="66"/>
                    </a:cubicBezTo>
                    <a:cubicBezTo>
                      <a:pt x="64" y="66"/>
                      <a:pt x="64" y="66"/>
                      <a:pt x="67" y="66"/>
                    </a:cubicBezTo>
                    <a:cubicBezTo>
                      <a:pt x="70" y="75"/>
                      <a:pt x="72" y="85"/>
                      <a:pt x="82" y="85"/>
                    </a:cubicBezTo>
                    <a:cubicBezTo>
                      <a:pt x="81" y="87"/>
                      <a:pt x="81" y="87"/>
                      <a:pt x="81" y="87"/>
                    </a:cubicBezTo>
                    <a:cubicBezTo>
                      <a:pt x="80" y="87"/>
                      <a:pt x="80" y="87"/>
                      <a:pt x="79" y="86"/>
                    </a:cubicBezTo>
                    <a:cubicBezTo>
                      <a:pt x="78" y="86"/>
                      <a:pt x="78" y="85"/>
                      <a:pt x="77" y="85"/>
                    </a:cubicBezTo>
                    <a:cubicBezTo>
                      <a:pt x="77" y="85"/>
                      <a:pt x="77" y="85"/>
                      <a:pt x="77" y="85"/>
                    </a:cubicBezTo>
                    <a:cubicBezTo>
                      <a:pt x="76" y="95"/>
                      <a:pt x="85" y="99"/>
                      <a:pt x="90" y="99"/>
                    </a:cubicBezTo>
                    <a:cubicBezTo>
                      <a:pt x="90" y="99"/>
                      <a:pt x="90" y="99"/>
                      <a:pt x="90" y="99"/>
                    </a:cubicBezTo>
                    <a:cubicBezTo>
                      <a:pt x="81" y="88"/>
                      <a:pt x="71" y="46"/>
                      <a:pt x="100" y="46"/>
                    </a:cubicBezTo>
                    <a:cubicBezTo>
                      <a:pt x="100" y="46"/>
                      <a:pt x="101" y="46"/>
                      <a:pt x="101" y="46"/>
                    </a:cubicBezTo>
                    <a:cubicBezTo>
                      <a:pt x="102" y="47"/>
                      <a:pt x="103" y="47"/>
                      <a:pt x="104" y="48"/>
                    </a:cubicBezTo>
                    <a:cubicBezTo>
                      <a:pt x="105" y="51"/>
                      <a:pt x="105" y="53"/>
                      <a:pt x="103" y="54"/>
                    </a:cubicBezTo>
                    <a:cubicBezTo>
                      <a:pt x="103" y="54"/>
                      <a:pt x="103" y="55"/>
                      <a:pt x="102" y="55"/>
                    </a:cubicBezTo>
                    <a:cubicBezTo>
                      <a:pt x="100" y="55"/>
                      <a:pt x="101" y="52"/>
                      <a:pt x="99" y="51"/>
                    </a:cubicBezTo>
                    <a:cubicBezTo>
                      <a:pt x="96" y="55"/>
                      <a:pt x="100" y="59"/>
                      <a:pt x="103" y="60"/>
                    </a:cubicBezTo>
                    <a:cubicBezTo>
                      <a:pt x="110" y="58"/>
                      <a:pt x="113" y="53"/>
                      <a:pt x="112" y="47"/>
                    </a:cubicBezTo>
                    <a:cubicBezTo>
                      <a:pt x="111" y="41"/>
                      <a:pt x="103" y="42"/>
                      <a:pt x="103" y="36"/>
                    </a:cubicBezTo>
                    <a:cubicBezTo>
                      <a:pt x="103" y="36"/>
                      <a:pt x="102" y="36"/>
                      <a:pt x="102" y="36"/>
                    </a:cubicBezTo>
                    <a:cubicBezTo>
                      <a:pt x="101" y="36"/>
                      <a:pt x="99" y="37"/>
                      <a:pt x="98" y="37"/>
                    </a:cubicBezTo>
                    <a:cubicBezTo>
                      <a:pt x="97" y="37"/>
                      <a:pt x="97" y="38"/>
                      <a:pt x="96" y="38"/>
                    </a:cubicBezTo>
                    <a:cubicBezTo>
                      <a:pt x="95" y="38"/>
                      <a:pt x="94" y="38"/>
                      <a:pt x="94" y="36"/>
                    </a:cubicBezTo>
                    <a:cubicBezTo>
                      <a:pt x="93" y="36"/>
                      <a:pt x="93" y="36"/>
                      <a:pt x="93" y="36"/>
                    </a:cubicBezTo>
                    <a:cubicBezTo>
                      <a:pt x="91" y="36"/>
                      <a:pt x="91" y="39"/>
                      <a:pt x="89" y="40"/>
                    </a:cubicBezTo>
                    <a:cubicBezTo>
                      <a:pt x="89" y="41"/>
                      <a:pt x="89" y="41"/>
                      <a:pt x="89" y="41"/>
                    </a:cubicBezTo>
                    <a:cubicBezTo>
                      <a:pt x="88" y="41"/>
                      <a:pt x="88" y="41"/>
                      <a:pt x="88" y="40"/>
                    </a:cubicBezTo>
                    <a:cubicBezTo>
                      <a:pt x="87" y="40"/>
                      <a:pt x="87" y="40"/>
                      <a:pt x="87" y="40"/>
                    </a:cubicBezTo>
                    <a:cubicBezTo>
                      <a:pt x="86" y="40"/>
                      <a:pt x="86" y="40"/>
                      <a:pt x="86" y="40"/>
                    </a:cubicBezTo>
                    <a:cubicBezTo>
                      <a:pt x="84" y="42"/>
                      <a:pt x="84" y="44"/>
                      <a:pt x="83" y="46"/>
                    </a:cubicBezTo>
                    <a:cubicBezTo>
                      <a:pt x="83" y="46"/>
                      <a:pt x="83" y="46"/>
                      <a:pt x="83" y="46"/>
                    </a:cubicBezTo>
                    <a:cubicBezTo>
                      <a:pt x="83" y="46"/>
                      <a:pt x="82" y="46"/>
                      <a:pt x="82" y="45"/>
                    </a:cubicBezTo>
                    <a:cubicBezTo>
                      <a:pt x="82" y="45"/>
                      <a:pt x="81" y="45"/>
                      <a:pt x="81" y="45"/>
                    </a:cubicBezTo>
                    <a:cubicBezTo>
                      <a:pt x="81" y="45"/>
                      <a:pt x="81" y="45"/>
                      <a:pt x="81" y="45"/>
                    </a:cubicBezTo>
                    <a:cubicBezTo>
                      <a:pt x="79" y="47"/>
                      <a:pt x="80" y="52"/>
                      <a:pt x="75" y="52"/>
                    </a:cubicBezTo>
                    <a:cubicBezTo>
                      <a:pt x="77" y="60"/>
                      <a:pt x="72" y="65"/>
                      <a:pt x="78" y="71"/>
                    </a:cubicBezTo>
                    <a:cubicBezTo>
                      <a:pt x="77" y="71"/>
                      <a:pt x="76" y="71"/>
                      <a:pt x="76" y="71"/>
                    </a:cubicBezTo>
                    <a:cubicBezTo>
                      <a:pt x="74" y="71"/>
                      <a:pt x="74" y="76"/>
                      <a:pt x="75" y="78"/>
                    </a:cubicBezTo>
                    <a:cubicBezTo>
                      <a:pt x="68" y="69"/>
                      <a:pt x="70" y="51"/>
                      <a:pt x="66" y="39"/>
                    </a:cubicBezTo>
                    <a:cubicBezTo>
                      <a:pt x="66" y="39"/>
                      <a:pt x="66" y="39"/>
                      <a:pt x="66" y="39"/>
                    </a:cubicBezTo>
                    <a:cubicBezTo>
                      <a:pt x="67" y="39"/>
                      <a:pt x="67" y="39"/>
                      <a:pt x="67" y="39"/>
                    </a:cubicBezTo>
                    <a:cubicBezTo>
                      <a:pt x="67" y="39"/>
                      <a:pt x="68" y="39"/>
                      <a:pt x="68" y="39"/>
                    </a:cubicBezTo>
                    <a:cubicBezTo>
                      <a:pt x="68" y="39"/>
                      <a:pt x="69" y="39"/>
                      <a:pt x="69" y="38"/>
                    </a:cubicBezTo>
                    <a:cubicBezTo>
                      <a:pt x="65" y="32"/>
                      <a:pt x="68" y="24"/>
                      <a:pt x="70" y="18"/>
                    </a:cubicBezTo>
                    <a:cubicBezTo>
                      <a:pt x="72" y="19"/>
                      <a:pt x="74" y="20"/>
                      <a:pt x="75" y="20"/>
                    </a:cubicBezTo>
                    <a:cubicBezTo>
                      <a:pt x="78" y="20"/>
                      <a:pt x="80" y="19"/>
                      <a:pt x="82" y="18"/>
                    </a:cubicBezTo>
                    <a:cubicBezTo>
                      <a:pt x="81" y="20"/>
                      <a:pt x="81" y="21"/>
                      <a:pt x="82" y="22"/>
                    </a:cubicBezTo>
                    <a:cubicBezTo>
                      <a:pt x="91" y="22"/>
                      <a:pt x="87" y="11"/>
                      <a:pt x="82" y="11"/>
                    </a:cubicBezTo>
                    <a:cubicBezTo>
                      <a:pt x="80" y="11"/>
                      <a:pt x="79" y="12"/>
                      <a:pt x="78" y="14"/>
                    </a:cubicBezTo>
                    <a:cubicBezTo>
                      <a:pt x="79" y="12"/>
                      <a:pt x="87" y="6"/>
                      <a:pt x="86" y="2"/>
                    </a:cubicBezTo>
                    <a:cubicBezTo>
                      <a:pt x="85" y="2"/>
                      <a:pt x="85" y="2"/>
                      <a:pt x="84" y="2"/>
                    </a:cubicBezTo>
                    <a:cubicBezTo>
                      <a:pt x="77" y="2"/>
                      <a:pt x="79" y="11"/>
                      <a:pt x="72" y="11"/>
                    </a:cubicBezTo>
                    <a:cubicBezTo>
                      <a:pt x="75" y="9"/>
                      <a:pt x="77" y="4"/>
                      <a:pt x="79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8" name="Freeform 524"/>
              <p:cNvSpPr>
                <a:spLocks/>
              </p:cNvSpPr>
              <p:nvPr/>
            </p:nvSpPr>
            <p:spPr bwMode="auto">
              <a:xfrm>
                <a:off x="1104" y="6058"/>
                <a:ext cx="31" cy="26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1" y="0"/>
                  </a:cxn>
                  <a:cxn ang="0">
                    <a:pos x="4" y="5"/>
                  </a:cxn>
                  <a:cxn ang="0">
                    <a:pos x="5" y="5"/>
                  </a:cxn>
                  <a:cxn ang="0">
                    <a:pos x="6" y="0"/>
                  </a:cxn>
                </a:cxnLst>
                <a:rect l="0" t="0" r="r" b="b"/>
                <a:pathLst>
                  <a:path w="6" h="5">
                    <a:moveTo>
                      <a:pt x="6" y="0"/>
                    </a:moveTo>
                    <a:cubicBezTo>
                      <a:pt x="4" y="0"/>
                      <a:pt x="2" y="0"/>
                      <a:pt x="1" y="0"/>
                    </a:cubicBezTo>
                    <a:cubicBezTo>
                      <a:pt x="0" y="3"/>
                      <a:pt x="1" y="5"/>
                      <a:pt x="4" y="5"/>
                    </a:cubicBezTo>
                    <a:cubicBezTo>
                      <a:pt x="4" y="5"/>
                      <a:pt x="4" y="5"/>
                      <a:pt x="5" y="5"/>
                    </a:cubicBezTo>
                    <a:cubicBezTo>
                      <a:pt x="5" y="3"/>
                      <a:pt x="6" y="3"/>
                      <a:pt x="6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9" name="Freeform 525"/>
              <p:cNvSpPr>
                <a:spLocks/>
              </p:cNvSpPr>
              <p:nvPr/>
            </p:nvSpPr>
            <p:spPr bwMode="auto">
              <a:xfrm>
                <a:off x="1099" y="5313"/>
                <a:ext cx="42" cy="31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3" y="6"/>
                  </a:cxn>
                  <a:cxn ang="0">
                    <a:pos x="4" y="0"/>
                  </a:cxn>
                </a:cxnLst>
                <a:rect l="0" t="0" r="r" b="b"/>
                <a:pathLst>
                  <a:path w="8" h="6">
                    <a:moveTo>
                      <a:pt x="4" y="0"/>
                    </a:moveTo>
                    <a:cubicBezTo>
                      <a:pt x="3" y="1"/>
                      <a:pt x="0" y="4"/>
                      <a:pt x="3" y="6"/>
                    </a:cubicBezTo>
                    <a:cubicBezTo>
                      <a:pt x="6" y="5"/>
                      <a:pt x="8" y="1"/>
                      <a:pt x="4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0" name="Freeform 526"/>
              <p:cNvSpPr>
                <a:spLocks/>
              </p:cNvSpPr>
              <p:nvPr/>
            </p:nvSpPr>
            <p:spPr bwMode="auto">
              <a:xfrm>
                <a:off x="1047" y="4953"/>
                <a:ext cx="78" cy="103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8" y="20"/>
                  </a:cxn>
                  <a:cxn ang="0">
                    <a:pos x="13" y="13"/>
                  </a:cxn>
                  <a:cxn ang="0">
                    <a:pos x="9" y="6"/>
                  </a:cxn>
                  <a:cxn ang="0">
                    <a:pos x="14" y="2"/>
                  </a:cxn>
                  <a:cxn ang="0">
                    <a:pos x="9" y="0"/>
                  </a:cxn>
                </a:cxnLst>
                <a:rect l="0" t="0" r="r" b="b"/>
                <a:pathLst>
                  <a:path w="15" h="20">
                    <a:moveTo>
                      <a:pt x="9" y="0"/>
                    </a:moveTo>
                    <a:cubicBezTo>
                      <a:pt x="2" y="0"/>
                      <a:pt x="0" y="19"/>
                      <a:pt x="8" y="20"/>
                    </a:cubicBezTo>
                    <a:cubicBezTo>
                      <a:pt x="10" y="18"/>
                      <a:pt x="10" y="15"/>
                      <a:pt x="13" y="13"/>
                    </a:cubicBezTo>
                    <a:cubicBezTo>
                      <a:pt x="11" y="11"/>
                      <a:pt x="9" y="10"/>
                      <a:pt x="9" y="6"/>
                    </a:cubicBezTo>
                    <a:cubicBezTo>
                      <a:pt x="9" y="3"/>
                      <a:pt x="15" y="6"/>
                      <a:pt x="14" y="2"/>
                    </a:cubicBezTo>
                    <a:cubicBezTo>
                      <a:pt x="12" y="0"/>
                      <a:pt x="11" y="0"/>
                      <a:pt x="9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1" name="Freeform 527"/>
              <p:cNvSpPr>
                <a:spLocks/>
              </p:cNvSpPr>
              <p:nvPr/>
            </p:nvSpPr>
            <p:spPr bwMode="auto">
              <a:xfrm>
                <a:off x="1063" y="5534"/>
                <a:ext cx="26" cy="2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4"/>
                  </a:cxn>
                  <a:cxn ang="0">
                    <a:pos x="3" y="5"/>
                  </a:cxn>
                  <a:cxn ang="0">
                    <a:pos x="5" y="3"/>
                  </a:cxn>
                  <a:cxn ang="0">
                    <a:pos x="2" y="0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cubicBezTo>
                      <a:pt x="2" y="2"/>
                      <a:pt x="0" y="2"/>
                      <a:pt x="0" y="4"/>
                    </a:cubicBezTo>
                    <a:cubicBezTo>
                      <a:pt x="1" y="4"/>
                      <a:pt x="2" y="5"/>
                      <a:pt x="3" y="5"/>
                    </a:cubicBezTo>
                    <a:cubicBezTo>
                      <a:pt x="4" y="5"/>
                      <a:pt x="5" y="4"/>
                      <a:pt x="5" y="3"/>
                    </a:cubicBezTo>
                    <a:cubicBezTo>
                      <a:pt x="4" y="2"/>
                      <a:pt x="4" y="1"/>
                      <a:pt x="2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2" name="Freeform 528"/>
              <p:cNvSpPr>
                <a:spLocks/>
              </p:cNvSpPr>
              <p:nvPr/>
            </p:nvSpPr>
            <p:spPr bwMode="auto">
              <a:xfrm>
                <a:off x="995" y="4978"/>
                <a:ext cx="78" cy="8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8" y="17"/>
                  </a:cxn>
                  <a:cxn ang="0">
                    <a:pos x="10" y="17"/>
                  </a:cxn>
                  <a:cxn ang="0">
                    <a:pos x="12" y="17"/>
                  </a:cxn>
                  <a:cxn ang="0">
                    <a:pos x="13" y="17"/>
                  </a:cxn>
                  <a:cxn ang="0">
                    <a:pos x="15" y="16"/>
                  </a:cxn>
                  <a:cxn ang="0">
                    <a:pos x="12" y="3"/>
                  </a:cxn>
                  <a:cxn ang="0">
                    <a:pos x="11" y="4"/>
                  </a:cxn>
                  <a:cxn ang="0">
                    <a:pos x="7" y="2"/>
                  </a:cxn>
                  <a:cxn ang="0">
                    <a:pos x="2" y="0"/>
                  </a:cxn>
                </a:cxnLst>
                <a:rect l="0" t="0" r="r" b="b"/>
                <a:pathLst>
                  <a:path w="15" h="17">
                    <a:moveTo>
                      <a:pt x="2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4" y="6"/>
                      <a:pt x="2" y="12"/>
                      <a:pt x="8" y="17"/>
                    </a:cubicBezTo>
                    <a:cubicBezTo>
                      <a:pt x="9" y="17"/>
                      <a:pt x="9" y="17"/>
                      <a:pt x="10" y="17"/>
                    </a:cubicBezTo>
                    <a:cubicBezTo>
                      <a:pt x="11" y="17"/>
                      <a:pt x="11" y="17"/>
                      <a:pt x="12" y="17"/>
                    </a:cubicBezTo>
                    <a:cubicBezTo>
                      <a:pt x="12" y="17"/>
                      <a:pt x="12" y="17"/>
                      <a:pt x="13" y="17"/>
                    </a:cubicBezTo>
                    <a:cubicBezTo>
                      <a:pt x="14" y="17"/>
                      <a:pt x="14" y="17"/>
                      <a:pt x="15" y="16"/>
                    </a:cubicBezTo>
                    <a:cubicBezTo>
                      <a:pt x="13" y="13"/>
                      <a:pt x="12" y="9"/>
                      <a:pt x="12" y="3"/>
                    </a:cubicBezTo>
                    <a:cubicBezTo>
                      <a:pt x="12" y="3"/>
                      <a:pt x="11" y="4"/>
                      <a:pt x="11" y="4"/>
                    </a:cubicBezTo>
                    <a:cubicBezTo>
                      <a:pt x="10" y="4"/>
                      <a:pt x="8" y="3"/>
                      <a:pt x="7" y="2"/>
                    </a:cubicBezTo>
                    <a:cubicBezTo>
                      <a:pt x="5" y="1"/>
                      <a:pt x="4" y="0"/>
                      <a:pt x="2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3" name="Freeform 529"/>
              <p:cNvSpPr>
                <a:spLocks/>
              </p:cNvSpPr>
              <p:nvPr/>
            </p:nvSpPr>
            <p:spPr bwMode="auto">
              <a:xfrm>
                <a:off x="1001" y="5066"/>
                <a:ext cx="72" cy="46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7" y="3"/>
                  </a:cxn>
                  <a:cxn ang="0">
                    <a:pos x="5" y="3"/>
                  </a:cxn>
                  <a:cxn ang="0">
                    <a:pos x="2" y="2"/>
                  </a:cxn>
                  <a:cxn ang="0">
                    <a:pos x="1" y="3"/>
                  </a:cxn>
                  <a:cxn ang="0">
                    <a:pos x="7" y="9"/>
                  </a:cxn>
                  <a:cxn ang="0">
                    <a:pos x="10" y="9"/>
                  </a:cxn>
                  <a:cxn ang="0">
                    <a:pos x="10" y="0"/>
                  </a:cxn>
                </a:cxnLst>
                <a:rect l="0" t="0" r="r" b="b"/>
                <a:pathLst>
                  <a:path w="14" h="9">
                    <a:moveTo>
                      <a:pt x="10" y="0"/>
                    </a:moveTo>
                    <a:cubicBezTo>
                      <a:pt x="9" y="2"/>
                      <a:pt x="8" y="3"/>
                      <a:pt x="7" y="3"/>
                    </a:cubicBezTo>
                    <a:cubicBezTo>
                      <a:pt x="7" y="3"/>
                      <a:pt x="6" y="3"/>
                      <a:pt x="5" y="3"/>
                    </a:cubicBezTo>
                    <a:cubicBezTo>
                      <a:pt x="4" y="3"/>
                      <a:pt x="3" y="2"/>
                      <a:pt x="2" y="2"/>
                    </a:cubicBezTo>
                    <a:cubicBezTo>
                      <a:pt x="2" y="2"/>
                      <a:pt x="2" y="2"/>
                      <a:pt x="1" y="3"/>
                    </a:cubicBezTo>
                    <a:cubicBezTo>
                      <a:pt x="0" y="8"/>
                      <a:pt x="3" y="9"/>
                      <a:pt x="7" y="9"/>
                    </a:cubicBezTo>
                    <a:cubicBezTo>
                      <a:pt x="8" y="9"/>
                      <a:pt x="9" y="9"/>
                      <a:pt x="10" y="9"/>
                    </a:cubicBezTo>
                    <a:cubicBezTo>
                      <a:pt x="10" y="6"/>
                      <a:pt x="14" y="1"/>
                      <a:pt x="10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4" name="Freeform 530"/>
              <p:cNvSpPr>
                <a:spLocks/>
              </p:cNvSpPr>
              <p:nvPr/>
            </p:nvSpPr>
            <p:spPr bwMode="auto">
              <a:xfrm>
                <a:off x="1001" y="5446"/>
                <a:ext cx="57" cy="114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1" y="7"/>
                  </a:cxn>
                  <a:cxn ang="0">
                    <a:pos x="10" y="10"/>
                  </a:cxn>
                  <a:cxn ang="0">
                    <a:pos x="0" y="22"/>
                  </a:cxn>
                  <a:cxn ang="0">
                    <a:pos x="11" y="9"/>
                  </a:cxn>
                  <a:cxn ang="0">
                    <a:pos x="3" y="0"/>
                  </a:cxn>
                </a:cxnLst>
                <a:rect l="0" t="0" r="r" b="b"/>
                <a:pathLst>
                  <a:path w="11" h="22">
                    <a:moveTo>
                      <a:pt x="3" y="0"/>
                    </a:moveTo>
                    <a:cubicBezTo>
                      <a:pt x="4" y="4"/>
                      <a:pt x="0" y="3"/>
                      <a:pt x="1" y="7"/>
                    </a:cubicBezTo>
                    <a:cubicBezTo>
                      <a:pt x="3" y="9"/>
                      <a:pt x="8" y="8"/>
                      <a:pt x="10" y="10"/>
                    </a:cubicBezTo>
                    <a:cubicBezTo>
                      <a:pt x="4" y="12"/>
                      <a:pt x="0" y="14"/>
                      <a:pt x="0" y="22"/>
                    </a:cubicBezTo>
                    <a:cubicBezTo>
                      <a:pt x="6" y="18"/>
                      <a:pt x="7" y="15"/>
                      <a:pt x="11" y="9"/>
                    </a:cubicBezTo>
                    <a:cubicBezTo>
                      <a:pt x="10" y="5"/>
                      <a:pt x="6" y="3"/>
                      <a:pt x="3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5" name="Freeform 531"/>
              <p:cNvSpPr>
                <a:spLocks/>
              </p:cNvSpPr>
              <p:nvPr/>
            </p:nvSpPr>
            <p:spPr bwMode="auto">
              <a:xfrm>
                <a:off x="1006" y="5117"/>
                <a:ext cx="36" cy="21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4"/>
                  </a:cxn>
                  <a:cxn ang="0">
                    <a:pos x="7" y="0"/>
                  </a:cxn>
                  <a:cxn ang="0">
                    <a:pos x="6" y="0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3" y="0"/>
                      <a:pt x="0" y="0"/>
                      <a:pt x="0" y="4"/>
                    </a:cubicBezTo>
                    <a:cubicBezTo>
                      <a:pt x="3" y="4"/>
                      <a:pt x="6" y="2"/>
                      <a:pt x="7" y="0"/>
                    </a:cubicBezTo>
                    <a:cubicBezTo>
                      <a:pt x="6" y="0"/>
                      <a:pt x="6" y="0"/>
                      <a:pt x="6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6" name="Freeform 532"/>
              <p:cNvSpPr>
                <a:spLocks/>
              </p:cNvSpPr>
              <p:nvPr/>
            </p:nvSpPr>
            <p:spPr bwMode="auto">
              <a:xfrm>
                <a:off x="819" y="5158"/>
                <a:ext cx="202" cy="211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7" y="3"/>
                  </a:cxn>
                  <a:cxn ang="0">
                    <a:pos x="19" y="7"/>
                  </a:cxn>
                  <a:cxn ang="0">
                    <a:pos x="14" y="6"/>
                  </a:cxn>
                  <a:cxn ang="0">
                    <a:pos x="9" y="9"/>
                  </a:cxn>
                  <a:cxn ang="0">
                    <a:pos x="7" y="9"/>
                  </a:cxn>
                  <a:cxn ang="0">
                    <a:pos x="16" y="15"/>
                  </a:cxn>
                  <a:cxn ang="0">
                    <a:pos x="17" y="15"/>
                  </a:cxn>
                  <a:cxn ang="0">
                    <a:pos x="11" y="19"/>
                  </a:cxn>
                  <a:cxn ang="0">
                    <a:pos x="9" y="19"/>
                  </a:cxn>
                  <a:cxn ang="0">
                    <a:pos x="12" y="22"/>
                  </a:cxn>
                  <a:cxn ang="0">
                    <a:pos x="9" y="24"/>
                  </a:cxn>
                  <a:cxn ang="0">
                    <a:pos x="7" y="23"/>
                  </a:cxn>
                  <a:cxn ang="0">
                    <a:pos x="0" y="26"/>
                  </a:cxn>
                  <a:cxn ang="0">
                    <a:pos x="0" y="32"/>
                  </a:cxn>
                  <a:cxn ang="0">
                    <a:pos x="6" y="34"/>
                  </a:cxn>
                  <a:cxn ang="0">
                    <a:pos x="12" y="26"/>
                  </a:cxn>
                  <a:cxn ang="0">
                    <a:pos x="11" y="38"/>
                  </a:cxn>
                  <a:cxn ang="0">
                    <a:pos x="13" y="33"/>
                  </a:cxn>
                  <a:cxn ang="0">
                    <a:pos x="13" y="41"/>
                  </a:cxn>
                  <a:cxn ang="0">
                    <a:pos x="19" y="37"/>
                  </a:cxn>
                  <a:cxn ang="0">
                    <a:pos x="22" y="38"/>
                  </a:cxn>
                  <a:cxn ang="0">
                    <a:pos x="13" y="23"/>
                  </a:cxn>
                  <a:cxn ang="0">
                    <a:pos x="14" y="24"/>
                  </a:cxn>
                  <a:cxn ang="0">
                    <a:pos x="20" y="12"/>
                  </a:cxn>
                  <a:cxn ang="0">
                    <a:pos x="18" y="20"/>
                  </a:cxn>
                  <a:cxn ang="0">
                    <a:pos x="19" y="20"/>
                  </a:cxn>
                  <a:cxn ang="0">
                    <a:pos x="22" y="22"/>
                  </a:cxn>
                  <a:cxn ang="0">
                    <a:pos x="24" y="25"/>
                  </a:cxn>
                  <a:cxn ang="0">
                    <a:pos x="24" y="25"/>
                  </a:cxn>
                  <a:cxn ang="0">
                    <a:pos x="29" y="18"/>
                  </a:cxn>
                  <a:cxn ang="0">
                    <a:pos x="26" y="9"/>
                  </a:cxn>
                  <a:cxn ang="0">
                    <a:pos x="27" y="11"/>
                  </a:cxn>
                  <a:cxn ang="0">
                    <a:pos x="38" y="1"/>
                  </a:cxn>
                  <a:cxn ang="0">
                    <a:pos x="34" y="0"/>
                  </a:cxn>
                </a:cxnLst>
                <a:rect l="0" t="0" r="r" b="b"/>
                <a:pathLst>
                  <a:path w="39" h="41">
                    <a:moveTo>
                      <a:pt x="34" y="0"/>
                    </a:moveTo>
                    <a:cubicBezTo>
                      <a:pt x="31" y="0"/>
                      <a:pt x="29" y="2"/>
                      <a:pt x="27" y="3"/>
                    </a:cubicBezTo>
                    <a:cubicBezTo>
                      <a:pt x="24" y="5"/>
                      <a:pt x="22" y="7"/>
                      <a:pt x="19" y="7"/>
                    </a:cubicBezTo>
                    <a:cubicBezTo>
                      <a:pt x="17" y="7"/>
                      <a:pt x="16" y="7"/>
                      <a:pt x="14" y="6"/>
                    </a:cubicBezTo>
                    <a:cubicBezTo>
                      <a:pt x="11" y="6"/>
                      <a:pt x="11" y="9"/>
                      <a:pt x="9" y="9"/>
                    </a:cubicBezTo>
                    <a:cubicBezTo>
                      <a:pt x="8" y="9"/>
                      <a:pt x="8" y="9"/>
                      <a:pt x="7" y="9"/>
                    </a:cubicBezTo>
                    <a:cubicBezTo>
                      <a:pt x="9" y="13"/>
                      <a:pt x="13" y="15"/>
                      <a:pt x="16" y="15"/>
                    </a:cubicBezTo>
                    <a:cubicBezTo>
                      <a:pt x="16" y="15"/>
                      <a:pt x="17" y="15"/>
                      <a:pt x="17" y="15"/>
                    </a:cubicBezTo>
                    <a:cubicBezTo>
                      <a:pt x="14" y="15"/>
                      <a:pt x="14" y="19"/>
                      <a:pt x="11" y="19"/>
                    </a:cubicBezTo>
                    <a:cubicBezTo>
                      <a:pt x="10" y="19"/>
                      <a:pt x="10" y="19"/>
                      <a:pt x="9" y="19"/>
                    </a:cubicBezTo>
                    <a:cubicBezTo>
                      <a:pt x="9" y="21"/>
                      <a:pt x="11" y="21"/>
                      <a:pt x="12" y="22"/>
                    </a:cubicBezTo>
                    <a:cubicBezTo>
                      <a:pt x="10" y="22"/>
                      <a:pt x="11" y="24"/>
                      <a:pt x="9" y="24"/>
                    </a:cubicBezTo>
                    <a:cubicBezTo>
                      <a:pt x="8" y="24"/>
                      <a:pt x="8" y="23"/>
                      <a:pt x="7" y="23"/>
                    </a:cubicBezTo>
                    <a:cubicBezTo>
                      <a:pt x="4" y="23"/>
                      <a:pt x="2" y="25"/>
                      <a:pt x="0" y="26"/>
                    </a:cubicBezTo>
                    <a:cubicBezTo>
                      <a:pt x="4" y="28"/>
                      <a:pt x="0" y="29"/>
                      <a:pt x="0" y="32"/>
                    </a:cubicBezTo>
                    <a:cubicBezTo>
                      <a:pt x="3" y="32"/>
                      <a:pt x="3" y="32"/>
                      <a:pt x="6" y="34"/>
                    </a:cubicBezTo>
                    <a:cubicBezTo>
                      <a:pt x="7" y="30"/>
                      <a:pt x="8" y="27"/>
                      <a:pt x="12" y="26"/>
                    </a:cubicBezTo>
                    <a:cubicBezTo>
                      <a:pt x="10" y="30"/>
                      <a:pt x="7" y="35"/>
                      <a:pt x="11" y="38"/>
                    </a:cubicBezTo>
                    <a:cubicBezTo>
                      <a:pt x="10" y="35"/>
                      <a:pt x="10" y="33"/>
                      <a:pt x="13" y="33"/>
                    </a:cubicBezTo>
                    <a:cubicBezTo>
                      <a:pt x="14" y="36"/>
                      <a:pt x="10" y="40"/>
                      <a:pt x="13" y="41"/>
                    </a:cubicBezTo>
                    <a:cubicBezTo>
                      <a:pt x="14" y="39"/>
                      <a:pt x="16" y="37"/>
                      <a:pt x="19" y="37"/>
                    </a:cubicBezTo>
                    <a:cubicBezTo>
                      <a:pt x="20" y="37"/>
                      <a:pt x="21" y="38"/>
                      <a:pt x="22" y="38"/>
                    </a:cubicBezTo>
                    <a:cubicBezTo>
                      <a:pt x="21" y="31"/>
                      <a:pt x="14" y="30"/>
                      <a:pt x="13" y="23"/>
                    </a:cubicBezTo>
                    <a:cubicBezTo>
                      <a:pt x="13" y="23"/>
                      <a:pt x="14" y="24"/>
                      <a:pt x="14" y="24"/>
                    </a:cubicBezTo>
                    <a:cubicBezTo>
                      <a:pt x="17" y="24"/>
                      <a:pt x="16" y="13"/>
                      <a:pt x="20" y="12"/>
                    </a:cubicBezTo>
                    <a:cubicBezTo>
                      <a:pt x="20" y="15"/>
                      <a:pt x="18" y="17"/>
                      <a:pt x="18" y="20"/>
                    </a:cubicBezTo>
                    <a:cubicBezTo>
                      <a:pt x="18" y="20"/>
                      <a:pt x="19" y="20"/>
                      <a:pt x="19" y="20"/>
                    </a:cubicBezTo>
                    <a:cubicBezTo>
                      <a:pt x="21" y="20"/>
                      <a:pt x="21" y="21"/>
                      <a:pt x="22" y="22"/>
                    </a:cubicBezTo>
                    <a:cubicBezTo>
                      <a:pt x="22" y="24"/>
                      <a:pt x="23" y="25"/>
                      <a:pt x="24" y="25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25" y="22"/>
                      <a:pt x="27" y="20"/>
                      <a:pt x="29" y="18"/>
                    </a:cubicBezTo>
                    <a:cubicBezTo>
                      <a:pt x="30" y="16"/>
                      <a:pt x="23" y="12"/>
                      <a:pt x="26" y="9"/>
                    </a:cubicBezTo>
                    <a:cubicBezTo>
                      <a:pt x="26" y="10"/>
                      <a:pt x="26" y="11"/>
                      <a:pt x="27" y="11"/>
                    </a:cubicBezTo>
                    <a:cubicBezTo>
                      <a:pt x="31" y="8"/>
                      <a:pt x="39" y="9"/>
                      <a:pt x="38" y="1"/>
                    </a:cubicBezTo>
                    <a:cubicBezTo>
                      <a:pt x="37" y="0"/>
                      <a:pt x="36" y="0"/>
                      <a:pt x="34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7" name="Freeform 533"/>
              <p:cNvSpPr>
                <a:spLocks/>
              </p:cNvSpPr>
              <p:nvPr/>
            </p:nvSpPr>
            <p:spPr bwMode="auto">
              <a:xfrm>
                <a:off x="892" y="5066"/>
                <a:ext cx="119" cy="113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3" y="13"/>
                  </a:cxn>
                  <a:cxn ang="0">
                    <a:pos x="6" y="11"/>
                  </a:cxn>
                  <a:cxn ang="0">
                    <a:pos x="6" y="11"/>
                  </a:cxn>
                  <a:cxn ang="0">
                    <a:pos x="7" y="22"/>
                  </a:cxn>
                  <a:cxn ang="0">
                    <a:pos x="19" y="17"/>
                  </a:cxn>
                  <a:cxn ang="0">
                    <a:pos x="22" y="18"/>
                  </a:cxn>
                  <a:cxn ang="0">
                    <a:pos x="7" y="10"/>
                  </a:cxn>
                  <a:cxn ang="0">
                    <a:pos x="11" y="10"/>
                  </a:cxn>
                  <a:cxn ang="0">
                    <a:pos x="21" y="12"/>
                  </a:cxn>
                  <a:cxn ang="0">
                    <a:pos x="7" y="0"/>
                  </a:cxn>
                </a:cxnLst>
                <a:rect l="0" t="0" r="r" b="b"/>
                <a:pathLst>
                  <a:path w="23" h="22">
                    <a:moveTo>
                      <a:pt x="7" y="0"/>
                    </a:moveTo>
                    <a:cubicBezTo>
                      <a:pt x="6" y="4"/>
                      <a:pt x="0" y="9"/>
                      <a:pt x="3" y="13"/>
                    </a:cubicBezTo>
                    <a:cubicBezTo>
                      <a:pt x="3" y="12"/>
                      <a:pt x="4" y="11"/>
                      <a:pt x="6" y="11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5"/>
                      <a:pt x="8" y="17"/>
                      <a:pt x="7" y="22"/>
                    </a:cubicBezTo>
                    <a:cubicBezTo>
                      <a:pt x="12" y="21"/>
                      <a:pt x="15" y="17"/>
                      <a:pt x="19" y="17"/>
                    </a:cubicBezTo>
                    <a:cubicBezTo>
                      <a:pt x="20" y="17"/>
                      <a:pt x="21" y="17"/>
                      <a:pt x="22" y="18"/>
                    </a:cubicBezTo>
                    <a:cubicBezTo>
                      <a:pt x="23" y="10"/>
                      <a:pt x="12" y="13"/>
                      <a:pt x="7" y="10"/>
                    </a:cubicBezTo>
                    <a:cubicBezTo>
                      <a:pt x="8" y="10"/>
                      <a:pt x="10" y="10"/>
                      <a:pt x="11" y="10"/>
                    </a:cubicBezTo>
                    <a:cubicBezTo>
                      <a:pt x="15" y="10"/>
                      <a:pt x="19" y="11"/>
                      <a:pt x="21" y="12"/>
                    </a:cubicBezTo>
                    <a:cubicBezTo>
                      <a:pt x="19" y="5"/>
                      <a:pt x="14" y="2"/>
                      <a:pt x="7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8" name="Freeform 534"/>
              <p:cNvSpPr>
                <a:spLocks/>
              </p:cNvSpPr>
              <p:nvPr/>
            </p:nvSpPr>
            <p:spPr bwMode="auto">
              <a:xfrm>
                <a:off x="944" y="5452"/>
                <a:ext cx="72" cy="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8"/>
                  </a:cxn>
                  <a:cxn ang="0">
                    <a:pos x="3" y="11"/>
                  </a:cxn>
                  <a:cxn ang="0">
                    <a:pos x="6" y="14"/>
                  </a:cxn>
                  <a:cxn ang="0">
                    <a:pos x="14" y="8"/>
                  </a:cxn>
                  <a:cxn ang="0">
                    <a:pos x="0" y="0"/>
                  </a:cxn>
                </a:cxnLst>
                <a:rect l="0" t="0" r="r" b="b"/>
                <a:pathLst>
                  <a:path w="14" h="14">
                    <a:moveTo>
                      <a:pt x="0" y="0"/>
                    </a:moveTo>
                    <a:cubicBezTo>
                      <a:pt x="0" y="5"/>
                      <a:pt x="4" y="5"/>
                      <a:pt x="6" y="8"/>
                    </a:cubicBezTo>
                    <a:cubicBezTo>
                      <a:pt x="6" y="10"/>
                      <a:pt x="3" y="9"/>
                      <a:pt x="3" y="11"/>
                    </a:cubicBezTo>
                    <a:cubicBezTo>
                      <a:pt x="4" y="12"/>
                      <a:pt x="5" y="13"/>
                      <a:pt x="6" y="14"/>
                    </a:cubicBezTo>
                    <a:cubicBezTo>
                      <a:pt x="10" y="13"/>
                      <a:pt x="14" y="12"/>
                      <a:pt x="14" y="8"/>
                    </a:cubicBezTo>
                    <a:cubicBezTo>
                      <a:pt x="9" y="5"/>
                      <a:pt x="5" y="6"/>
                      <a:pt x="0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9" name="Freeform 535"/>
              <p:cNvSpPr>
                <a:spLocks/>
              </p:cNvSpPr>
              <p:nvPr/>
            </p:nvSpPr>
            <p:spPr bwMode="auto">
              <a:xfrm>
                <a:off x="897" y="4557"/>
                <a:ext cx="10" cy="1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0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2" y="2"/>
                      <a:pt x="2" y="1"/>
                      <a:pt x="2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0" name="Freeform 536"/>
              <p:cNvSpPr>
                <a:spLocks/>
              </p:cNvSpPr>
              <p:nvPr/>
            </p:nvSpPr>
            <p:spPr bwMode="auto">
              <a:xfrm>
                <a:off x="866" y="6151"/>
                <a:ext cx="41" cy="21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6" y="4"/>
                  </a:cxn>
                  <a:cxn ang="0">
                    <a:pos x="8" y="3"/>
                  </a:cxn>
                  <a:cxn ang="0">
                    <a:pos x="3" y="0"/>
                  </a:cxn>
                </a:cxnLst>
                <a:rect l="0" t="0" r="r" b="b"/>
                <a:pathLst>
                  <a:path w="8" h="4">
                    <a:moveTo>
                      <a:pt x="3" y="0"/>
                    </a:moveTo>
                    <a:cubicBezTo>
                      <a:pt x="1" y="0"/>
                      <a:pt x="0" y="1"/>
                      <a:pt x="0" y="4"/>
                    </a:cubicBezTo>
                    <a:cubicBezTo>
                      <a:pt x="1" y="4"/>
                      <a:pt x="1" y="4"/>
                      <a:pt x="2" y="4"/>
                    </a:cubicBezTo>
                    <a:cubicBezTo>
                      <a:pt x="2" y="4"/>
                      <a:pt x="3" y="4"/>
                      <a:pt x="4" y="4"/>
                    </a:cubicBezTo>
                    <a:cubicBezTo>
                      <a:pt x="4" y="4"/>
                      <a:pt x="5" y="4"/>
                      <a:pt x="6" y="4"/>
                    </a:cubicBezTo>
                    <a:cubicBezTo>
                      <a:pt x="7" y="4"/>
                      <a:pt x="8" y="4"/>
                      <a:pt x="8" y="3"/>
                    </a:cubicBezTo>
                    <a:cubicBezTo>
                      <a:pt x="7" y="1"/>
                      <a:pt x="5" y="0"/>
                      <a:pt x="3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1" name="Freeform 537"/>
              <p:cNvSpPr>
                <a:spLocks/>
              </p:cNvSpPr>
              <p:nvPr/>
            </p:nvSpPr>
            <p:spPr bwMode="auto">
              <a:xfrm>
                <a:off x="793" y="4994"/>
                <a:ext cx="109" cy="77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8" y="6"/>
                  </a:cxn>
                  <a:cxn ang="0">
                    <a:pos x="5" y="2"/>
                  </a:cxn>
                  <a:cxn ang="0">
                    <a:pos x="1" y="12"/>
                  </a:cxn>
                  <a:cxn ang="0">
                    <a:pos x="1" y="12"/>
                  </a:cxn>
                  <a:cxn ang="0">
                    <a:pos x="4" y="10"/>
                  </a:cxn>
                  <a:cxn ang="0">
                    <a:pos x="6" y="8"/>
                  </a:cxn>
                  <a:cxn ang="0">
                    <a:pos x="8" y="9"/>
                  </a:cxn>
                  <a:cxn ang="0">
                    <a:pos x="4" y="13"/>
                  </a:cxn>
                  <a:cxn ang="0">
                    <a:pos x="5" y="15"/>
                  </a:cxn>
                  <a:cxn ang="0">
                    <a:pos x="7" y="14"/>
                  </a:cxn>
                  <a:cxn ang="0">
                    <a:pos x="8" y="14"/>
                  </a:cxn>
                  <a:cxn ang="0">
                    <a:pos x="9" y="14"/>
                  </a:cxn>
                  <a:cxn ang="0">
                    <a:pos x="9" y="9"/>
                  </a:cxn>
                  <a:cxn ang="0">
                    <a:pos x="21" y="5"/>
                  </a:cxn>
                  <a:cxn ang="0">
                    <a:pos x="18" y="5"/>
                  </a:cxn>
                  <a:cxn ang="0">
                    <a:pos x="9" y="0"/>
                  </a:cxn>
                </a:cxnLst>
                <a:rect l="0" t="0" r="r" b="b"/>
                <a:pathLst>
                  <a:path w="21" h="15">
                    <a:moveTo>
                      <a:pt x="9" y="0"/>
                    </a:moveTo>
                    <a:cubicBezTo>
                      <a:pt x="6" y="2"/>
                      <a:pt x="10" y="6"/>
                      <a:pt x="8" y="6"/>
                    </a:cubicBezTo>
                    <a:cubicBezTo>
                      <a:pt x="4" y="5"/>
                      <a:pt x="6" y="4"/>
                      <a:pt x="5" y="2"/>
                    </a:cubicBezTo>
                    <a:cubicBezTo>
                      <a:pt x="0" y="3"/>
                      <a:pt x="0" y="8"/>
                      <a:pt x="1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2" y="12"/>
                      <a:pt x="3" y="11"/>
                      <a:pt x="4" y="10"/>
                    </a:cubicBezTo>
                    <a:cubicBezTo>
                      <a:pt x="5" y="9"/>
                      <a:pt x="5" y="8"/>
                      <a:pt x="6" y="8"/>
                    </a:cubicBezTo>
                    <a:cubicBezTo>
                      <a:pt x="7" y="8"/>
                      <a:pt x="7" y="8"/>
                      <a:pt x="8" y="9"/>
                    </a:cubicBezTo>
                    <a:cubicBezTo>
                      <a:pt x="5" y="9"/>
                      <a:pt x="4" y="11"/>
                      <a:pt x="4" y="13"/>
                    </a:cubicBezTo>
                    <a:cubicBezTo>
                      <a:pt x="4" y="14"/>
                      <a:pt x="4" y="15"/>
                      <a:pt x="5" y="15"/>
                    </a:cubicBezTo>
                    <a:cubicBezTo>
                      <a:pt x="6" y="15"/>
                      <a:pt x="6" y="14"/>
                      <a:pt x="7" y="14"/>
                    </a:cubicBezTo>
                    <a:cubicBezTo>
                      <a:pt x="7" y="14"/>
                      <a:pt x="8" y="14"/>
                      <a:pt x="8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10" y="11"/>
                      <a:pt x="10" y="12"/>
                      <a:pt x="9" y="9"/>
                    </a:cubicBezTo>
                    <a:cubicBezTo>
                      <a:pt x="12" y="6"/>
                      <a:pt x="20" y="9"/>
                      <a:pt x="21" y="5"/>
                    </a:cubicBezTo>
                    <a:cubicBezTo>
                      <a:pt x="20" y="5"/>
                      <a:pt x="19" y="5"/>
                      <a:pt x="18" y="5"/>
                    </a:cubicBezTo>
                    <a:cubicBezTo>
                      <a:pt x="14" y="5"/>
                      <a:pt x="12" y="2"/>
                      <a:pt x="9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2" name="Freeform 538"/>
              <p:cNvSpPr>
                <a:spLocks/>
              </p:cNvSpPr>
              <p:nvPr/>
            </p:nvSpPr>
            <p:spPr bwMode="auto">
              <a:xfrm>
                <a:off x="850" y="5040"/>
                <a:ext cx="31" cy="2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0"/>
                  </a:cxn>
                  <a:cxn ang="0">
                    <a:pos x="0" y="4"/>
                  </a:cxn>
                  <a:cxn ang="0">
                    <a:pos x="3" y="5"/>
                  </a:cxn>
                  <a:cxn ang="0">
                    <a:pos x="6" y="4"/>
                  </a:cxn>
                  <a:cxn ang="0">
                    <a:pos x="6" y="1"/>
                  </a:cxn>
                  <a:cxn ang="0">
                    <a:pos x="2" y="0"/>
                  </a:cxn>
                </a:cxnLst>
                <a:rect l="0" t="0" r="r" b="b"/>
                <a:pathLst>
                  <a:path w="6" h="5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2" y="2"/>
                      <a:pt x="0" y="2"/>
                      <a:pt x="0" y="4"/>
                    </a:cubicBezTo>
                    <a:cubicBezTo>
                      <a:pt x="1" y="5"/>
                      <a:pt x="2" y="5"/>
                      <a:pt x="3" y="5"/>
                    </a:cubicBezTo>
                    <a:cubicBezTo>
                      <a:pt x="4" y="5"/>
                      <a:pt x="5" y="5"/>
                      <a:pt x="6" y="4"/>
                    </a:cubicBezTo>
                    <a:cubicBezTo>
                      <a:pt x="6" y="3"/>
                      <a:pt x="6" y="2"/>
                      <a:pt x="6" y="1"/>
                    </a:cubicBezTo>
                    <a:cubicBezTo>
                      <a:pt x="4" y="1"/>
                      <a:pt x="4" y="0"/>
                      <a:pt x="2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3" name="Freeform 539"/>
              <p:cNvSpPr>
                <a:spLocks/>
              </p:cNvSpPr>
              <p:nvPr/>
            </p:nvSpPr>
            <p:spPr bwMode="auto">
              <a:xfrm>
                <a:off x="814" y="6120"/>
                <a:ext cx="41" cy="5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0"/>
                  </a:cxn>
                  <a:cxn ang="0">
                    <a:pos x="2" y="10"/>
                  </a:cxn>
                  <a:cxn ang="0">
                    <a:pos x="4" y="10"/>
                  </a:cxn>
                  <a:cxn ang="0">
                    <a:pos x="6" y="10"/>
                  </a:cxn>
                  <a:cxn ang="0">
                    <a:pos x="8" y="9"/>
                  </a:cxn>
                  <a:cxn ang="0">
                    <a:pos x="2" y="0"/>
                  </a:cxn>
                </a:cxnLst>
                <a:rect l="0" t="0" r="r" b="b"/>
                <a:pathLst>
                  <a:path w="8" h="10">
                    <a:moveTo>
                      <a:pt x="2" y="0"/>
                    </a:moveTo>
                    <a:cubicBezTo>
                      <a:pt x="1" y="3"/>
                      <a:pt x="0" y="6"/>
                      <a:pt x="1" y="10"/>
                    </a:cubicBezTo>
                    <a:cubicBezTo>
                      <a:pt x="1" y="10"/>
                      <a:pt x="2" y="10"/>
                      <a:pt x="2" y="10"/>
                    </a:cubicBezTo>
                    <a:cubicBezTo>
                      <a:pt x="3" y="10"/>
                      <a:pt x="3" y="10"/>
                      <a:pt x="4" y="10"/>
                    </a:cubicBezTo>
                    <a:cubicBezTo>
                      <a:pt x="5" y="10"/>
                      <a:pt x="5" y="10"/>
                      <a:pt x="6" y="10"/>
                    </a:cubicBezTo>
                    <a:cubicBezTo>
                      <a:pt x="7" y="10"/>
                      <a:pt x="8" y="10"/>
                      <a:pt x="8" y="9"/>
                    </a:cubicBezTo>
                    <a:cubicBezTo>
                      <a:pt x="4" y="8"/>
                      <a:pt x="6" y="1"/>
                      <a:pt x="2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4" name="Freeform 540"/>
              <p:cNvSpPr>
                <a:spLocks/>
              </p:cNvSpPr>
              <p:nvPr/>
            </p:nvSpPr>
            <p:spPr bwMode="auto">
              <a:xfrm>
                <a:off x="788" y="6120"/>
                <a:ext cx="26" cy="52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2" y="10"/>
                  </a:cxn>
                  <a:cxn ang="0">
                    <a:pos x="3" y="10"/>
                  </a:cxn>
                  <a:cxn ang="0">
                    <a:pos x="5" y="9"/>
                  </a:cxn>
                  <a:cxn ang="0">
                    <a:pos x="1" y="0"/>
                  </a:cxn>
                </a:cxnLst>
                <a:rect l="0" t="0" r="r" b="b"/>
                <a:pathLst>
                  <a:path w="5" h="10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3"/>
                      <a:pt x="0" y="10"/>
                      <a:pt x="2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4" y="9"/>
                      <a:pt x="5" y="9"/>
                    </a:cubicBezTo>
                    <a:cubicBezTo>
                      <a:pt x="1" y="8"/>
                      <a:pt x="5" y="0"/>
                      <a:pt x="1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5" name="Freeform 541"/>
              <p:cNvSpPr>
                <a:spLocks/>
              </p:cNvSpPr>
              <p:nvPr/>
            </p:nvSpPr>
            <p:spPr bwMode="auto">
              <a:xfrm>
                <a:off x="762" y="6120"/>
                <a:ext cx="21" cy="31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1" y="5"/>
                  </a:cxn>
                  <a:cxn ang="0">
                    <a:pos x="2" y="6"/>
                  </a:cxn>
                  <a:cxn ang="0">
                    <a:pos x="4" y="3"/>
                  </a:cxn>
                  <a:cxn ang="0">
                    <a:pos x="2" y="0"/>
                  </a:cxn>
                </a:cxnLst>
                <a:rect l="0" t="0" r="r" b="b"/>
                <a:pathLst>
                  <a:path w="4" h="6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3" y="3"/>
                      <a:pt x="0" y="2"/>
                      <a:pt x="1" y="5"/>
                    </a:cubicBezTo>
                    <a:cubicBezTo>
                      <a:pt x="1" y="6"/>
                      <a:pt x="2" y="6"/>
                      <a:pt x="2" y="6"/>
                    </a:cubicBezTo>
                    <a:cubicBezTo>
                      <a:pt x="3" y="6"/>
                      <a:pt x="4" y="4"/>
                      <a:pt x="4" y="3"/>
                    </a:cubicBezTo>
                    <a:cubicBezTo>
                      <a:pt x="4" y="1"/>
                      <a:pt x="3" y="0"/>
                      <a:pt x="2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6" name="Freeform 542"/>
              <p:cNvSpPr>
                <a:spLocks/>
              </p:cNvSpPr>
              <p:nvPr/>
            </p:nvSpPr>
            <p:spPr bwMode="auto">
              <a:xfrm>
                <a:off x="747" y="6161"/>
                <a:ext cx="20" cy="11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1"/>
                  </a:cxn>
                  <a:cxn ang="0">
                    <a:pos x="1" y="2"/>
                  </a:cxn>
                  <a:cxn ang="0">
                    <a:pos x="4" y="1"/>
                  </a:cxn>
                  <a:cxn ang="0">
                    <a:pos x="2" y="0"/>
                  </a:cxn>
                </a:cxnLst>
                <a:rect l="0" t="0" r="r" b="b"/>
                <a:pathLst>
                  <a:path w="4" h="2">
                    <a:moveTo>
                      <a:pt x="2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2" y="2"/>
                      <a:pt x="3" y="2"/>
                      <a:pt x="4" y="1"/>
                    </a:cubicBezTo>
                    <a:cubicBezTo>
                      <a:pt x="3" y="0"/>
                      <a:pt x="3" y="0"/>
                      <a:pt x="2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7" name="Freeform 543"/>
              <p:cNvSpPr>
                <a:spLocks/>
              </p:cNvSpPr>
              <p:nvPr/>
            </p:nvSpPr>
            <p:spPr bwMode="auto">
              <a:xfrm>
                <a:off x="736" y="6136"/>
                <a:ext cx="21" cy="20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3" y="4"/>
                  </a:cxn>
                  <a:cxn ang="0">
                    <a:pos x="4" y="2"/>
                  </a:cxn>
                  <a:cxn ang="0">
                    <a:pos x="1" y="0"/>
                  </a:cxn>
                </a:cxnLst>
                <a:rect l="0" t="0" r="r" b="b"/>
                <a:pathLst>
                  <a:path w="4" h="4">
                    <a:moveTo>
                      <a:pt x="1" y="0"/>
                    </a:moveTo>
                    <a:cubicBezTo>
                      <a:pt x="0" y="2"/>
                      <a:pt x="2" y="4"/>
                      <a:pt x="3" y="4"/>
                    </a:cubicBezTo>
                    <a:cubicBezTo>
                      <a:pt x="3" y="4"/>
                      <a:pt x="4" y="3"/>
                      <a:pt x="4" y="2"/>
                    </a:cubicBezTo>
                    <a:cubicBezTo>
                      <a:pt x="2" y="2"/>
                      <a:pt x="2" y="1"/>
                      <a:pt x="1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8" name="Freeform 544"/>
              <p:cNvSpPr>
                <a:spLocks/>
              </p:cNvSpPr>
              <p:nvPr/>
            </p:nvSpPr>
            <p:spPr bwMode="auto">
              <a:xfrm>
                <a:off x="643" y="5606"/>
                <a:ext cx="98" cy="67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3"/>
                  </a:cxn>
                  <a:cxn ang="0">
                    <a:pos x="18" y="13"/>
                  </a:cxn>
                  <a:cxn ang="0">
                    <a:pos x="6" y="0"/>
                  </a:cxn>
                </a:cxnLst>
                <a:rect l="0" t="0" r="r" b="b"/>
                <a:pathLst>
                  <a:path w="19" h="13">
                    <a:moveTo>
                      <a:pt x="6" y="0"/>
                    </a:moveTo>
                    <a:cubicBezTo>
                      <a:pt x="4" y="0"/>
                      <a:pt x="2" y="1"/>
                      <a:pt x="0" y="3"/>
                    </a:cubicBezTo>
                    <a:cubicBezTo>
                      <a:pt x="9" y="3"/>
                      <a:pt x="12" y="9"/>
                      <a:pt x="18" y="13"/>
                    </a:cubicBezTo>
                    <a:cubicBezTo>
                      <a:pt x="19" y="6"/>
                      <a:pt x="13" y="0"/>
                      <a:pt x="6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9" name="Freeform 545"/>
              <p:cNvSpPr>
                <a:spLocks/>
              </p:cNvSpPr>
              <p:nvPr/>
            </p:nvSpPr>
            <p:spPr bwMode="auto">
              <a:xfrm>
                <a:off x="653" y="5534"/>
                <a:ext cx="94" cy="113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4"/>
                  </a:cxn>
                  <a:cxn ang="0">
                    <a:pos x="3" y="12"/>
                  </a:cxn>
                  <a:cxn ang="0">
                    <a:pos x="6" y="12"/>
                  </a:cxn>
                  <a:cxn ang="0">
                    <a:pos x="18" y="22"/>
                  </a:cxn>
                  <a:cxn ang="0">
                    <a:pos x="6" y="0"/>
                  </a:cxn>
                </a:cxnLst>
                <a:rect l="0" t="0" r="r" b="b"/>
                <a:pathLst>
                  <a:path w="18" h="22">
                    <a:moveTo>
                      <a:pt x="6" y="0"/>
                    </a:moveTo>
                    <a:cubicBezTo>
                      <a:pt x="5" y="2"/>
                      <a:pt x="3" y="3"/>
                      <a:pt x="0" y="4"/>
                    </a:cubicBezTo>
                    <a:cubicBezTo>
                      <a:pt x="3" y="8"/>
                      <a:pt x="3" y="8"/>
                      <a:pt x="3" y="12"/>
                    </a:cubicBezTo>
                    <a:cubicBezTo>
                      <a:pt x="4" y="12"/>
                      <a:pt x="5" y="11"/>
                      <a:pt x="6" y="12"/>
                    </a:cubicBezTo>
                    <a:cubicBezTo>
                      <a:pt x="12" y="12"/>
                      <a:pt x="16" y="17"/>
                      <a:pt x="18" y="22"/>
                    </a:cubicBezTo>
                    <a:cubicBezTo>
                      <a:pt x="17" y="11"/>
                      <a:pt x="14" y="4"/>
                      <a:pt x="6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0" name="Freeform 546"/>
              <p:cNvSpPr>
                <a:spLocks/>
              </p:cNvSpPr>
              <p:nvPr/>
            </p:nvSpPr>
            <p:spPr bwMode="auto">
              <a:xfrm>
                <a:off x="498" y="5313"/>
                <a:ext cx="223" cy="241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10" y="11"/>
                  </a:cxn>
                  <a:cxn ang="0">
                    <a:pos x="4" y="16"/>
                  </a:cxn>
                  <a:cxn ang="0">
                    <a:pos x="15" y="13"/>
                  </a:cxn>
                  <a:cxn ang="0">
                    <a:pos x="16" y="13"/>
                  </a:cxn>
                  <a:cxn ang="0">
                    <a:pos x="15" y="17"/>
                  </a:cxn>
                  <a:cxn ang="0">
                    <a:pos x="18" y="17"/>
                  </a:cxn>
                  <a:cxn ang="0">
                    <a:pos x="28" y="22"/>
                  </a:cxn>
                  <a:cxn ang="0">
                    <a:pos x="18" y="19"/>
                  </a:cxn>
                  <a:cxn ang="0">
                    <a:pos x="14" y="20"/>
                  </a:cxn>
                  <a:cxn ang="0">
                    <a:pos x="14" y="25"/>
                  </a:cxn>
                  <a:cxn ang="0">
                    <a:pos x="16" y="47"/>
                  </a:cxn>
                  <a:cxn ang="0">
                    <a:pos x="21" y="46"/>
                  </a:cxn>
                  <a:cxn ang="0">
                    <a:pos x="22" y="38"/>
                  </a:cxn>
                  <a:cxn ang="0">
                    <a:pos x="21" y="38"/>
                  </a:cxn>
                  <a:cxn ang="0">
                    <a:pos x="20" y="40"/>
                  </a:cxn>
                  <a:cxn ang="0">
                    <a:pos x="18" y="42"/>
                  </a:cxn>
                  <a:cxn ang="0">
                    <a:pos x="18" y="42"/>
                  </a:cxn>
                  <a:cxn ang="0">
                    <a:pos x="25" y="27"/>
                  </a:cxn>
                  <a:cxn ang="0">
                    <a:pos x="25" y="27"/>
                  </a:cxn>
                  <a:cxn ang="0">
                    <a:pos x="40" y="40"/>
                  </a:cxn>
                  <a:cxn ang="0">
                    <a:pos x="35" y="24"/>
                  </a:cxn>
                  <a:cxn ang="0">
                    <a:pos x="41" y="28"/>
                  </a:cxn>
                  <a:cxn ang="0">
                    <a:pos x="40" y="21"/>
                  </a:cxn>
                  <a:cxn ang="0">
                    <a:pos x="35" y="23"/>
                  </a:cxn>
                  <a:cxn ang="0">
                    <a:pos x="21" y="5"/>
                  </a:cxn>
                  <a:cxn ang="0">
                    <a:pos x="20" y="13"/>
                  </a:cxn>
                  <a:cxn ang="0">
                    <a:pos x="4" y="0"/>
                  </a:cxn>
                </a:cxnLst>
                <a:rect l="0" t="0" r="r" b="b"/>
                <a:pathLst>
                  <a:path w="43" h="47">
                    <a:moveTo>
                      <a:pt x="4" y="0"/>
                    </a:moveTo>
                    <a:cubicBezTo>
                      <a:pt x="4" y="6"/>
                      <a:pt x="7" y="8"/>
                      <a:pt x="10" y="11"/>
                    </a:cubicBezTo>
                    <a:cubicBezTo>
                      <a:pt x="9" y="13"/>
                      <a:pt x="4" y="12"/>
                      <a:pt x="4" y="16"/>
                    </a:cubicBezTo>
                    <a:cubicBezTo>
                      <a:pt x="8" y="16"/>
                      <a:pt x="10" y="13"/>
                      <a:pt x="15" y="13"/>
                    </a:cubicBezTo>
                    <a:cubicBezTo>
                      <a:pt x="15" y="13"/>
                      <a:pt x="15" y="13"/>
                      <a:pt x="16" y="13"/>
                    </a:cubicBezTo>
                    <a:cubicBezTo>
                      <a:pt x="16" y="15"/>
                      <a:pt x="14" y="15"/>
                      <a:pt x="15" y="17"/>
                    </a:cubicBezTo>
                    <a:cubicBezTo>
                      <a:pt x="16" y="17"/>
                      <a:pt x="17" y="17"/>
                      <a:pt x="18" y="17"/>
                    </a:cubicBezTo>
                    <a:cubicBezTo>
                      <a:pt x="23" y="17"/>
                      <a:pt x="27" y="17"/>
                      <a:pt x="28" y="22"/>
                    </a:cubicBezTo>
                    <a:cubicBezTo>
                      <a:pt x="25" y="20"/>
                      <a:pt x="22" y="19"/>
                      <a:pt x="18" y="19"/>
                    </a:cubicBezTo>
                    <a:cubicBezTo>
                      <a:pt x="17" y="19"/>
                      <a:pt x="15" y="19"/>
                      <a:pt x="14" y="20"/>
                    </a:cubicBezTo>
                    <a:cubicBezTo>
                      <a:pt x="13" y="23"/>
                      <a:pt x="13" y="22"/>
                      <a:pt x="14" y="25"/>
                    </a:cubicBezTo>
                    <a:cubicBezTo>
                      <a:pt x="0" y="26"/>
                      <a:pt x="5" y="47"/>
                      <a:pt x="16" y="47"/>
                    </a:cubicBezTo>
                    <a:cubicBezTo>
                      <a:pt x="18" y="47"/>
                      <a:pt x="19" y="47"/>
                      <a:pt x="21" y="46"/>
                    </a:cubicBezTo>
                    <a:cubicBezTo>
                      <a:pt x="23" y="44"/>
                      <a:pt x="22" y="41"/>
                      <a:pt x="22" y="38"/>
                    </a:cubicBezTo>
                    <a:cubicBezTo>
                      <a:pt x="22" y="38"/>
                      <a:pt x="22" y="38"/>
                      <a:pt x="21" y="38"/>
                    </a:cubicBezTo>
                    <a:cubicBezTo>
                      <a:pt x="20" y="38"/>
                      <a:pt x="20" y="39"/>
                      <a:pt x="20" y="40"/>
                    </a:cubicBezTo>
                    <a:cubicBezTo>
                      <a:pt x="20" y="41"/>
                      <a:pt x="20" y="42"/>
                      <a:pt x="18" y="42"/>
                    </a:cubicBezTo>
                    <a:cubicBezTo>
                      <a:pt x="18" y="42"/>
                      <a:pt x="18" y="42"/>
                      <a:pt x="18" y="42"/>
                    </a:cubicBezTo>
                    <a:cubicBezTo>
                      <a:pt x="6" y="36"/>
                      <a:pt x="18" y="27"/>
                      <a:pt x="25" y="27"/>
                    </a:cubicBezTo>
                    <a:cubicBezTo>
                      <a:pt x="25" y="27"/>
                      <a:pt x="25" y="27"/>
                      <a:pt x="25" y="27"/>
                    </a:cubicBezTo>
                    <a:cubicBezTo>
                      <a:pt x="35" y="28"/>
                      <a:pt x="33" y="38"/>
                      <a:pt x="40" y="40"/>
                    </a:cubicBezTo>
                    <a:cubicBezTo>
                      <a:pt x="39" y="34"/>
                      <a:pt x="36" y="31"/>
                      <a:pt x="35" y="24"/>
                    </a:cubicBezTo>
                    <a:cubicBezTo>
                      <a:pt x="37" y="26"/>
                      <a:pt x="39" y="27"/>
                      <a:pt x="41" y="28"/>
                    </a:cubicBezTo>
                    <a:cubicBezTo>
                      <a:pt x="40" y="25"/>
                      <a:pt x="43" y="24"/>
                      <a:pt x="40" y="21"/>
                    </a:cubicBezTo>
                    <a:cubicBezTo>
                      <a:pt x="38" y="22"/>
                      <a:pt x="37" y="23"/>
                      <a:pt x="35" y="23"/>
                    </a:cubicBezTo>
                    <a:cubicBezTo>
                      <a:pt x="28" y="23"/>
                      <a:pt x="28" y="8"/>
                      <a:pt x="21" y="5"/>
                    </a:cubicBezTo>
                    <a:cubicBezTo>
                      <a:pt x="18" y="9"/>
                      <a:pt x="21" y="10"/>
                      <a:pt x="20" y="13"/>
                    </a:cubicBezTo>
                    <a:cubicBezTo>
                      <a:pt x="14" y="10"/>
                      <a:pt x="9" y="4"/>
                      <a:pt x="4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1" name="Freeform 547"/>
              <p:cNvSpPr>
                <a:spLocks/>
              </p:cNvSpPr>
              <p:nvPr/>
            </p:nvSpPr>
            <p:spPr bwMode="auto">
              <a:xfrm>
                <a:off x="461" y="6064"/>
                <a:ext cx="171" cy="108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24" y="4"/>
                  </a:cxn>
                  <a:cxn ang="0">
                    <a:pos x="25" y="5"/>
                  </a:cxn>
                  <a:cxn ang="0">
                    <a:pos x="26" y="4"/>
                  </a:cxn>
                  <a:cxn ang="0">
                    <a:pos x="27" y="4"/>
                  </a:cxn>
                  <a:cxn ang="0">
                    <a:pos x="28" y="5"/>
                  </a:cxn>
                  <a:cxn ang="0">
                    <a:pos x="2" y="14"/>
                  </a:cxn>
                  <a:cxn ang="0">
                    <a:pos x="0" y="21"/>
                  </a:cxn>
                  <a:cxn ang="0">
                    <a:pos x="6" y="19"/>
                  </a:cxn>
                  <a:cxn ang="0">
                    <a:pos x="15" y="21"/>
                  </a:cxn>
                  <a:cxn ang="0">
                    <a:pos x="15" y="16"/>
                  </a:cxn>
                  <a:cxn ang="0">
                    <a:pos x="21" y="20"/>
                  </a:cxn>
                  <a:cxn ang="0">
                    <a:pos x="22" y="20"/>
                  </a:cxn>
                  <a:cxn ang="0">
                    <a:pos x="27" y="15"/>
                  </a:cxn>
                  <a:cxn ang="0">
                    <a:pos x="26" y="11"/>
                  </a:cxn>
                  <a:cxn ang="0">
                    <a:pos x="27" y="11"/>
                  </a:cxn>
                  <a:cxn ang="0">
                    <a:pos x="32" y="1"/>
                  </a:cxn>
                  <a:cxn ang="0">
                    <a:pos x="28" y="0"/>
                  </a:cxn>
                </a:cxnLst>
                <a:rect l="0" t="0" r="r" b="b"/>
                <a:pathLst>
                  <a:path w="33" h="21">
                    <a:moveTo>
                      <a:pt x="28" y="0"/>
                    </a:moveTo>
                    <a:cubicBezTo>
                      <a:pt x="26" y="0"/>
                      <a:pt x="24" y="1"/>
                      <a:pt x="24" y="4"/>
                    </a:cubicBezTo>
                    <a:cubicBezTo>
                      <a:pt x="24" y="4"/>
                      <a:pt x="25" y="5"/>
                      <a:pt x="25" y="5"/>
                    </a:cubicBezTo>
                    <a:cubicBezTo>
                      <a:pt x="26" y="5"/>
                      <a:pt x="26" y="4"/>
                      <a:pt x="26" y="4"/>
                    </a:cubicBezTo>
                    <a:cubicBezTo>
                      <a:pt x="27" y="4"/>
                      <a:pt x="27" y="4"/>
                      <a:pt x="27" y="4"/>
                    </a:cubicBezTo>
                    <a:cubicBezTo>
                      <a:pt x="28" y="4"/>
                      <a:pt x="28" y="4"/>
                      <a:pt x="28" y="5"/>
                    </a:cubicBezTo>
                    <a:cubicBezTo>
                      <a:pt x="21" y="8"/>
                      <a:pt x="4" y="3"/>
                      <a:pt x="2" y="14"/>
                    </a:cubicBezTo>
                    <a:cubicBezTo>
                      <a:pt x="8" y="15"/>
                      <a:pt x="0" y="19"/>
                      <a:pt x="0" y="21"/>
                    </a:cubicBezTo>
                    <a:cubicBezTo>
                      <a:pt x="3" y="20"/>
                      <a:pt x="5" y="19"/>
                      <a:pt x="6" y="19"/>
                    </a:cubicBezTo>
                    <a:cubicBezTo>
                      <a:pt x="9" y="19"/>
                      <a:pt x="11" y="20"/>
                      <a:pt x="15" y="21"/>
                    </a:cubicBezTo>
                    <a:cubicBezTo>
                      <a:pt x="17" y="18"/>
                      <a:pt x="12" y="17"/>
                      <a:pt x="15" y="16"/>
                    </a:cubicBezTo>
                    <a:cubicBezTo>
                      <a:pt x="16" y="19"/>
                      <a:pt x="18" y="20"/>
                      <a:pt x="21" y="20"/>
                    </a:cubicBezTo>
                    <a:cubicBezTo>
                      <a:pt x="21" y="20"/>
                      <a:pt x="22" y="20"/>
                      <a:pt x="22" y="20"/>
                    </a:cubicBezTo>
                    <a:cubicBezTo>
                      <a:pt x="20" y="15"/>
                      <a:pt x="26" y="17"/>
                      <a:pt x="27" y="15"/>
                    </a:cubicBezTo>
                    <a:cubicBezTo>
                      <a:pt x="27" y="13"/>
                      <a:pt x="26" y="13"/>
                      <a:pt x="26" y="11"/>
                    </a:cubicBezTo>
                    <a:cubicBezTo>
                      <a:pt x="26" y="11"/>
                      <a:pt x="27" y="11"/>
                      <a:pt x="27" y="11"/>
                    </a:cubicBezTo>
                    <a:cubicBezTo>
                      <a:pt x="32" y="11"/>
                      <a:pt x="33" y="7"/>
                      <a:pt x="32" y="1"/>
                    </a:cubicBezTo>
                    <a:cubicBezTo>
                      <a:pt x="31" y="1"/>
                      <a:pt x="30" y="0"/>
                      <a:pt x="28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2" name="Freeform 548"/>
              <p:cNvSpPr>
                <a:spLocks/>
              </p:cNvSpPr>
              <p:nvPr/>
            </p:nvSpPr>
            <p:spPr bwMode="auto">
              <a:xfrm>
                <a:off x="570" y="5107"/>
                <a:ext cx="37" cy="36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7"/>
                  </a:cxn>
                  <a:cxn ang="0">
                    <a:pos x="7" y="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7" h="7">
                    <a:moveTo>
                      <a:pt x="6" y="0"/>
                    </a:moveTo>
                    <a:cubicBezTo>
                      <a:pt x="1" y="0"/>
                      <a:pt x="0" y="3"/>
                      <a:pt x="0" y="7"/>
                    </a:cubicBezTo>
                    <a:cubicBezTo>
                      <a:pt x="4" y="7"/>
                      <a:pt x="7" y="6"/>
                      <a:pt x="7" y="2"/>
                    </a:cubicBezTo>
                    <a:cubicBezTo>
                      <a:pt x="7" y="1"/>
                      <a:pt x="6" y="1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3" name="Freeform 549"/>
              <p:cNvSpPr>
                <a:spLocks/>
              </p:cNvSpPr>
              <p:nvPr/>
            </p:nvSpPr>
            <p:spPr bwMode="auto">
              <a:xfrm>
                <a:off x="518" y="4654"/>
                <a:ext cx="16" cy="21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4"/>
                  </a:cxn>
                  <a:cxn ang="0">
                    <a:pos x="3" y="4"/>
                  </a:cxn>
                  <a:cxn ang="0">
                    <a:pos x="1" y="0"/>
                  </a:cxn>
                </a:cxnLst>
                <a:rect l="0" t="0" r="r" b="b"/>
                <a:pathLst>
                  <a:path w="3" h="4">
                    <a:moveTo>
                      <a:pt x="1" y="0"/>
                    </a:moveTo>
                    <a:cubicBezTo>
                      <a:pt x="1" y="1"/>
                      <a:pt x="0" y="2"/>
                      <a:pt x="0" y="4"/>
                    </a:cubicBezTo>
                    <a:cubicBezTo>
                      <a:pt x="1" y="4"/>
                      <a:pt x="2" y="4"/>
                      <a:pt x="3" y="4"/>
                    </a:cubicBezTo>
                    <a:cubicBezTo>
                      <a:pt x="3" y="2"/>
                      <a:pt x="3" y="0"/>
                      <a:pt x="1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4" name="Freeform 550"/>
              <p:cNvSpPr>
                <a:spLocks/>
              </p:cNvSpPr>
              <p:nvPr/>
            </p:nvSpPr>
            <p:spPr bwMode="auto">
              <a:xfrm>
                <a:off x="425" y="4665"/>
                <a:ext cx="114" cy="87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5"/>
                  </a:cxn>
                  <a:cxn ang="0">
                    <a:pos x="4" y="5"/>
                  </a:cxn>
                  <a:cxn ang="0">
                    <a:pos x="18" y="17"/>
                  </a:cxn>
                  <a:cxn ang="0">
                    <a:pos x="21" y="10"/>
                  </a:cxn>
                  <a:cxn ang="0">
                    <a:pos x="12" y="0"/>
                  </a:cxn>
                </a:cxnLst>
                <a:rect l="0" t="0" r="r" b="b"/>
                <a:pathLst>
                  <a:path w="22" h="17">
                    <a:moveTo>
                      <a:pt x="12" y="0"/>
                    </a:moveTo>
                    <a:cubicBezTo>
                      <a:pt x="7" y="1"/>
                      <a:pt x="3" y="3"/>
                      <a:pt x="0" y="5"/>
                    </a:cubicBezTo>
                    <a:cubicBezTo>
                      <a:pt x="1" y="5"/>
                      <a:pt x="3" y="5"/>
                      <a:pt x="4" y="5"/>
                    </a:cubicBezTo>
                    <a:cubicBezTo>
                      <a:pt x="13" y="5"/>
                      <a:pt x="19" y="11"/>
                      <a:pt x="18" y="17"/>
                    </a:cubicBezTo>
                    <a:cubicBezTo>
                      <a:pt x="21" y="14"/>
                      <a:pt x="22" y="13"/>
                      <a:pt x="21" y="10"/>
                    </a:cubicBezTo>
                    <a:cubicBezTo>
                      <a:pt x="21" y="4"/>
                      <a:pt x="12" y="5"/>
                      <a:pt x="12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5" name="Freeform 551"/>
              <p:cNvSpPr>
                <a:spLocks/>
              </p:cNvSpPr>
              <p:nvPr/>
            </p:nvSpPr>
            <p:spPr bwMode="auto">
              <a:xfrm>
                <a:off x="482" y="5446"/>
                <a:ext cx="36" cy="31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1" y="1"/>
                  </a:cxn>
                  <a:cxn ang="0">
                    <a:pos x="3" y="6"/>
                  </a:cxn>
                  <a:cxn ang="0">
                    <a:pos x="6" y="0"/>
                  </a:cxn>
                  <a:cxn ang="0">
                    <a:pos x="4" y="0"/>
                  </a:cxn>
                </a:cxnLst>
                <a:rect l="0" t="0" r="r" b="b"/>
                <a:pathLst>
                  <a:path w="7" h="6">
                    <a:moveTo>
                      <a:pt x="4" y="0"/>
                    </a:moveTo>
                    <a:cubicBezTo>
                      <a:pt x="3" y="0"/>
                      <a:pt x="1" y="1"/>
                      <a:pt x="1" y="1"/>
                    </a:cubicBezTo>
                    <a:cubicBezTo>
                      <a:pt x="0" y="4"/>
                      <a:pt x="1" y="6"/>
                      <a:pt x="3" y="6"/>
                    </a:cubicBezTo>
                    <a:cubicBezTo>
                      <a:pt x="5" y="6"/>
                      <a:pt x="7" y="4"/>
                      <a:pt x="6" y="0"/>
                    </a:cubicBezTo>
                    <a:cubicBezTo>
                      <a:pt x="5" y="0"/>
                      <a:pt x="5" y="0"/>
                      <a:pt x="4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6" name="Freeform 552"/>
              <p:cNvSpPr>
                <a:spLocks/>
              </p:cNvSpPr>
              <p:nvPr/>
            </p:nvSpPr>
            <p:spPr bwMode="auto">
              <a:xfrm>
                <a:off x="487" y="4639"/>
                <a:ext cx="21" cy="21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4"/>
                  </a:cxn>
                  <a:cxn ang="0">
                    <a:pos x="4" y="4"/>
                  </a:cxn>
                  <a:cxn ang="0">
                    <a:pos x="2" y="0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cubicBezTo>
                      <a:pt x="1" y="1"/>
                      <a:pt x="0" y="2"/>
                      <a:pt x="1" y="4"/>
                    </a:cubicBezTo>
                    <a:cubicBezTo>
                      <a:pt x="2" y="4"/>
                      <a:pt x="3" y="4"/>
                      <a:pt x="4" y="4"/>
                    </a:cubicBezTo>
                    <a:cubicBezTo>
                      <a:pt x="4" y="2"/>
                      <a:pt x="4" y="0"/>
                      <a:pt x="2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7" name="Freeform 553"/>
              <p:cNvSpPr>
                <a:spLocks/>
              </p:cNvSpPr>
              <p:nvPr/>
            </p:nvSpPr>
            <p:spPr bwMode="auto">
              <a:xfrm>
                <a:off x="425" y="5477"/>
                <a:ext cx="83" cy="62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5" y="2"/>
                  </a:cxn>
                  <a:cxn ang="0">
                    <a:pos x="7" y="6"/>
                  </a:cxn>
                  <a:cxn ang="0">
                    <a:pos x="3" y="5"/>
                  </a:cxn>
                  <a:cxn ang="0">
                    <a:pos x="0" y="9"/>
                  </a:cxn>
                  <a:cxn ang="0">
                    <a:pos x="2" y="10"/>
                  </a:cxn>
                  <a:cxn ang="0">
                    <a:pos x="6" y="8"/>
                  </a:cxn>
                  <a:cxn ang="0">
                    <a:pos x="9" y="6"/>
                  </a:cxn>
                  <a:cxn ang="0">
                    <a:pos x="10" y="11"/>
                  </a:cxn>
                  <a:cxn ang="0">
                    <a:pos x="12" y="12"/>
                  </a:cxn>
                  <a:cxn ang="0">
                    <a:pos x="16" y="9"/>
                  </a:cxn>
                  <a:cxn ang="0">
                    <a:pos x="10" y="0"/>
                  </a:cxn>
                  <a:cxn ang="0">
                    <a:pos x="10" y="0"/>
                  </a:cxn>
                </a:cxnLst>
                <a:rect l="0" t="0" r="r" b="b"/>
                <a:pathLst>
                  <a:path w="16" h="12">
                    <a:moveTo>
                      <a:pt x="10" y="0"/>
                    </a:moveTo>
                    <a:cubicBezTo>
                      <a:pt x="8" y="0"/>
                      <a:pt x="7" y="1"/>
                      <a:pt x="5" y="2"/>
                    </a:cubicBezTo>
                    <a:cubicBezTo>
                      <a:pt x="4" y="5"/>
                      <a:pt x="9" y="3"/>
                      <a:pt x="7" y="6"/>
                    </a:cubicBezTo>
                    <a:cubicBezTo>
                      <a:pt x="6" y="6"/>
                      <a:pt x="4" y="5"/>
                      <a:pt x="3" y="5"/>
                    </a:cubicBezTo>
                    <a:cubicBezTo>
                      <a:pt x="1" y="5"/>
                      <a:pt x="0" y="6"/>
                      <a:pt x="0" y="9"/>
                    </a:cubicBezTo>
                    <a:cubicBezTo>
                      <a:pt x="1" y="10"/>
                      <a:pt x="1" y="10"/>
                      <a:pt x="2" y="10"/>
                    </a:cubicBezTo>
                    <a:cubicBezTo>
                      <a:pt x="3" y="10"/>
                      <a:pt x="4" y="9"/>
                      <a:pt x="6" y="8"/>
                    </a:cubicBezTo>
                    <a:cubicBezTo>
                      <a:pt x="7" y="7"/>
                      <a:pt x="8" y="6"/>
                      <a:pt x="9" y="6"/>
                    </a:cubicBezTo>
                    <a:cubicBezTo>
                      <a:pt x="9" y="9"/>
                      <a:pt x="10" y="10"/>
                      <a:pt x="10" y="11"/>
                    </a:cubicBezTo>
                    <a:cubicBezTo>
                      <a:pt x="11" y="12"/>
                      <a:pt x="11" y="12"/>
                      <a:pt x="12" y="12"/>
                    </a:cubicBezTo>
                    <a:cubicBezTo>
                      <a:pt x="14" y="12"/>
                      <a:pt x="14" y="10"/>
                      <a:pt x="16" y="9"/>
                    </a:cubicBezTo>
                    <a:cubicBezTo>
                      <a:pt x="15" y="5"/>
                      <a:pt x="11" y="5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8" name="Freeform 554"/>
              <p:cNvSpPr>
                <a:spLocks noEditPoints="1"/>
              </p:cNvSpPr>
              <p:nvPr/>
            </p:nvSpPr>
            <p:spPr bwMode="auto">
              <a:xfrm>
                <a:off x="-5" y="4557"/>
                <a:ext cx="534" cy="637"/>
              </a:xfrm>
              <a:custGeom>
                <a:avLst/>
                <a:gdLst/>
                <a:ahLst/>
                <a:cxnLst>
                  <a:cxn ang="0">
                    <a:pos x="4" y="105"/>
                  </a:cxn>
                  <a:cxn ang="0">
                    <a:pos x="7" y="97"/>
                  </a:cxn>
                  <a:cxn ang="0">
                    <a:pos x="0" y="99"/>
                  </a:cxn>
                  <a:cxn ang="0">
                    <a:pos x="11" y="105"/>
                  </a:cxn>
                  <a:cxn ang="0">
                    <a:pos x="16" y="117"/>
                  </a:cxn>
                  <a:cxn ang="0">
                    <a:pos x="16" y="104"/>
                  </a:cxn>
                  <a:cxn ang="0">
                    <a:pos x="1" y="88"/>
                  </a:cxn>
                  <a:cxn ang="0">
                    <a:pos x="3" y="88"/>
                  </a:cxn>
                  <a:cxn ang="0">
                    <a:pos x="41" y="38"/>
                  </a:cxn>
                  <a:cxn ang="0">
                    <a:pos x="17" y="25"/>
                  </a:cxn>
                  <a:cxn ang="0">
                    <a:pos x="13" y="24"/>
                  </a:cxn>
                  <a:cxn ang="0">
                    <a:pos x="13" y="11"/>
                  </a:cxn>
                  <a:cxn ang="0">
                    <a:pos x="76" y="2"/>
                  </a:cxn>
                  <a:cxn ang="0">
                    <a:pos x="73" y="0"/>
                  </a:cxn>
                  <a:cxn ang="0">
                    <a:pos x="68" y="11"/>
                  </a:cxn>
                  <a:cxn ang="0">
                    <a:pos x="70" y="23"/>
                  </a:cxn>
                  <a:cxn ang="0">
                    <a:pos x="63" y="24"/>
                  </a:cxn>
                  <a:cxn ang="0">
                    <a:pos x="54" y="17"/>
                  </a:cxn>
                  <a:cxn ang="0">
                    <a:pos x="58" y="39"/>
                  </a:cxn>
                  <a:cxn ang="0">
                    <a:pos x="39" y="30"/>
                  </a:cxn>
                  <a:cxn ang="0">
                    <a:pos x="48" y="24"/>
                  </a:cxn>
                  <a:cxn ang="0">
                    <a:pos x="47" y="11"/>
                  </a:cxn>
                  <a:cxn ang="0">
                    <a:pos x="40" y="22"/>
                  </a:cxn>
                  <a:cxn ang="0">
                    <a:pos x="37" y="31"/>
                  </a:cxn>
                  <a:cxn ang="0">
                    <a:pos x="26" y="15"/>
                  </a:cxn>
                  <a:cxn ang="0">
                    <a:pos x="16" y="2"/>
                  </a:cxn>
                  <a:cxn ang="0">
                    <a:pos x="15" y="0"/>
                  </a:cxn>
                  <a:cxn ang="0">
                    <a:pos x="6" y="33"/>
                  </a:cxn>
                  <a:cxn ang="0">
                    <a:pos x="3" y="38"/>
                  </a:cxn>
                  <a:cxn ang="0">
                    <a:pos x="31" y="74"/>
                  </a:cxn>
                  <a:cxn ang="0">
                    <a:pos x="29" y="87"/>
                  </a:cxn>
                  <a:cxn ang="0">
                    <a:pos x="38" y="105"/>
                  </a:cxn>
                  <a:cxn ang="0">
                    <a:pos x="52" y="95"/>
                  </a:cxn>
                  <a:cxn ang="0">
                    <a:pos x="57" y="99"/>
                  </a:cxn>
                  <a:cxn ang="0">
                    <a:pos x="81" y="101"/>
                  </a:cxn>
                  <a:cxn ang="0">
                    <a:pos x="55" y="90"/>
                  </a:cxn>
                  <a:cxn ang="0">
                    <a:pos x="80" y="95"/>
                  </a:cxn>
                  <a:cxn ang="0">
                    <a:pos x="49" y="88"/>
                  </a:cxn>
                  <a:cxn ang="0">
                    <a:pos x="40" y="73"/>
                  </a:cxn>
                  <a:cxn ang="0">
                    <a:pos x="24" y="66"/>
                  </a:cxn>
                  <a:cxn ang="0">
                    <a:pos x="50" y="43"/>
                  </a:cxn>
                  <a:cxn ang="0">
                    <a:pos x="67" y="48"/>
                  </a:cxn>
                  <a:cxn ang="0">
                    <a:pos x="81" y="49"/>
                  </a:cxn>
                  <a:cxn ang="0">
                    <a:pos x="88" y="43"/>
                  </a:cxn>
                  <a:cxn ang="0">
                    <a:pos x="63" y="39"/>
                  </a:cxn>
                  <a:cxn ang="0">
                    <a:pos x="75" y="35"/>
                  </a:cxn>
                  <a:cxn ang="0">
                    <a:pos x="84" y="35"/>
                  </a:cxn>
                  <a:cxn ang="0">
                    <a:pos x="83" y="32"/>
                  </a:cxn>
                  <a:cxn ang="0">
                    <a:pos x="90" y="36"/>
                  </a:cxn>
                  <a:cxn ang="0">
                    <a:pos x="93" y="38"/>
                  </a:cxn>
                  <a:cxn ang="0">
                    <a:pos x="96" y="43"/>
                  </a:cxn>
                  <a:cxn ang="0">
                    <a:pos x="97" y="11"/>
                  </a:cxn>
                  <a:cxn ang="0">
                    <a:pos x="88" y="4"/>
                  </a:cxn>
                  <a:cxn ang="0">
                    <a:pos x="79" y="19"/>
                  </a:cxn>
                  <a:cxn ang="0">
                    <a:pos x="73" y="28"/>
                  </a:cxn>
                  <a:cxn ang="0">
                    <a:pos x="78" y="0"/>
                  </a:cxn>
                </a:cxnLst>
                <a:rect l="0" t="0" r="r" b="b"/>
                <a:pathLst>
                  <a:path w="103" h="124">
                    <a:moveTo>
                      <a:pt x="0" y="101"/>
                    </a:moveTo>
                    <a:cubicBezTo>
                      <a:pt x="0" y="109"/>
                      <a:pt x="0" y="109"/>
                      <a:pt x="0" y="109"/>
                    </a:cubicBezTo>
                    <a:cubicBezTo>
                      <a:pt x="0" y="110"/>
                      <a:pt x="1" y="110"/>
                      <a:pt x="1" y="111"/>
                    </a:cubicBezTo>
                    <a:cubicBezTo>
                      <a:pt x="4" y="111"/>
                      <a:pt x="2" y="106"/>
                      <a:pt x="4" y="105"/>
                    </a:cubicBezTo>
                    <a:cubicBezTo>
                      <a:pt x="4" y="103"/>
                      <a:pt x="2" y="102"/>
                      <a:pt x="0" y="101"/>
                    </a:cubicBezTo>
                    <a:moveTo>
                      <a:pt x="20" y="96"/>
                    </a:moveTo>
                    <a:cubicBezTo>
                      <a:pt x="17" y="97"/>
                      <a:pt x="14" y="98"/>
                      <a:pt x="12" y="99"/>
                    </a:cubicBezTo>
                    <a:cubicBezTo>
                      <a:pt x="13" y="98"/>
                      <a:pt x="10" y="97"/>
                      <a:pt x="7" y="97"/>
                    </a:cubicBezTo>
                    <a:cubicBezTo>
                      <a:pt x="6" y="97"/>
                      <a:pt x="5" y="97"/>
                      <a:pt x="4" y="97"/>
                    </a:cubicBezTo>
                    <a:cubicBezTo>
                      <a:pt x="3" y="97"/>
                      <a:pt x="2" y="97"/>
                      <a:pt x="1" y="97"/>
                    </a:cubicBezTo>
                    <a:cubicBezTo>
                      <a:pt x="1" y="97"/>
                      <a:pt x="0" y="97"/>
                      <a:pt x="0" y="97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3" y="101"/>
                      <a:pt x="6" y="105"/>
                      <a:pt x="8" y="107"/>
                    </a:cubicBezTo>
                    <a:cubicBezTo>
                      <a:pt x="10" y="105"/>
                      <a:pt x="6" y="101"/>
                      <a:pt x="4" y="100"/>
                    </a:cubicBezTo>
                    <a:cubicBezTo>
                      <a:pt x="5" y="100"/>
                      <a:pt x="5" y="100"/>
                      <a:pt x="5" y="100"/>
                    </a:cubicBezTo>
                    <a:cubicBezTo>
                      <a:pt x="7" y="100"/>
                      <a:pt x="10" y="103"/>
                      <a:pt x="11" y="105"/>
                    </a:cubicBezTo>
                    <a:cubicBezTo>
                      <a:pt x="11" y="109"/>
                      <a:pt x="8" y="111"/>
                      <a:pt x="7" y="114"/>
                    </a:cubicBezTo>
                    <a:cubicBezTo>
                      <a:pt x="9" y="116"/>
                      <a:pt x="11" y="116"/>
                      <a:pt x="10" y="121"/>
                    </a:cubicBezTo>
                    <a:cubicBezTo>
                      <a:pt x="13" y="121"/>
                      <a:pt x="12" y="117"/>
                      <a:pt x="16" y="117"/>
                    </a:cubicBezTo>
                    <a:cubicBezTo>
                      <a:pt x="16" y="117"/>
                      <a:pt x="16" y="117"/>
                      <a:pt x="16" y="117"/>
                    </a:cubicBezTo>
                    <a:cubicBezTo>
                      <a:pt x="16" y="112"/>
                      <a:pt x="16" y="111"/>
                      <a:pt x="16" y="111"/>
                    </a:cubicBezTo>
                    <a:cubicBezTo>
                      <a:pt x="17" y="111"/>
                      <a:pt x="18" y="117"/>
                      <a:pt x="20" y="120"/>
                    </a:cubicBezTo>
                    <a:cubicBezTo>
                      <a:pt x="23" y="114"/>
                      <a:pt x="16" y="109"/>
                      <a:pt x="14" y="104"/>
                    </a:cubicBezTo>
                    <a:cubicBezTo>
                      <a:pt x="15" y="104"/>
                      <a:pt x="16" y="104"/>
                      <a:pt x="16" y="104"/>
                    </a:cubicBezTo>
                    <a:cubicBezTo>
                      <a:pt x="19" y="104"/>
                      <a:pt x="21" y="103"/>
                      <a:pt x="24" y="103"/>
                    </a:cubicBezTo>
                    <a:cubicBezTo>
                      <a:pt x="25" y="98"/>
                      <a:pt x="19" y="100"/>
                      <a:pt x="20" y="96"/>
                    </a:cubicBezTo>
                    <a:moveTo>
                      <a:pt x="3" y="88"/>
                    </a:moveTo>
                    <a:cubicBezTo>
                      <a:pt x="2" y="88"/>
                      <a:pt x="1" y="88"/>
                      <a:pt x="1" y="88"/>
                    </a:cubicBezTo>
                    <a:cubicBezTo>
                      <a:pt x="1" y="89"/>
                      <a:pt x="0" y="89"/>
                      <a:pt x="0" y="89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2" y="96"/>
                      <a:pt x="4" y="96"/>
                      <a:pt x="4" y="95"/>
                    </a:cubicBezTo>
                    <a:cubicBezTo>
                      <a:pt x="3" y="92"/>
                      <a:pt x="6" y="91"/>
                      <a:pt x="3" y="88"/>
                    </a:cubicBezTo>
                    <a:cubicBezTo>
                      <a:pt x="3" y="88"/>
                      <a:pt x="3" y="88"/>
                      <a:pt x="3" y="88"/>
                    </a:cubicBezTo>
                    <a:moveTo>
                      <a:pt x="32" y="42"/>
                    </a:moveTo>
                    <a:cubicBezTo>
                      <a:pt x="31" y="40"/>
                      <a:pt x="34" y="37"/>
                      <a:pt x="38" y="37"/>
                    </a:cubicBezTo>
                    <a:cubicBezTo>
                      <a:pt x="39" y="37"/>
                      <a:pt x="40" y="38"/>
                      <a:pt x="41" y="38"/>
                    </a:cubicBezTo>
                    <a:cubicBezTo>
                      <a:pt x="39" y="41"/>
                      <a:pt x="34" y="39"/>
                      <a:pt x="32" y="42"/>
                    </a:cubicBezTo>
                    <a:moveTo>
                      <a:pt x="6" y="69"/>
                    </a:moveTo>
                    <a:cubicBezTo>
                      <a:pt x="6" y="65"/>
                      <a:pt x="10" y="57"/>
                      <a:pt x="11" y="48"/>
                    </a:cubicBezTo>
                    <a:cubicBezTo>
                      <a:pt x="12" y="38"/>
                      <a:pt x="9" y="27"/>
                      <a:pt x="17" y="25"/>
                    </a:cubicBezTo>
                    <a:cubicBezTo>
                      <a:pt x="20" y="44"/>
                      <a:pt x="14" y="58"/>
                      <a:pt x="6" y="69"/>
                    </a:cubicBezTo>
                    <a:moveTo>
                      <a:pt x="13" y="24"/>
                    </a:moveTo>
                    <a:cubicBezTo>
                      <a:pt x="10" y="22"/>
                      <a:pt x="16" y="18"/>
                      <a:pt x="17" y="17"/>
                    </a:cubicBezTo>
                    <a:cubicBezTo>
                      <a:pt x="19" y="19"/>
                      <a:pt x="13" y="21"/>
                      <a:pt x="13" y="24"/>
                    </a:cubicBezTo>
                    <a:moveTo>
                      <a:pt x="8" y="28"/>
                    </a:moveTo>
                    <a:cubicBezTo>
                      <a:pt x="5" y="26"/>
                      <a:pt x="4" y="22"/>
                      <a:pt x="1" y="20"/>
                    </a:cubicBezTo>
                    <a:cubicBezTo>
                      <a:pt x="6" y="17"/>
                      <a:pt x="7" y="10"/>
                      <a:pt x="9" y="4"/>
                    </a:cubicBezTo>
                    <a:cubicBezTo>
                      <a:pt x="11" y="6"/>
                      <a:pt x="10" y="10"/>
                      <a:pt x="13" y="11"/>
                    </a:cubicBezTo>
                    <a:cubicBezTo>
                      <a:pt x="11" y="17"/>
                      <a:pt x="6" y="19"/>
                      <a:pt x="8" y="28"/>
                    </a:cubicBezTo>
                    <a:moveTo>
                      <a:pt x="78" y="0"/>
                    </a:moveTo>
                    <a:cubicBezTo>
                      <a:pt x="76" y="0"/>
                      <a:pt x="76" y="0"/>
                      <a:pt x="76" y="0"/>
                    </a:cubicBezTo>
                    <a:cubicBezTo>
                      <a:pt x="76" y="1"/>
                      <a:pt x="76" y="2"/>
                      <a:pt x="76" y="2"/>
                    </a:cubicBezTo>
                    <a:cubicBezTo>
                      <a:pt x="76" y="2"/>
                      <a:pt x="75" y="1"/>
                      <a:pt x="75" y="1"/>
                    </a:cubicBezTo>
                    <a:cubicBezTo>
                      <a:pt x="75" y="1"/>
                      <a:pt x="74" y="1"/>
                      <a:pt x="74" y="1"/>
                    </a:cubicBezTo>
                    <a:cubicBezTo>
                      <a:pt x="73" y="1"/>
                      <a:pt x="73" y="1"/>
                      <a:pt x="73" y="1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69" y="0"/>
                      <a:pt x="69" y="0"/>
                      <a:pt x="69" y="0"/>
                    </a:cubicBezTo>
                    <a:cubicBezTo>
                      <a:pt x="69" y="3"/>
                      <a:pt x="62" y="4"/>
                      <a:pt x="66" y="8"/>
                    </a:cubicBezTo>
                    <a:cubicBezTo>
                      <a:pt x="66" y="6"/>
                      <a:pt x="66" y="6"/>
                      <a:pt x="68" y="5"/>
                    </a:cubicBezTo>
                    <a:cubicBezTo>
                      <a:pt x="71" y="8"/>
                      <a:pt x="67" y="9"/>
                      <a:pt x="68" y="11"/>
                    </a:cubicBezTo>
                    <a:cubicBezTo>
                      <a:pt x="68" y="14"/>
                      <a:pt x="74" y="15"/>
                      <a:pt x="71" y="19"/>
                    </a:cubicBezTo>
                    <a:cubicBezTo>
                      <a:pt x="70" y="16"/>
                      <a:pt x="70" y="14"/>
                      <a:pt x="67" y="14"/>
                    </a:cubicBezTo>
                    <a:cubicBezTo>
                      <a:pt x="67" y="14"/>
                      <a:pt x="67" y="14"/>
                      <a:pt x="67" y="14"/>
                    </a:cubicBezTo>
                    <a:cubicBezTo>
                      <a:pt x="67" y="17"/>
                      <a:pt x="70" y="19"/>
                      <a:pt x="70" y="23"/>
                    </a:cubicBezTo>
                    <a:cubicBezTo>
                      <a:pt x="68" y="22"/>
                      <a:pt x="68" y="19"/>
                      <a:pt x="66" y="19"/>
                    </a:cubicBezTo>
                    <a:cubicBezTo>
                      <a:pt x="65" y="22"/>
                      <a:pt x="69" y="27"/>
                      <a:pt x="66" y="30"/>
                    </a:cubicBezTo>
                    <a:cubicBezTo>
                      <a:pt x="65" y="28"/>
                      <a:pt x="67" y="24"/>
                      <a:pt x="64" y="24"/>
                    </a:cubicBezTo>
                    <a:cubicBezTo>
                      <a:pt x="64" y="24"/>
                      <a:pt x="64" y="24"/>
                      <a:pt x="63" y="24"/>
                    </a:cubicBezTo>
                    <a:cubicBezTo>
                      <a:pt x="64" y="29"/>
                      <a:pt x="66" y="37"/>
                      <a:pt x="60" y="37"/>
                    </a:cubicBezTo>
                    <a:cubicBezTo>
                      <a:pt x="58" y="26"/>
                      <a:pt x="69" y="20"/>
                      <a:pt x="62" y="11"/>
                    </a:cubicBezTo>
                    <a:cubicBezTo>
                      <a:pt x="62" y="11"/>
                      <a:pt x="62" y="11"/>
                      <a:pt x="62" y="11"/>
                    </a:cubicBezTo>
                    <a:cubicBezTo>
                      <a:pt x="57" y="11"/>
                      <a:pt x="54" y="13"/>
                      <a:pt x="54" y="17"/>
                    </a:cubicBezTo>
                    <a:cubicBezTo>
                      <a:pt x="54" y="17"/>
                      <a:pt x="54" y="17"/>
                      <a:pt x="54" y="17"/>
                    </a:cubicBezTo>
                    <a:cubicBezTo>
                      <a:pt x="55" y="17"/>
                      <a:pt x="55" y="17"/>
                      <a:pt x="55" y="17"/>
                    </a:cubicBezTo>
                    <a:cubicBezTo>
                      <a:pt x="56" y="17"/>
                      <a:pt x="58" y="17"/>
                      <a:pt x="58" y="18"/>
                    </a:cubicBezTo>
                    <a:cubicBezTo>
                      <a:pt x="57" y="25"/>
                      <a:pt x="51" y="34"/>
                      <a:pt x="58" y="39"/>
                    </a:cubicBezTo>
                    <a:cubicBezTo>
                      <a:pt x="57" y="40"/>
                      <a:pt x="55" y="40"/>
                      <a:pt x="53" y="40"/>
                    </a:cubicBezTo>
                    <a:cubicBezTo>
                      <a:pt x="50" y="40"/>
                      <a:pt x="47" y="39"/>
                      <a:pt x="45" y="38"/>
                    </a:cubicBezTo>
                    <a:cubicBezTo>
                      <a:pt x="46" y="36"/>
                      <a:pt x="49" y="37"/>
                      <a:pt x="48" y="34"/>
                    </a:cubicBezTo>
                    <a:cubicBezTo>
                      <a:pt x="44" y="31"/>
                      <a:pt x="41" y="34"/>
                      <a:pt x="39" y="30"/>
                    </a:cubicBezTo>
                    <a:cubicBezTo>
                      <a:pt x="40" y="30"/>
                      <a:pt x="41" y="30"/>
                      <a:pt x="42" y="30"/>
                    </a:cubicBezTo>
                    <a:cubicBezTo>
                      <a:pt x="44" y="30"/>
                      <a:pt x="45" y="30"/>
                      <a:pt x="47" y="31"/>
                    </a:cubicBezTo>
                    <a:cubicBezTo>
                      <a:pt x="46" y="27"/>
                      <a:pt x="55" y="27"/>
                      <a:pt x="51" y="23"/>
                    </a:cubicBezTo>
                    <a:cubicBezTo>
                      <a:pt x="50" y="24"/>
                      <a:pt x="49" y="24"/>
                      <a:pt x="48" y="24"/>
                    </a:cubicBezTo>
                    <a:cubicBezTo>
                      <a:pt x="47" y="24"/>
                      <a:pt x="46" y="24"/>
                      <a:pt x="45" y="24"/>
                    </a:cubicBezTo>
                    <a:cubicBezTo>
                      <a:pt x="44" y="23"/>
                      <a:pt x="43" y="23"/>
                      <a:pt x="43" y="23"/>
                    </a:cubicBezTo>
                    <a:cubicBezTo>
                      <a:pt x="43" y="23"/>
                      <a:pt x="43" y="23"/>
                      <a:pt x="43" y="23"/>
                    </a:cubicBezTo>
                    <a:cubicBezTo>
                      <a:pt x="44" y="19"/>
                      <a:pt x="48" y="17"/>
                      <a:pt x="47" y="11"/>
                    </a:cubicBezTo>
                    <a:cubicBezTo>
                      <a:pt x="45" y="10"/>
                      <a:pt x="43" y="12"/>
                      <a:pt x="43" y="7"/>
                    </a:cubicBezTo>
                    <a:cubicBezTo>
                      <a:pt x="40" y="8"/>
                      <a:pt x="40" y="12"/>
                      <a:pt x="37" y="13"/>
                    </a:cubicBezTo>
                    <a:cubicBezTo>
                      <a:pt x="39" y="17"/>
                      <a:pt x="45" y="23"/>
                      <a:pt x="40" y="29"/>
                    </a:cubicBezTo>
                    <a:cubicBezTo>
                      <a:pt x="40" y="25"/>
                      <a:pt x="41" y="26"/>
                      <a:pt x="40" y="22"/>
                    </a:cubicBezTo>
                    <a:cubicBezTo>
                      <a:pt x="39" y="22"/>
                      <a:pt x="39" y="22"/>
                      <a:pt x="38" y="22"/>
                    </a:cubicBezTo>
                    <a:cubicBezTo>
                      <a:pt x="36" y="22"/>
                      <a:pt x="36" y="20"/>
                      <a:pt x="34" y="19"/>
                    </a:cubicBezTo>
                    <a:cubicBezTo>
                      <a:pt x="36" y="24"/>
                      <a:pt x="33" y="24"/>
                      <a:pt x="32" y="26"/>
                    </a:cubicBezTo>
                    <a:cubicBezTo>
                      <a:pt x="34" y="28"/>
                      <a:pt x="37" y="27"/>
                      <a:pt x="37" y="31"/>
                    </a:cubicBezTo>
                    <a:cubicBezTo>
                      <a:pt x="37" y="35"/>
                      <a:pt x="35" y="37"/>
                      <a:pt x="32" y="38"/>
                    </a:cubicBezTo>
                    <a:cubicBezTo>
                      <a:pt x="31" y="36"/>
                      <a:pt x="35" y="34"/>
                      <a:pt x="32" y="33"/>
                    </a:cubicBezTo>
                    <a:cubicBezTo>
                      <a:pt x="30" y="42"/>
                      <a:pt x="23" y="47"/>
                      <a:pt x="18" y="53"/>
                    </a:cubicBezTo>
                    <a:cubicBezTo>
                      <a:pt x="24" y="43"/>
                      <a:pt x="16" y="20"/>
                      <a:pt x="26" y="15"/>
                    </a:cubicBezTo>
                    <a:cubicBezTo>
                      <a:pt x="25" y="9"/>
                      <a:pt x="26" y="8"/>
                      <a:pt x="26" y="1"/>
                    </a:cubicBezTo>
                    <a:cubicBezTo>
                      <a:pt x="25" y="1"/>
                      <a:pt x="24" y="1"/>
                      <a:pt x="24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1"/>
                      <a:pt x="17" y="1"/>
                      <a:pt x="16" y="2"/>
                    </a:cubicBezTo>
                    <a:cubicBezTo>
                      <a:pt x="17" y="4"/>
                      <a:pt x="21" y="3"/>
                      <a:pt x="22" y="5"/>
                    </a:cubicBezTo>
                    <a:cubicBezTo>
                      <a:pt x="21" y="9"/>
                      <a:pt x="19" y="10"/>
                      <a:pt x="17" y="10"/>
                    </a:cubicBezTo>
                    <a:cubicBezTo>
                      <a:pt x="15" y="10"/>
                      <a:pt x="12" y="8"/>
                      <a:pt x="11" y="4"/>
                    </a:cubicBezTo>
                    <a:cubicBezTo>
                      <a:pt x="12" y="2"/>
                      <a:pt x="15" y="2"/>
                      <a:pt x="15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4"/>
                      <a:pt x="1" y="8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3" y="26"/>
                      <a:pt x="5" y="29"/>
                      <a:pt x="6" y="33"/>
                    </a:cubicBezTo>
                    <a:cubicBezTo>
                      <a:pt x="4" y="31"/>
                      <a:pt x="2" y="30"/>
                      <a:pt x="0" y="30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8"/>
                      <a:pt x="1" y="38"/>
                      <a:pt x="1" y="38"/>
                    </a:cubicBezTo>
                    <a:cubicBezTo>
                      <a:pt x="2" y="38"/>
                      <a:pt x="3" y="38"/>
                      <a:pt x="3" y="38"/>
                    </a:cubicBezTo>
                    <a:cubicBezTo>
                      <a:pt x="11" y="48"/>
                      <a:pt x="6" y="59"/>
                      <a:pt x="0" y="69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6" y="76"/>
                      <a:pt x="14" y="69"/>
                      <a:pt x="22" y="69"/>
                    </a:cubicBezTo>
                    <a:cubicBezTo>
                      <a:pt x="25" y="69"/>
                      <a:pt x="28" y="71"/>
                      <a:pt x="31" y="74"/>
                    </a:cubicBezTo>
                    <a:cubicBezTo>
                      <a:pt x="32" y="77"/>
                      <a:pt x="31" y="80"/>
                      <a:pt x="30" y="82"/>
                    </a:cubicBezTo>
                    <a:cubicBezTo>
                      <a:pt x="30" y="82"/>
                      <a:pt x="29" y="82"/>
                      <a:pt x="29" y="82"/>
                    </a:cubicBezTo>
                    <a:cubicBezTo>
                      <a:pt x="27" y="82"/>
                      <a:pt x="26" y="81"/>
                      <a:pt x="24" y="80"/>
                    </a:cubicBezTo>
                    <a:cubicBezTo>
                      <a:pt x="23" y="85"/>
                      <a:pt x="26" y="87"/>
                      <a:pt x="29" y="87"/>
                    </a:cubicBezTo>
                    <a:cubicBezTo>
                      <a:pt x="34" y="87"/>
                      <a:pt x="39" y="82"/>
                      <a:pt x="38" y="77"/>
                    </a:cubicBezTo>
                    <a:cubicBezTo>
                      <a:pt x="43" y="79"/>
                      <a:pt x="46" y="85"/>
                      <a:pt x="47" y="92"/>
                    </a:cubicBezTo>
                    <a:cubicBezTo>
                      <a:pt x="38" y="93"/>
                      <a:pt x="41" y="102"/>
                      <a:pt x="40" y="109"/>
                    </a:cubicBezTo>
                    <a:cubicBezTo>
                      <a:pt x="38" y="109"/>
                      <a:pt x="37" y="107"/>
                      <a:pt x="38" y="105"/>
                    </a:cubicBezTo>
                    <a:cubicBezTo>
                      <a:pt x="35" y="106"/>
                      <a:pt x="34" y="108"/>
                      <a:pt x="34" y="112"/>
                    </a:cubicBezTo>
                    <a:cubicBezTo>
                      <a:pt x="35" y="114"/>
                      <a:pt x="38" y="115"/>
                      <a:pt x="40" y="115"/>
                    </a:cubicBezTo>
                    <a:cubicBezTo>
                      <a:pt x="43" y="115"/>
                      <a:pt x="47" y="114"/>
                      <a:pt x="47" y="111"/>
                    </a:cubicBezTo>
                    <a:cubicBezTo>
                      <a:pt x="48" y="105"/>
                      <a:pt x="46" y="96"/>
                      <a:pt x="52" y="95"/>
                    </a:cubicBezTo>
                    <a:cubicBezTo>
                      <a:pt x="47" y="101"/>
                      <a:pt x="54" y="119"/>
                      <a:pt x="43" y="119"/>
                    </a:cubicBezTo>
                    <a:cubicBezTo>
                      <a:pt x="42" y="119"/>
                      <a:pt x="41" y="119"/>
                      <a:pt x="40" y="119"/>
                    </a:cubicBezTo>
                    <a:cubicBezTo>
                      <a:pt x="42" y="123"/>
                      <a:pt x="44" y="124"/>
                      <a:pt x="46" y="124"/>
                    </a:cubicBezTo>
                    <a:cubicBezTo>
                      <a:pt x="53" y="124"/>
                      <a:pt x="60" y="110"/>
                      <a:pt x="57" y="99"/>
                    </a:cubicBezTo>
                    <a:cubicBezTo>
                      <a:pt x="60" y="105"/>
                      <a:pt x="67" y="109"/>
                      <a:pt x="74" y="109"/>
                    </a:cubicBezTo>
                    <a:cubicBezTo>
                      <a:pt x="79" y="109"/>
                      <a:pt x="83" y="107"/>
                      <a:pt x="85" y="100"/>
                    </a:cubicBezTo>
                    <a:cubicBezTo>
                      <a:pt x="84" y="100"/>
                      <a:pt x="84" y="100"/>
                      <a:pt x="83" y="100"/>
                    </a:cubicBezTo>
                    <a:cubicBezTo>
                      <a:pt x="83" y="100"/>
                      <a:pt x="82" y="100"/>
                      <a:pt x="81" y="101"/>
                    </a:cubicBezTo>
                    <a:cubicBezTo>
                      <a:pt x="81" y="102"/>
                      <a:pt x="80" y="103"/>
                      <a:pt x="79" y="103"/>
                    </a:cubicBezTo>
                    <a:cubicBezTo>
                      <a:pt x="78" y="103"/>
                      <a:pt x="78" y="103"/>
                      <a:pt x="77" y="103"/>
                    </a:cubicBezTo>
                    <a:cubicBezTo>
                      <a:pt x="73" y="102"/>
                      <a:pt x="72" y="99"/>
                      <a:pt x="70" y="96"/>
                    </a:cubicBezTo>
                    <a:cubicBezTo>
                      <a:pt x="65" y="94"/>
                      <a:pt x="57" y="95"/>
                      <a:pt x="55" y="90"/>
                    </a:cubicBezTo>
                    <a:cubicBezTo>
                      <a:pt x="62" y="90"/>
                      <a:pt x="70" y="98"/>
                      <a:pt x="77" y="98"/>
                    </a:cubicBezTo>
                    <a:cubicBezTo>
                      <a:pt x="79" y="98"/>
                      <a:pt x="82" y="97"/>
                      <a:pt x="84" y="94"/>
                    </a:cubicBezTo>
                    <a:cubicBezTo>
                      <a:pt x="84" y="91"/>
                      <a:pt x="82" y="90"/>
                      <a:pt x="81" y="89"/>
                    </a:cubicBezTo>
                    <a:cubicBezTo>
                      <a:pt x="78" y="90"/>
                      <a:pt x="83" y="93"/>
                      <a:pt x="80" y="95"/>
                    </a:cubicBezTo>
                    <a:cubicBezTo>
                      <a:pt x="75" y="92"/>
                      <a:pt x="69" y="83"/>
                      <a:pt x="63" y="83"/>
                    </a:cubicBezTo>
                    <a:cubicBezTo>
                      <a:pt x="61" y="83"/>
                      <a:pt x="59" y="84"/>
                      <a:pt x="57" y="88"/>
                    </a:cubicBezTo>
                    <a:cubicBezTo>
                      <a:pt x="56" y="87"/>
                      <a:pt x="54" y="86"/>
                      <a:pt x="52" y="86"/>
                    </a:cubicBezTo>
                    <a:cubicBezTo>
                      <a:pt x="51" y="86"/>
                      <a:pt x="50" y="87"/>
                      <a:pt x="49" y="88"/>
                    </a:cubicBezTo>
                    <a:cubicBezTo>
                      <a:pt x="47" y="86"/>
                      <a:pt x="49" y="81"/>
                      <a:pt x="45" y="80"/>
                    </a:cubicBezTo>
                    <a:cubicBezTo>
                      <a:pt x="51" y="78"/>
                      <a:pt x="60" y="79"/>
                      <a:pt x="59" y="70"/>
                    </a:cubicBezTo>
                    <a:cubicBezTo>
                      <a:pt x="57" y="74"/>
                      <a:pt x="54" y="75"/>
                      <a:pt x="51" y="77"/>
                    </a:cubicBezTo>
                    <a:cubicBezTo>
                      <a:pt x="46" y="77"/>
                      <a:pt x="44" y="74"/>
                      <a:pt x="40" y="73"/>
                    </a:cubicBezTo>
                    <a:cubicBezTo>
                      <a:pt x="41" y="69"/>
                      <a:pt x="45" y="69"/>
                      <a:pt x="45" y="64"/>
                    </a:cubicBezTo>
                    <a:cubicBezTo>
                      <a:pt x="45" y="63"/>
                      <a:pt x="44" y="63"/>
                      <a:pt x="44" y="63"/>
                    </a:cubicBezTo>
                    <a:cubicBezTo>
                      <a:pt x="42" y="63"/>
                      <a:pt x="41" y="67"/>
                      <a:pt x="39" y="67"/>
                    </a:cubicBezTo>
                    <a:cubicBezTo>
                      <a:pt x="34" y="67"/>
                      <a:pt x="29" y="66"/>
                      <a:pt x="24" y="66"/>
                    </a:cubicBezTo>
                    <a:cubicBezTo>
                      <a:pt x="18" y="66"/>
                      <a:pt x="13" y="67"/>
                      <a:pt x="9" y="70"/>
                    </a:cubicBezTo>
                    <a:cubicBezTo>
                      <a:pt x="19" y="60"/>
                      <a:pt x="25" y="42"/>
                      <a:pt x="43" y="42"/>
                    </a:cubicBezTo>
                    <a:cubicBezTo>
                      <a:pt x="43" y="41"/>
                      <a:pt x="43" y="41"/>
                      <a:pt x="43" y="41"/>
                    </a:cubicBezTo>
                    <a:cubicBezTo>
                      <a:pt x="45" y="41"/>
                      <a:pt x="47" y="42"/>
                      <a:pt x="50" y="43"/>
                    </a:cubicBezTo>
                    <a:cubicBezTo>
                      <a:pt x="52" y="43"/>
                      <a:pt x="54" y="44"/>
                      <a:pt x="56" y="44"/>
                    </a:cubicBezTo>
                    <a:cubicBezTo>
                      <a:pt x="58" y="44"/>
                      <a:pt x="60" y="43"/>
                      <a:pt x="62" y="42"/>
                    </a:cubicBezTo>
                    <a:cubicBezTo>
                      <a:pt x="61" y="46"/>
                      <a:pt x="64" y="46"/>
                      <a:pt x="66" y="48"/>
                    </a:cubicBezTo>
                    <a:cubicBezTo>
                      <a:pt x="66" y="48"/>
                      <a:pt x="67" y="48"/>
                      <a:pt x="67" y="48"/>
                    </a:cubicBezTo>
                    <a:cubicBezTo>
                      <a:pt x="70" y="48"/>
                      <a:pt x="72" y="47"/>
                      <a:pt x="74" y="46"/>
                    </a:cubicBezTo>
                    <a:cubicBezTo>
                      <a:pt x="76" y="45"/>
                      <a:pt x="78" y="44"/>
                      <a:pt x="79" y="44"/>
                    </a:cubicBezTo>
                    <a:cubicBezTo>
                      <a:pt x="81" y="44"/>
                      <a:pt x="82" y="45"/>
                      <a:pt x="83" y="48"/>
                    </a:cubicBezTo>
                    <a:cubicBezTo>
                      <a:pt x="82" y="49"/>
                      <a:pt x="82" y="49"/>
                      <a:pt x="81" y="49"/>
                    </a:cubicBezTo>
                    <a:cubicBezTo>
                      <a:pt x="80" y="49"/>
                      <a:pt x="80" y="46"/>
                      <a:pt x="78" y="46"/>
                    </a:cubicBezTo>
                    <a:cubicBezTo>
                      <a:pt x="76" y="48"/>
                      <a:pt x="78" y="52"/>
                      <a:pt x="82" y="52"/>
                    </a:cubicBezTo>
                    <a:cubicBezTo>
                      <a:pt x="82" y="52"/>
                      <a:pt x="82" y="52"/>
                      <a:pt x="83" y="52"/>
                    </a:cubicBezTo>
                    <a:cubicBezTo>
                      <a:pt x="88" y="51"/>
                      <a:pt x="89" y="45"/>
                      <a:pt x="88" y="43"/>
                    </a:cubicBezTo>
                    <a:cubicBezTo>
                      <a:pt x="87" y="39"/>
                      <a:pt x="84" y="38"/>
                      <a:pt x="81" y="38"/>
                    </a:cubicBezTo>
                    <a:cubicBezTo>
                      <a:pt x="79" y="38"/>
                      <a:pt x="76" y="38"/>
                      <a:pt x="73" y="39"/>
                    </a:cubicBezTo>
                    <a:cubicBezTo>
                      <a:pt x="71" y="39"/>
                      <a:pt x="68" y="39"/>
                      <a:pt x="65" y="39"/>
                    </a:cubicBezTo>
                    <a:cubicBezTo>
                      <a:pt x="65" y="39"/>
                      <a:pt x="64" y="39"/>
                      <a:pt x="63" y="39"/>
                    </a:cubicBezTo>
                    <a:cubicBezTo>
                      <a:pt x="64" y="38"/>
                      <a:pt x="66" y="37"/>
                      <a:pt x="67" y="37"/>
                    </a:cubicBezTo>
                    <a:cubicBezTo>
                      <a:pt x="69" y="37"/>
                      <a:pt x="71" y="38"/>
                      <a:pt x="72" y="38"/>
                    </a:cubicBezTo>
                    <a:cubicBezTo>
                      <a:pt x="71" y="35"/>
                      <a:pt x="73" y="35"/>
                      <a:pt x="74" y="35"/>
                    </a:cubicBezTo>
                    <a:cubicBezTo>
                      <a:pt x="75" y="35"/>
                      <a:pt x="75" y="35"/>
                      <a:pt x="75" y="35"/>
                    </a:cubicBezTo>
                    <a:cubicBezTo>
                      <a:pt x="75" y="35"/>
                      <a:pt x="76" y="35"/>
                      <a:pt x="76" y="35"/>
                    </a:cubicBezTo>
                    <a:cubicBezTo>
                      <a:pt x="77" y="35"/>
                      <a:pt x="78" y="34"/>
                      <a:pt x="77" y="33"/>
                    </a:cubicBezTo>
                    <a:cubicBezTo>
                      <a:pt x="78" y="32"/>
                      <a:pt x="78" y="32"/>
                      <a:pt x="78" y="32"/>
                    </a:cubicBezTo>
                    <a:cubicBezTo>
                      <a:pt x="80" y="32"/>
                      <a:pt x="83" y="34"/>
                      <a:pt x="84" y="35"/>
                    </a:cubicBezTo>
                    <a:cubicBezTo>
                      <a:pt x="84" y="35"/>
                      <a:pt x="84" y="35"/>
                      <a:pt x="84" y="35"/>
                    </a:cubicBezTo>
                    <a:cubicBezTo>
                      <a:pt x="85" y="35"/>
                      <a:pt x="85" y="34"/>
                      <a:pt x="85" y="33"/>
                    </a:cubicBezTo>
                    <a:cubicBezTo>
                      <a:pt x="85" y="32"/>
                      <a:pt x="85" y="32"/>
                      <a:pt x="84" y="32"/>
                    </a:cubicBezTo>
                    <a:cubicBezTo>
                      <a:pt x="83" y="32"/>
                      <a:pt x="83" y="32"/>
                      <a:pt x="83" y="32"/>
                    </a:cubicBezTo>
                    <a:cubicBezTo>
                      <a:pt x="83" y="31"/>
                      <a:pt x="84" y="31"/>
                      <a:pt x="84" y="31"/>
                    </a:cubicBezTo>
                    <a:cubicBezTo>
                      <a:pt x="85" y="31"/>
                      <a:pt x="86" y="32"/>
                      <a:pt x="87" y="34"/>
                    </a:cubicBezTo>
                    <a:cubicBezTo>
                      <a:pt x="88" y="35"/>
                      <a:pt x="89" y="36"/>
                      <a:pt x="90" y="36"/>
                    </a:cubicBezTo>
                    <a:cubicBezTo>
                      <a:pt x="90" y="36"/>
                      <a:pt x="90" y="36"/>
                      <a:pt x="90" y="36"/>
                    </a:cubicBezTo>
                    <a:cubicBezTo>
                      <a:pt x="93" y="36"/>
                      <a:pt x="91" y="32"/>
                      <a:pt x="89" y="32"/>
                    </a:cubicBezTo>
                    <a:cubicBezTo>
                      <a:pt x="89" y="32"/>
                      <a:pt x="89" y="32"/>
                      <a:pt x="89" y="32"/>
                    </a:cubicBezTo>
                    <a:cubicBezTo>
                      <a:pt x="89" y="32"/>
                      <a:pt x="90" y="31"/>
                      <a:pt x="90" y="31"/>
                    </a:cubicBezTo>
                    <a:cubicBezTo>
                      <a:pt x="92" y="31"/>
                      <a:pt x="94" y="35"/>
                      <a:pt x="93" y="38"/>
                    </a:cubicBezTo>
                    <a:cubicBezTo>
                      <a:pt x="92" y="39"/>
                      <a:pt x="91" y="39"/>
                      <a:pt x="90" y="39"/>
                    </a:cubicBezTo>
                    <a:cubicBezTo>
                      <a:pt x="89" y="39"/>
                      <a:pt x="89" y="39"/>
                      <a:pt x="88" y="39"/>
                    </a:cubicBezTo>
                    <a:cubicBezTo>
                      <a:pt x="89" y="42"/>
                      <a:pt x="91" y="43"/>
                      <a:pt x="95" y="43"/>
                    </a:cubicBezTo>
                    <a:cubicBezTo>
                      <a:pt x="95" y="43"/>
                      <a:pt x="95" y="43"/>
                      <a:pt x="96" y="43"/>
                    </a:cubicBezTo>
                    <a:cubicBezTo>
                      <a:pt x="103" y="33"/>
                      <a:pt x="93" y="28"/>
                      <a:pt x="83" y="28"/>
                    </a:cubicBezTo>
                    <a:cubicBezTo>
                      <a:pt x="77" y="28"/>
                      <a:pt x="71" y="30"/>
                      <a:pt x="69" y="34"/>
                    </a:cubicBezTo>
                    <a:cubicBezTo>
                      <a:pt x="69" y="27"/>
                      <a:pt x="85" y="25"/>
                      <a:pt x="91" y="20"/>
                    </a:cubicBezTo>
                    <a:cubicBezTo>
                      <a:pt x="94" y="18"/>
                      <a:pt x="95" y="14"/>
                      <a:pt x="97" y="11"/>
                    </a:cubicBezTo>
                    <a:cubicBezTo>
                      <a:pt x="94" y="8"/>
                      <a:pt x="96" y="7"/>
                      <a:pt x="96" y="1"/>
                    </a:cubicBezTo>
                    <a:cubicBezTo>
                      <a:pt x="92" y="1"/>
                      <a:pt x="91" y="3"/>
                      <a:pt x="90" y="6"/>
                    </a:cubicBezTo>
                    <a:cubicBezTo>
                      <a:pt x="90" y="6"/>
                      <a:pt x="90" y="6"/>
                      <a:pt x="90" y="6"/>
                    </a:cubicBezTo>
                    <a:cubicBezTo>
                      <a:pt x="88" y="6"/>
                      <a:pt x="88" y="5"/>
                      <a:pt x="88" y="4"/>
                    </a:cubicBezTo>
                    <a:cubicBezTo>
                      <a:pt x="85" y="5"/>
                      <a:pt x="84" y="7"/>
                      <a:pt x="85" y="11"/>
                    </a:cubicBezTo>
                    <a:cubicBezTo>
                      <a:pt x="84" y="10"/>
                      <a:pt x="83" y="10"/>
                      <a:pt x="83" y="10"/>
                    </a:cubicBezTo>
                    <a:cubicBezTo>
                      <a:pt x="80" y="10"/>
                      <a:pt x="79" y="15"/>
                      <a:pt x="76" y="17"/>
                    </a:cubicBezTo>
                    <a:cubicBezTo>
                      <a:pt x="77" y="18"/>
                      <a:pt x="78" y="19"/>
                      <a:pt x="79" y="19"/>
                    </a:cubicBezTo>
                    <a:cubicBezTo>
                      <a:pt x="80" y="19"/>
                      <a:pt x="82" y="17"/>
                      <a:pt x="84" y="17"/>
                    </a:cubicBezTo>
                    <a:cubicBezTo>
                      <a:pt x="84" y="21"/>
                      <a:pt x="80" y="21"/>
                      <a:pt x="78" y="23"/>
                    </a:cubicBezTo>
                    <a:cubicBezTo>
                      <a:pt x="76" y="23"/>
                      <a:pt x="80" y="21"/>
                      <a:pt x="78" y="19"/>
                    </a:cubicBezTo>
                    <a:cubicBezTo>
                      <a:pt x="74" y="19"/>
                      <a:pt x="76" y="25"/>
                      <a:pt x="73" y="28"/>
                    </a:cubicBezTo>
                    <a:cubicBezTo>
                      <a:pt x="74" y="22"/>
                      <a:pt x="79" y="13"/>
                      <a:pt x="74" y="5"/>
                    </a:cubicBezTo>
                    <a:cubicBezTo>
                      <a:pt x="74" y="5"/>
                      <a:pt x="74" y="4"/>
                      <a:pt x="74" y="4"/>
                    </a:cubicBezTo>
                    <a:cubicBezTo>
                      <a:pt x="74" y="4"/>
                      <a:pt x="78" y="9"/>
                      <a:pt x="77" y="11"/>
                    </a:cubicBezTo>
                    <a:cubicBezTo>
                      <a:pt x="80" y="10"/>
                      <a:pt x="80" y="2"/>
                      <a:pt x="78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9" name="Freeform 555"/>
              <p:cNvSpPr>
                <a:spLocks/>
              </p:cNvSpPr>
              <p:nvPr/>
            </p:nvSpPr>
            <p:spPr bwMode="auto">
              <a:xfrm>
                <a:off x="456" y="4557"/>
                <a:ext cx="21" cy="20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0"/>
                  </a:cxn>
                  <a:cxn ang="0">
                    <a:pos x="1" y="4"/>
                  </a:cxn>
                  <a:cxn ang="0">
                    <a:pos x="4" y="0"/>
                  </a:cxn>
                </a:cxnLst>
                <a:rect l="0" t="0" r="r" b="b"/>
                <a:pathLst>
                  <a:path w="4" h="4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4"/>
                      <a:pt x="1" y="4"/>
                    </a:cubicBezTo>
                    <a:cubicBezTo>
                      <a:pt x="2" y="2"/>
                      <a:pt x="3" y="1"/>
                      <a:pt x="4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0" name="Freeform 556"/>
              <p:cNvSpPr>
                <a:spLocks/>
              </p:cNvSpPr>
              <p:nvPr/>
            </p:nvSpPr>
            <p:spPr bwMode="auto">
              <a:xfrm>
                <a:off x="430" y="4783"/>
                <a:ext cx="73" cy="98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6" y="1"/>
                  </a:cxn>
                  <a:cxn ang="0">
                    <a:pos x="9" y="13"/>
                  </a:cxn>
                  <a:cxn ang="0">
                    <a:pos x="7" y="14"/>
                  </a:cxn>
                  <a:cxn ang="0">
                    <a:pos x="1" y="11"/>
                  </a:cxn>
                  <a:cxn ang="0">
                    <a:pos x="3" y="19"/>
                  </a:cxn>
                  <a:cxn ang="0">
                    <a:pos x="6" y="19"/>
                  </a:cxn>
                  <a:cxn ang="0">
                    <a:pos x="14" y="10"/>
                  </a:cxn>
                  <a:cxn ang="0">
                    <a:pos x="8" y="0"/>
                  </a:cxn>
                </a:cxnLst>
                <a:rect l="0" t="0" r="r" b="b"/>
                <a:pathLst>
                  <a:path w="14" h="19">
                    <a:moveTo>
                      <a:pt x="8" y="0"/>
                    </a:moveTo>
                    <a:cubicBezTo>
                      <a:pt x="8" y="0"/>
                      <a:pt x="7" y="0"/>
                      <a:pt x="6" y="1"/>
                    </a:cubicBezTo>
                    <a:cubicBezTo>
                      <a:pt x="12" y="4"/>
                      <a:pt x="3" y="12"/>
                      <a:pt x="9" y="13"/>
                    </a:cubicBezTo>
                    <a:cubicBezTo>
                      <a:pt x="9" y="13"/>
                      <a:pt x="8" y="14"/>
                      <a:pt x="7" y="14"/>
                    </a:cubicBezTo>
                    <a:cubicBezTo>
                      <a:pt x="5" y="14"/>
                      <a:pt x="3" y="12"/>
                      <a:pt x="1" y="11"/>
                    </a:cubicBezTo>
                    <a:cubicBezTo>
                      <a:pt x="0" y="15"/>
                      <a:pt x="2" y="17"/>
                      <a:pt x="3" y="19"/>
                    </a:cubicBezTo>
                    <a:cubicBezTo>
                      <a:pt x="4" y="19"/>
                      <a:pt x="5" y="19"/>
                      <a:pt x="6" y="19"/>
                    </a:cubicBezTo>
                    <a:cubicBezTo>
                      <a:pt x="11" y="19"/>
                      <a:pt x="14" y="15"/>
                      <a:pt x="14" y="10"/>
                    </a:cubicBezTo>
                    <a:cubicBezTo>
                      <a:pt x="14" y="5"/>
                      <a:pt x="12" y="0"/>
                      <a:pt x="8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1" name="Freeform 557"/>
              <p:cNvSpPr>
                <a:spLocks/>
              </p:cNvSpPr>
              <p:nvPr/>
            </p:nvSpPr>
            <p:spPr bwMode="auto">
              <a:xfrm>
                <a:off x="430" y="5441"/>
                <a:ext cx="42" cy="31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1"/>
                  </a:cxn>
                  <a:cxn ang="0">
                    <a:pos x="0" y="5"/>
                  </a:cxn>
                  <a:cxn ang="0">
                    <a:pos x="5" y="6"/>
                  </a:cxn>
                  <a:cxn ang="0">
                    <a:pos x="8" y="5"/>
                  </a:cxn>
                  <a:cxn ang="0">
                    <a:pos x="8" y="5"/>
                  </a:cxn>
                  <a:cxn ang="0">
                    <a:pos x="5" y="0"/>
                  </a:cxn>
                  <a:cxn ang="0">
                    <a:pos x="4" y="0"/>
                  </a:cxn>
                </a:cxnLst>
                <a:rect l="0" t="0" r="r" b="b"/>
                <a:pathLst>
                  <a:path w="8" h="6">
                    <a:moveTo>
                      <a:pt x="4" y="0"/>
                    </a:moveTo>
                    <a:cubicBezTo>
                      <a:pt x="2" y="0"/>
                      <a:pt x="1" y="1"/>
                      <a:pt x="0" y="1"/>
                    </a:cubicBezTo>
                    <a:cubicBezTo>
                      <a:pt x="0" y="2"/>
                      <a:pt x="0" y="3"/>
                      <a:pt x="0" y="5"/>
                    </a:cubicBezTo>
                    <a:cubicBezTo>
                      <a:pt x="0" y="5"/>
                      <a:pt x="3" y="6"/>
                      <a:pt x="5" y="6"/>
                    </a:cubicBezTo>
                    <a:cubicBezTo>
                      <a:pt x="7" y="6"/>
                      <a:pt x="8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5" y="5"/>
                      <a:pt x="7" y="1"/>
                      <a:pt x="5" y="0"/>
                    </a:cubicBezTo>
                    <a:cubicBezTo>
                      <a:pt x="5" y="0"/>
                      <a:pt x="4" y="0"/>
                      <a:pt x="4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2" name="Freeform 558"/>
              <p:cNvSpPr>
                <a:spLocks/>
              </p:cNvSpPr>
              <p:nvPr/>
            </p:nvSpPr>
            <p:spPr bwMode="auto">
              <a:xfrm>
                <a:off x="280" y="5961"/>
                <a:ext cx="197" cy="211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6" y="13"/>
                  </a:cxn>
                  <a:cxn ang="0">
                    <a:pos x="11" y="17"/>
                  </a:cxn>
                  <a:cxn ang="0">
                    <a:pos x="12" y="17"/>
                  </a:cxn>
                  <a:cxn ang="0">
                    <a:pos x="23" y="22"/>
                  </a:cxn>
                  <a:cxn ang="0">
                    <a:pos x="16" y="19"/>
                  </a:cxn>
                  <a:cxn ang="0">
                    <a:pos x="16" y="26"/>
                  </a:cxn>
                  <a:cxn ang="0">
                    <a:pos x="25" y="34"/>
                  </a:cxn>
                  <a:cxn ang="0">
                    <a:pos x="22" y="31"/>
                  </a:cxn>
                  <a:cxn ang="0">
                    <a:pos x="23" y="41"/>
                  </a:cxn>
                  <a:cxn ang="0">
                    <a:pos x="24" y="41"/>
                  </a:cxn>
                  <a:cxn ang="0">
                    <a:pos x="27" y="35"/>
                  </a:cxn>
                  <a:cxn ang="0">
                    <a:pos x="38" y="22"/>
                  </a:cxn>
                  <a:cxn ang="0">
                    <a:pos x="34" y="23"/>
                  </a:cxn>
                  <a:cxn ang="0">
                    <a:pos x="31" y="22"/>
                  </a:cxn>
                  <a:cxn ang="0">
                    <a:pos x="27" y="31"/>
                  </a:cxn>
                  <a:cxn ang="0">
                    <a:pos x="35" y="13"/>
                  </a:cxn>
                  <a:cxn ang="0">
                    <a:pos x="34" y="13"/>
                  </a:cxn>
                  <a:cxn ang="0">
                    <a:pos x="31" y="14"/>
                  </a:cxn>
                  <a:cxn ang="0">
                    <a:pos x="29" y="15"/>
                  </a:cxn>
                  <a:cxn ang="0">
                    <a:pos x="28" y="14"/>
                  </a:cxn>
                  <a:cxn ang="0">
                    <a:pos x="25" y="21"/>
                  </a:cxn>
                  <a:cxn ang="0">
                    <a:pos x="26" y="7"/>
                  </a:cxn>
                  <a:cxn ang="0">
                    <a:pos x="18" y="10"/>
                  </a:cxn>
                  <a:cxn ang="0">
                    <a:pos x="13" y="1"/>
                  </a:cxn>
                  <a:cxn ang="0">
                    <a:pos x="13" y="5"/>
                  </a:cxn>
                  <a:cxn ang="0">
                    <a:pos x="6" y="0"/>
                  </a:cxn>
                </a:cxnLst>
                <a:rect l="0" t="0" r="r" b="b"/>
                <a:pathLst>
                  <a:path w="38" h="41">
                    <a:moveTo>
                      <a:pt x="6" y="0"/>
                    </a:moveTo>
                    <a:cubicBezTo>
                      <a:pt x="7" y="2"/>
                      <a:pt x="6" y="2"/>
                      <a:pt x="4" y="2"/>
                    </a:cubicBezTo>
                    <a:cubicBezTo>
                      <a:pt x="3" y="2"/>
                      <a:pt x="3" y="2"/>
                      <a:pt x="2" y="2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1" y="3"/>
                    </a:cubicBezTo>
                    <a:cubicBezTo>
                      <a:pt x="10" y="4"/>
                      <a:pt x="9" y="10"/>
                      <a:pt x="16" y="13"/>
                    </a:cubicBezTo>
                    <a:cubicBezTo>
                      <a:pt x="14" y="14"/>
                      <a:pt x="11" y="14"/>
                      <a:pt x="11" y="17"/>
                    </a:cubicBezTo>
                    <a:cubicBezTo>
                      <a:pt x="11" y="17"/>
                      <a:pt x="12" y="17"/>
                      <a:pt x="12" y="17"/>
                    </a:cubicBezTo>
                    <a:cubicBezTo>
                      <a:pt x="18" y="17"/>
                      <a:pt x="22" y="19"/>
                      <a:pt x="23" y="22"/>
                    </a:cubicBezTo>
                    <a:cubicBezTo>
                      <a:pt x="21" y="21"/>
                      <a:pt x="19" y="20"/>
                      <a:pt x="16" y="19"/>
                    </a:cubicBezTo>
                    <a:cubicBezTo>
                      <a:pt x="16" y="22"/>
                      <a:pt x="18" y="24"/>
                      <a:pt x="16" y="26"/>
                    </a:cubicBezTo>
                    <a:cubicBezTo>
                      <a:pt x="21" y="26"/>
                      <a:pt x="28" y="30"/>
                      <a:pt x="25" y="34"/>
                    </a:cubicBezTo>
                    <a:cubicBezTo>
                      <a:pt x="23" y="34"/>
                      <a:pt x="24" y="31"/>
                      <a:pt x="22" y="31"/>
                    </a:cubicBezTo>
                    <a:cubicBezTo>
                      <a:pt x="22" y="35"/>
                      <a:pt x="24" y="36"/>
                      <a:pt x="23" y="41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7" y="41"/>
                      <a:pt x="26" y="37"/>
                      <a:pt x="27" y="35"/>
                    </a:cubicBezTo>
                    <a:cubicBezTo>
                      <a:pt x="31" y="32"/>
                      <a:pt x="36" y="28"/>
                      <a:pt x="38" y="22"/>
                    </a:cubicBezTo>
                    <a:cubicBezTo>
                      <a:pt x="36" y="23"/>
                      <a:pt x="35" y="23"/>
                      <a:pt x="34" y="23"/>
                    </a:cubicBezTo>
                    <a:cubicBezTo>
                      <a:pt x="33" y="23"/>
                      <a:pt x="32" y="23"/>
                      <a:pt x="31" y="22"/>
                    </a:cubicBezTo>
                    <a:cubicBezTo>
                      <a:pt x="30" y="25"/>
                      <a:pt x="29" y="29"/>
                      <a:pt x="27" y="31"/>
                    </a:cubicBezTo>
                    <a:cubicBezTo>
                      <a:pt x="26" y="22"/>
                      <a:pt x="34" y="20"/>
                      <a:pt x="35" y="13"/>
                    </a:cubicBezTo>
                    <a:cubicBezTo>
                      <a:pt x="35" y="13"/>
                      <a:pt x="34" y="13"/>
                      <a:pt x="34" y="13"/>
                    </a:cubicBezTo>
                    <a:cubicBezTo>
                      <a:pt x="32" y="13"/>
                      <a:pt x="32" y="13"/>
                      <a:pt x="31" y="14"/>
                    </a:cubicBezTo>
                    <a:cubicBezTo>
                      <a:pt x="30" y="14"/>
                      <a:pt x="30" y="15"/>
                      <a:pt x="29" y="15"/>
                    </a:cubicBezTo>
                    <a:cubicBezTo>
                      <a:pt x="29" y="15"/>
                      <a:pt x="28" y="14"/>
                      <a:pt x="28" y="14"/>
                    </a:cubicBezTo>
                    <a:cubicBezTo>
                      <a:pt x="27" y="17"/>
                      <a:pt x="27" y="20"/>
                      <a:pt x="25" y="21"/>
                    </a:cubicBezTo>
                    <a:cubicBezTo>
                      <a:pt x="24" y="16"/>
                      <a:pt x="25" y="12"/>
                      <a:pt x="26" y="7"/>
                    </a:cubicBezTo>
                    <a:cubicBezTo>
                      <a:pt x="22" y="9"/>
                      <a:pt x="21" y="8"/>
                      <a:pt x="18" y="10"/>
                    </a:cubicBezTo>
                    <a:cubicBezTo>
                      <a:pt x="17" y="6"/>
                      <a:pt x="17" y="2"/>
                      <a:pt x="13" y="1"/>
                    </a:cubicBezTo>
                    <a:cubicBezTo>
                      <a:pt x="11" y="4"/>
                      <a:pt x="15" y="5"/>
                      <a:pt x="13" y="5"/>
                    </a:cubicBezTo>
                    <a:cubicBezTo>
                      <a:pt x="11" y="3"/>
                      <a:pt x="10" y="0"/>
                      <a:pt x="6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3" name="Freeform 559"/>
              <p:cNvSpPr>
                <a:spLocks/>
              </p:cNvSpPr>
              <p:nvPr/>
            </p:nvSpPr>
            <p:spPr bwMode="auto">
              <a:xfrm>
                <a:off x="409" y="4557"/>
                <a:ext cx="26" cy="20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2" y="0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5" y="0"/>
                  </a:cxn>
                </a:cxnLst>
                <a:rect l="0" t="0" r="r" b="b"/>
                <a:pathLst>
                  <a:path w="5" h="4">
                    <a:moveTo>
                      <a:pt x="5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1"/>
                      <a:pt x="0" y="2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5" y="4"/>
                      <a:pt x="5" y="2"/>
                      <a:pt x="5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4" name="Freeform 560"/>
              <p:cNvSpPr>
                <a:spLocks noEditPoints="1"/>
              </p:cNvSpPr>
              <p:nvPr/>
            </p:nvSpPr>
            <p:spPr bwMode="auto">
              <a:xfrm>
                <a:off x="259" y="5092"/>
                <a:ext cx="161" cy="216"/>
              </a:xfrm>
              <a:custGeom>
                <a:avLst/>
                <a:gdLst/>
                <a:ahLst/>
                <a:cxnLst>
                  <a:cxn ang="0">
                    <a:pos x="6" y="19"/>
                  </a:cxn>
                  <a:cxn ang="0">
                    <a:pos x="7" y="16"/>
                  </a:cxn>
                  <a:cxn ang="0">
                    <a:pos x="8" y="19"/>
                  </a:cxn>
                  <a:cxn ang="0">
                    <a:pos x="6" y="19"/>
                  </a:cxn>
                  <a:cxn ang="0">
                    <a:pos x="21" y="13"/>
                  </a:cxn>
                  <a:cxn ang="0">
                    <a:pos x="20" y="9"/>
                  </a:cxn>
                  <a:cxn ang="0">
                    <a:pos x="22" y="13"/>
                  </a:cxn>
                  <a:cxn ang="0">
                    <a:pos x="21" y="13"/>
                  </a:cxn>
                  <a:cxn ang="0">
                    <a:pos x="8" y="0"/>
                  </a:cxn>
                  <a:cxn ang="0">
                    <a:pos x="7" y="1"/>
                  </a:cxn>
                  <a:cxn ang="0">
                    <a:pos x="0" y="24"/>
                  </a:cxn>
                  <a:cxn ang="0">
                    <a:pos x="1" y="24"/>
                  </a:cxn>
                  <a:cxn ang="0">
                    <a:pos x="3" y="27"/>
                  </a:cxn>
                  <a:cxn ang="0">
                    <a:pos x="5" y="30"/>
                  </a:cxn>
                  <a:cxn ang="0">
                    <a:pos x="5" y="30"/>
                  </a:cxn>
                  <a:cxn ang="0">
                    <a:pos x="12" y="8"/>
                  </a:cxn>
                  <a:cxn ang="0">
                    <a:pos x="12" y="21"/>
                  </a:cxn>
                  <a:cxn ang="0">
                    <a:pos x="3" y="41"/>
                  </a:cxn>
                  <a:cxn ang="0">
                    <a:pos x="4" y="42"/>
                  </a:cxn>
                  <a:cxn ang="0">
                    <a:pos x="15" y="28"/>
                  </a:cxn>
                  <a:cxn ang="0">
                    <a:pos x="23" y="32"/>
                  </a:cxn>
                  <a:cxn ang="0">
                    <a:pos x="24" y="32"/>
                  </a:cxn>
                  <a:cxn ang="0">
                    <a:pos x="27" y="24"/>
                  </a:cxn>
                  <a:cxn ang="0">
                    <a:pos x="14" y="11"/>
                  </a:cxn>
                  <a:cxn ang="0">
                    <a:pos x="25" y="18"/>
                  </a:cxn>
                  <a:cxn ang="0">
                    <a:pos x="31" y="16"/>
                  </a:cxn>
                  <a:cxn ang="0">
                    <a:pos x="29" y="9"/>
                  </a:cxn>
                  <a:cxn ang="0">
                    <a:pos x="14" y="5"/>
                  </a:cxn>
                  <a:cxn ang="0">
                    <a:pos x="8" y="0"/>
                  </a:cxn>
                </a:cxnLst>
                <a:rect l="0" t="0" r="r" b="b"/>
                <a:pathLst>
                  <a:path w="31" h="42">
                    <a:moveTo>
                      <a:pt x="6" y="19"/>
                    </a:moveTo>
                    <a:cubicBezTo>
                      <a:pt x="6" y="17"/>
                      <a:pt x="7" y="17"/>
                      <a:pt x="7" y="16"/>
                    </a:cubicBezTo>
                    <a:cubicBezTo>
                      <a:pt x="9" y="16"/>
                      <a:pt x="9" y="17"/>
                      <a:pt x="8" y="19"/>
                    </a:cubicBezTo>
                    <a:cubicBezTo>
                      <a:pt x="7" y="19"/>
                      <a:pt x="7" y="19"/>
                      <a:pt x="6" y="19"/>
                    </a:cubicBezTo>
                    <a:moveTo>
                      <a:pt x="21" y="13"/>
                    </a:moveTo>
                    <a:cubicBezTo>
                      <a:pt x="18" y="13"/>
                      <a:pt x="19" y="11"/>
                      <a:pt x="20" y="9"/>
                    </a:cubicBezTo>
                    <a:cubicBezTo>
                      <a:pt x="21" y="10"/>
                      <a:pt x="22" y="11"/>
                      <a:pt x="22" y="13"/>
                    </a:cubicBezTo>
                    <a:cubicBezTo>
                      <a:pt x="22" y="13"/>
                      <a:pt x="21" y="13"/>
                      <a:pt x="21" y="13"/>
                    </a:cubicBezTo>
                    <a:moveTo>
                      <a:pt x="8" y="0"/>
                    </a:moveTo>
                    <a:cubicBezTo>
                      <a:pt x="8" y="0"/>
                      <a:pt x="7" y="0"/>
                      <a:pt x="7" y="1"/>
                    </a:cubicBezTo>
                    <a:cubicBezTo>
                      <a:pt x="9" y="9"/>
                      <a:pt x="2" y="17"/>
                      <a:pt x="0" y="24"/>
                    </a:cubicBezTo>
                    <a:cubicBezTo>
                      <a:pt x="0" y="24"/>
                      <a:pt x="1" y="24"/>
                      <a:pt x="1" y="24"/>
                    </a:cubicBezTo>
                    <a:cubicBezTo>
                      <a:pt x="3" y="24"/>
                      <a:pt x="3" y="25"/>
                      <a:pt x="3" y="27"/>
                    </a:cubicBezTo>
                    <a:cubicBezTo>
                      <a:pt x="3" y="28"/>
                      <a:pt x="3" y="30"/>
                      <a:pt x="5" y="30"/>
                    </a:cubicBezTo>
                    <a:cubicBezTo>
                      <a:pt x="5" y="30"/>
                      <a:pt x="5" y="30"/>
                      <a:pt x="5" y="30"/>
                    </a:cubicBezTo>
                    <a:cubicBezTo>
                      <a:pt x="12" y="28"/>
                      <a:pt x="10" y="18"/>
                      <a:pt x="12" y="8"/>
                    </a:cubicBezTo>
                    <a:cubicBezTo>
                      <a:pt x="13" y="12"/>
                      <a:pt x="13" y="17"/>
                      <a:pt x="12" y="21"/>
                    </a:cubicBezTo>
                    <a:cubicBezTo>
                      <a:pt x="11" y="30"/>
                      <a:pt x="8" y="37"/>
                      <a:pt x="3" y="41"/>
                    </a:cubicBezTo>
                    <a:cubicBezTo>
                      <a:pt x="3" y="42"/>
                      <a:pt x="4" y="42"/>
                      <a:pt x="4" y="42"/>
                    </a:cubicBezTo>
                    <a:cubicBezTo>
                      <a:pt x="10" y="42"/>
                      <a:pt x="12" y="33"/>
                      <a:pt x="15" y="28"/>
                    </a:cubicBezTo>
                    <a:cubicBezTo>
                      <a:pt x="18" y="28"/>
                      <a:pt x="19" y="32"/>
                      <a:pt x="23" y="32"/>
                    </a:cubicBezTo>
                    <a:cubicBezTo>
                      <a:pt x="23" y="32"/>
                      <a:pt x="24" y="32"/>
                      <a:pt x="24" y="32"/>
                    </a:cubicBezTo>
                    <a:cubicBezTo>
                      <a:pt x="21" y="27"/>
                      <a:pt x="26" y="27"/>
                      <a:pt x="27" y="24"/>
                    </a:cubicBezTo>
                    <a:cubicBezTo>
                      <a:pt x="22" y="20"/>
                      <a:pt x="16" y="18"/>
                      <a:pt x="14" y="11"/>
                    </a:cubicBezTo>
                    <a:cubicBezTo>
                      <a:pt x="16" y="15"/>
                      <a:pt x="21" y="18"/>
                      <a:pt x="25" y="18"/>
                    </a:cubicBezTo>
                    <a:cubicBezTo>
                      <a:pt x="27" y="18"/>
                      <a:pt x="29" y="18"/>
                      <a:pt x="31" y="16"/>
                    </a:cubicBezTo>
                    <a:cubicBezTo>
                      <a:pt x="26" y="15"/>
                      <a:pt x="31" y="11"/>
                      <a:pt x="29" y="9"/>
                    </a:cubicBezTo>
                    <a:cubicBezTo>
                      <a:pt x="24" y="7"/>
                      <a:pt x="18" y="7"/>
                      <a:pt x="14" y="5"/>
                    </a:cubicBezTo>
                    <a:cubicBezTo>
                      <a:pt x="12" y="4"/>
                      <a:pt x="10" y="0"/>
                      <a:pt x="8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5" name="Freeform 561"/>
              <p:cNvSpPr>
                <a:spLocks/>
              </p:cNvSpPr>
              <p:nvPr/>
            </p:nvSpPr>
            <p:spPr bwMode="auto">
              <a:xfrm>
                <a:off x="327" y="5251"/>
                <a:ext cx="25" cy="21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1" y="1"/>
                  </a:cxn>
                  <a:cxn ang="0">
                    <a:pos x="4" y="4"/>
                  </a:cxn>
                  <a:cxn ang="0">
                    <a:pos x="5" y="4"/>
                  </a:cxn>
                  <a:cxn ang="0">
                    <a:pos x="3" y="0"/>
                  </a:cxn>
                </a:cxnLst>
                <a:rect l="0" t="0" r="r" b="b"/>
                <a:pathLst>
                  <a:path w="5" h="4">
                    <a:moveTo>
                      <a:pt x="3" y="0"/>
                    </a:moveTo>
                    <a:cubicBezTo>
                      <a:pt x="2" y="0"/>
                      <a:pt x="1" y="0"/>
                      <a:pt x="1" y="1"/>
                    </a:cubicBezTo>
                    <a:cubicBezTo>
                      <a:pt x="0" y="3"/>
                      <a:pt x="2" y="4"/>
                      <a:pt x="4" y="4"/>
                    </a:cubicBezTo>
                    <a:cubicBezTo>
                      <a:pt x="4" y="4"/>
                      <a:pt x="4" y="4"/>
                      <a:pt x="5" y="4"/>
                    </a:cubicBezTo>
                    <a:cubicBezTo>
                      <a:pt x="5" y="1"/>
                      <a:pt x="4" y="0"/>
                      <a:pt x="3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6" name="Freeform 562"/>
              <p:cNvSpPr>
                <a:spLocks/>
              </p:cNvSpPr>
              <p:nvPr/>
            </p:nvSpPr>
            <p:spPr bwMode="auto">
              <a:xfrm>
                <a:off x="316" y="5282"/>
                <a:ext cx="21" cy="10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4" y="0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cubicBezTo>
                      <a:pt x="3" y="0"/>
                      <a:pt x="1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2"/>
                      <a:pt x="3" y="2"/>
                      <a:pt x="4" y="2"/>
                    </a:cubicBezTo>
                    <a:cubicBezTo>
                      <a:pt x="4" y="2"/>
                      <a:pt x="4" y="1"/>
                      <a:pt x="4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7" name="Freeform 563"/>
              <p:cNvSpPr>
                <a:spLocks noEditPoints="1"/>
              </p:cNvSpPr>
              <p:nvPr/>
            </p:nvSpPr>
            <p:spPr bwMode="auto">
              <a:xfrm>
                <a:off x="-5" y="5333"/>
                <a:ext cx="357" cy="839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5" y="32"/>
                  </a:cxn>
                  <a:cxn ang="0">
                    <a:pos x="23" y="108"/>
                  </a:cxn>
                  <a:cxn ang="0">
                    <a:pos x="35" y="52"/>
                  </a:cxn>
                  <a:cxn ang="0">
                    <a:pos x="38" y="51"/>
                  </a:cxn>
                  <a:cxn ang="0">
                    <a:pos x="53" y="28"/>
                  </a:cxn>
                  <a:cxn ang="0">
                    <a:pos x="52" y="32"/>
                  </a:cxn>
                  <a:cxn ang="0">
                    <a:pos x="54" y="31"/>
                  </a:cxn>
                  <a:cxn ang="0">
                    <a:pos x="28" y="2"/>
                  </a:cxn>
                  <a:cxn ang="0">
                    <a:pos x="31" y="12"/>
                  </a:cxn>
                  <a:cxn ang="0">
                    <a:pos x="30" y="16"/>
                  </a:cxn>
                  <a:cxn ang="0">
                    <a:pos x="33" y="31"/>
                  </a:cxn>
                  <a:cxn ang="0">
                    <a:pos x="34" y="35"/>
                  </a:cxn>
                  <a:cxn ang="0">
                    <a:pos x="3" y="33"/>
                  </a:cxn>
                  <a:cxn ang="0">
                    <a:pos x="7" y="35"/>
                  </a:cxn>
                  <a:cxn ang="0">
                    <a:pos x="12" y="37"/>
                  </a:cxn>
                  <a:cxn ang="0">
                    <a:pos x="12" y="44"/>
                  </a:cxn>
                  <a:cxn ang="0">
                    <a:pos x="30" y="56"/>
                  </a:cxn>
                  <a:cxn ang="0">
                    <a:pos x="38" y="94"/>
                  </a:cxn>
                  <a:cxn ang="0">
                    <a:pos x="37" y="96"/>
                  </a:cxn>
                  <a:cxn ang="0">
                    <a:pos x="28" y="90"/>
                  </a:cxn>
                  <a:cxn ang="0">
                    <a:pos x="34" y="77"/>
                  </a:cxn>
                  <a:cxn ang="0">
                    <a:pos x="29" y="66"/>
                  </a:cxn>
                  <a:cxn ang="0">
                    <a:pos x="23" y="75"/>
                  </a:cxn>
                  <a:cxn ang="0">
                    <a:pos x="8" y="64"/>
                  </a:cxn>
                  <a:cxn ang="0">
                    <a:pos x="23" y="78"/>
                  </a:cxn>
                  <a:cxn ang="0">
                    <a:pos x="18" y="81"/>
                  </a:cxn>
                  <a:cxn ang="0">
                    <a:pos x="25" y="83"/>
                  </a:cxn>
                  <a:cxn ang="0">
                    <a:pos x="21" y="91"/>
                  </a:cxn>
                  <a:cxn ang="0">
                    <a:pos x="13" y="93"/>
                  </a:cxn>
                  <a:cxn ang="0">
                    <a:pos x="7" y="103"/>
                  </a:cxn>
                  <a:cxn ang="0">
                    <a:pos x="12" y="110"/>
                  </a:cxn>
                  <a:cxn ang="0">
                    <a:pos x="0" y="124"/>
                  </a:cxn>
                  <a:cxn ang="0">
                    <a:pos x="0" y="129"/>
                  </a:cxn>
                  <a:cxn ang="0">
                    <a:pos x="0" y="147"/>
                  </a:cxn>
                  <a:cxn ang="0">
                    <a:pos x="4" y="157"/>
                  </a:cxn>
                  <a:cxn ang="0">
                    <a:pos x="0" y="160"/>
                  </a:cxn>
                  <a:cxn ang="0">
                    <a:pos x="8" y="162"/>
                  </a:cxn>
                  <a:cxn ang="0">
                    <a:pos x="9" y="155"/>
                  </a:cxn>
                  <a:cxn ang="0">
                    <a:pos x="24" y="127"/>
                  </a:cxn>
                  <a:cxn ang="0">
                    <a:pos x="30" y="140"/>
                  </a:cxn>
                  <a:cxn ang="0">
                    <a:pos x="27" y="138"/>
                  </a:cxn>
                  <a:cxn ang="0">
                    <a:pos x="26" y="148"/>
                  </a:cxn>
                  <a:cxn ang="0">
                    <a:pos x="39" y="126"/>
                  </a:cxn>
                  <a:cxn ang="0">
                    <a:pos x="17" y="120"/>
                  </a:cxn>
                  <a:cxn ang="0">
                    <a:pos x="37" y="100"/>
                  </a:cxn>
                  <a:cxn ang="0">
                    <a:pos x="38" y="99"/>
                  </a:cxn>
                  <a:cxn ang="0">
                    <a:pos x="38" y="99"/>
                  </a:cxn>
                  <a:cxn ang="0">
                    <a:pos x="55" y="65"/>
                  </a:cxn>
                  <a:cxn ang="0">
                    <a:pos x="62" y="63"/>
                  </a:cxn>
                  <a:cxn ang="0">
                    <a:pos x="59" y="62"/>
                  </a:cxn>
                  <a:cxn ang="0">
                    <a:pos x="62" y="52"/>
                  </a:cxn>
                  <a:cxn ang="0">
                    <a:pos x="51" y="53"/>
                  </a:cxn>
                  <a:cxn ang="0">
                    <a:pos x="60" y="28"/>
                  </a:cxn>
                  <a:cxn ang="0">
                    <a:pos x="41" y="48"/>
                  </a:cxn>
                  <a:cxn ang="0">
                    <a:pos x="39" y="3"/>
                  </a:cxn>
                  <a:cxn ang="0">
                    <a:pos x="33" y="0"/>
                  </a:cxn>
                </a:cxnLst>
                <a:rect l="0" t="0" r="r" b="b"/>
                <a:pathLst>
                  <a:path w="69" h="163">
                    <a:moveTo>
                      <a:pt x="1" y="29"/>
                    </a:moveTo>
                    <a:cubicBezTo>
                      <a:pt x="1" y="29"/>
                      <a:pt x="0" y="29"/>
                      <a:pt x="0" y="29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1" y="32"/>
                      <a:pt x="1" y="32"/>
                      <a:pt x="1" y="32"/>
                    </a:cubicBezTo>
                    <a:cubicBezTo>
                      <a:pt x="2" y="32"/>
                      <a:pt x="3" y="32"/>
                      <a:pt x="3" y="32"/>
                    </a:cubicBezTo>
                    <a:cubicBezTo>
                      <a:pt x="4" y="32"/>
                      <a:pt x="5" y="32"/>
                      <a:pt x="5" y="32"/>
                    </a:cubicBezTo>
                    <a:cubicBezTo>
                      <a:pt x="6" y="32"/>
                      <a:pt x="6" y="32"/>
                      <a:pt x="7" y="32"/>
                    </a:cubicBezTo>
                    <a:cubicBezTo>
                      <a:pt x="5" y="29"/>
                      <a:pt x="3" y="29"/>
                      <a:pt x="1" y="29"/>
                    </a:cubicBezTo>
                    <a:moveTo>
                      <a:pt x="23" y="108"/>
                    </a:moveTo>
                    <a:cubicBezTo>
                      <a:pt x="20" y="104"/>
                      <a:pt x="29" y="102"/>
                      <a:pt x="31" y="99"/>
                    </a:cubicBezTo>
                    <a:cubicBezTo>
                      <a:pt x="34" y="104"/>
                      <a:pt x="25" y="105"/>
                      <a:pt x="23" y="108"/>
                    </a:cubicBezTo>
                    <a:moveTo>
                      <a:pt x="35" y="52"/>
                    </a:moveTo>
                    <a:cubicBezTo>
                      <a:pt x="30" y="52"/>
                      <a:pt x="25" y="46"/>
                      <a:pt x="21" y="44"/>
                    </a:cubicBezTo>
                    <a:cubicBezTo>
                      <a:pt x="22" y="43"/>
                      <a:pt x="24" y="43"/>
                      <a:pt x="25" y="43"/>
                    </a:cubicBezTo>
                    <a:cubicBezTo>
                      <a:pt x="30" y="43"/>
                      <a:pt x="34" y="49"/>
                      <a:pt x="38" y="51"/>
                    </a:cubicBezTo>
                    <a:cubicBezTo>
                      <a:pt x="37" y="52"/>
                      <a:pt x="36" y="52"/>
                      <a:pt x="35" y="52"/>
                    </a:cubicBezTo>
                    <a:moveTo>
                      <a:pt x="46" y="48"/>
                    </a:moveTo>
                    <a:cubicBezTo>
                      <a:pt x="42" y="40"/>
                      <a:pt x="49" y="32"/>
                      <a:pt x="53" y="28"/>
                    </a:cubicBezTo>
                    <a:cubicBezTo>
                      <a:pt x="53" y="27"/>
                      <a:pt x="54" y="27"/>
                      <a:pt x="54" y="27"/>
                    </a:cubicBezTo>
                    <a:cubicBezTo>
                      <a:pt x="55" y="27"/>
                      <a:pt x="54" y="29"/>
                      <a:pt x="54" y="30"/>
                    </a:cubicBezTo>
                    <a:cubicBezTo>
                      <a:pt x="53" y="31"/>
                      <a:pt x="52" y="32"/>
                      <a:pt x="52" y="32"/>
                    </a:cubicBezTo>
                    <a:cubicBezTo>
                      <a:pt x="52" y="32"/>
                      <a:pt x="52" y="32"/>
                      <a:pt x="52" y="32"/>
                    </a:cubicBezTo>
                    <a:cubicBezTo>
                      <a:pt x="52" y="32"/>
                      <a:pt x="52" y="33"/>
                      <a:pt x="52" y="33"/>
                    </a:cubicBezTo>
                    <a:cubicBezTo>
                      <a:pt x="53" y="33"/>
                      <a:pt x="54" y="32"/>
                      <a:pt x="54" y="31"/>
                    </a:cubicBezTo>
                    <a:cubicBezTo>
                      <a:pt x="53" y="37"/>
                      <a:pt x="49" y="41"/>
                      <a:pt x="46" y="48"/>
                    </a:cubicBezTo>
                    <a:moveTo>
                      <a:pt x="33" y="0"/>
                    </a:moveTo>
                    <a:cubicBezTo>
                      <a:pt x="30" y="0"/>
                      <a:pt x="29" y="1"/>
                      <a:pt x="28" y="2"/>
                    </a:cubicBezTo>
                    <a:cubicBezTo>
                      <a:pt x="34" y="4"/>
                      <a:pt x="24" y="5"/>
                      <a:pt x="25" y="8"/>
                    </a:cubicBezTo>
                    <a:cubicBezTo>
                      <a:pt x="29" y="10"/>
                      <a:pt x="40" y="11"/>
                      <a:pt x="38" y="17"/>
                    </a:cubicBezTo>
                    <a:cubicBezTo>
                      <a:pt x="37" y="13"/>
                      <a:pt x="34" y="13"/>
                      <a:pt x="31" y="12"/>
                    </a:cubicBezTo>
                    <a:cubicBezTo>
                      <a:pt x="31" y="16"/>
                      <a:pt x="36" y="16"/>
                      <a:pt x="37" y="19"/>
                    </a:cubicBezTo>
                    <a:cubicBezTo>
                      <a:pt x="34" y="19"/>
                      <a:pt x="34" y="16"/>
                      <a:pt x="31" y="16"/>
                    </a:cubicBezTo>
                    <a:cubicBezTo>
                      <a:pt x="31" y="16"/>
                      <a:pt x="31" y="16"/>
                      <a:pt x="30" y="16"/>
                    </a:cubicBezTo>
                    <a:cubicBezTo>
                      <a:pt x="30" y="19"/>
                      <a:pt x="35" y="22"/>
                      <a:pt x="34" y="22"/>
                    </a:cubicBezTo>
                    <a:cubicBezTo>
                      <a:pt x="33" y="22"/>
                      <a:pt x="33" y="22"/>
                      <a:pt x="31" y="21"/>
                    </a:cubicBezTo>
                    <a:cubicBezTo>
                      <a:pt x="31" y="27"/>
                      <a:pt x="38" y="26"/>
                      <a:pt x="33" y="31"/>
                    </a:cubicBezTo>
                    <a:cubicBezTo>
                      <a:pt x="36" y="33"/>
                      <a:pt x="40" y="33"/>
                      <a:pt x="41" y="37"/>
                    </a:cubicBezTo>
                    <a:cubicBezTo>
                      <a:pt x="39" y="37"/>
                      <a:pt x="38" y="35"/>
                      <a:pt x="36" y="35"/>
                    </a:cubicBezTo>
                    <a:cubicBezTo>
                      <a:pt x="36" y="35"/>
                      <a:pt x="35" y="35"/>
                      <a:pt x="34" y="35"/>
                    </a:cubicBezTo>
                    <a:cubicBezTo>
                      <a:pt x="34" y="40"/>
                      <a:pt x="43" y="41"/>
                      <a:pt x="40" y="46"/>
                    </a:cubicBezTo>
                    <a:cubicBezTo>
                      <a:pt x="39" y="41"/>
                      <a:pt x="32" y="42"/>
                      <a:pt x="31" y="36"/>
                    </a:cubicBezTo>
                    <a:cubicBezTo>
                      <a:pt x="21" y="34"/>
                      <a:pt x="13" y="33"/>
                      <a:pt x="3" y="33"/>
                    </a:cubicBezTo>
                    <a:cubicBezTo>
                      <a:pt x="2" y="33"/>
                      <a:pt x="1" y="33"/>
                      <a:pt x="0" y="33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2" y="38"/>
                      <a:pt x="5" y="37"/>
                      <a:pt x="7" y="35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10" y="35"/>
                      <a:pt x="11" y="36"/>
                      <a:pt x="12" y="37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7" y="37"/>
                      <a:pt x="8" y="46"/>
                      <a:pt x="9" y="49"/>
                    </a:cubicBezTo>
                    <a:cubicBezTo>
                      <a:pt x="11" y="49"/>
                      <a:pt x="12" y="49"/>
                      <a:pt x="14" y="49"/>
                    </a:cubicBezTo>
                    <a:cubicBezTo>
                      <a:pt x="16" y="45"/>
                      <a:pt x="11" y="47"/>
                      <a:pt x="12" y="44"/>
                    </a:cubicBezTo>
                    <a:cubicBezTo>
                      <a:pt x="14" y="44"/>
                      <a:pt x="13" y="42"/>
                      <a:pt x="15" y="42"/>
                    </a:cubicBezTo>
                    <a:cubicBezTo>
                      <a:pt x="15" y="42"/>
                      <a:pt x="15" y="42"/>
                      <a:pt x="15" y="42"/>
                    </a:cubicBezTo>
                    <a:cubicBezTo>
                      <a:pt x="20" y="46"/>
                      <a:pt x="23" y="53"/>
                      <a:pt x="30" y="56"/>
                    </a:cubicBezTo>
                    <a:cubicBezTo>
                      <a:pt x="31" y="55"/>
                      <a:pt x="31" y="55"/>
                      <a:pt x="31" y="55"/>
                    </a:cubicBezTo>
                    <a:cubicBezTo>
                      <a:pt x="50" y="55"/>
                      <a:pt x="42" y="84"/>
                      <a:pt x="38" y="94"/>
                    </a:cubicBezTo>
                    <a:cubicBezTo>
                      <a:pt x="38" y="94"/>
                      <a:pt x="38" y="94"/>
                      <a:pt x="38" y="94"/>
                    </a:cubicBezTo>
                    <a:cubicBezTo>
                      <a:pt x="38" y="94"/>
                      <a:pt x="38" y="94"/>
                      <a:pt x="38" y="94"/>
                    </a:cubicBezTo>
                    <a:cubicBezTo>
                      <a:pt x="38" y="94"/>
                      <a:pt x="38" y="94"/>
                      <a:pt x="38" y="94"/>
                    </a:cubicBezTo>
                    <a:cubicBezTo>
                      <a:pt x="37" y="95"/>
                      <a:pt x="37" y="96"/>
                      <a:pt x="37" y="96"/>
                    </a:cubicBezTo>
                    <a:cubicBezTo>
                      <a:pt x="33" y="97"/>
                      <a:pt x="30" y="100"/>
                      <a:pt x="26" y="101"/>
                    </a:cubicBezTo>
                    <a:cubicBezTo>
                      <a:pt x="25" y="96"/>
                      <a:pt x="31" y="91"/>
                      <a:pt x="29" y="89"/>
                    </a:cubicBezTo>
                    <a:cubicBezTo>
                      <a:pt x="29" y="90"/>
                      <a:pt x="29" y="90"/>
                      <a:pt x="28" y="90"/>
                    </a:cubicBezTo>
                    <a:cubicBezTo>
                      <a:pt x="27" y="90"/>
                      <a:pt x="25" y="88"/>
                      <a:pt x="26" y="87"/>
                    </a:cubicBezTo>
                    <a:cubicBezTo>
                      <a:pt x="30" y="84"/>
                      <a:pt x="35" y="82"/>
                      <a:pt x="37" y="77"/>
                    </a:cubicBezTo>
                    <a:cubicBezTo>
                      <a:pt x="35" y="77"/>
                      <a:pt x="34" y="77"/>
                      <a:pt x="34" y="77"/>
                    </a:cubicBezTo>
                    <a:cubicBezTo>
                      <a:pt x="33" y="77"/>
                      <a:pt x="33" y="77"/>
                      <a:pt x="30" y="76"/>
                    </a:cubicBezTo>
                    <a:cubicBezTo>
                      <a:pt x="30" y="79"/>
                      <a:pt x="27" y="81"/>
                      <a:pt x="26" y="83"/>
                    </a:cubicBezTo>
                    <a:cubicBezTo>
                      <a:pt x="25" y="74"/>
                      <a:pt x="33" y="74"/>
                      <a:pt x="29" y="66"/>
                    </a:cubicBezTo>
                    <a:cubicBezTo>
                      <a:pt x="28" y="68"/>
                      <a:pt x="27" y="70"/>
                      <a:pt x="25" y="70"/>
                    </a:cubicBezTo>
                    <a:cubicBezTo>
                      <a:pt x="25" y="70"/>
                      <a:pt x="24" y="70"/>
                      <a:pt x="24" y="69"/>
                    </a:cubicBezTo>
                    <a:cubicBezTo>
                      <a:pt x="23" y="71"/>
                      <a:pt x="25" y="75"/>
                      <a:pt x="23" y="75"/>
                    </a:cubicBezTo>
                    <a:cubicBezTo>
                      <a:pt x="23" y="75"/>
                      <a:pt x="23" y="75"/>
                      <a:pt x="23" y="75"/>
                    </a:cubicBezTo>
                    <a:cubicBezTo>
                      <a:pt x="19" y="71"/>
                      <a:pt x="20" y="66"/>
                      <a:pt x="15" y="62"/>
                    </a:cubicBezTo>
                    <a:cubicBezTo>
                      <a:pt x="13" y="63"/>
                      <a:pt x="9" y="62"/>
                      <a:pt x="8" y="64"/>
                    </a:cubicBezTo>
                    <a:cubicBezTo>
                      <a:pt x="12" y="67"/>
                      <a:pt x="9" y="69"/>
                      <a:pt x="10" y="72"/>
                    </a:cubicBezTo>
                    <a:cubicBezTo>
                      <a:pt x="11" y="72"/>
                      <a:pt x="12" y="72"/>
                      <a:pt x="13" y="72"/>
                    </a:cubicBezTo>
                    <a:cubicBezTo>
                      <a:pt x="19" y="72"/>
                      <a:pt x="20" y="73"/>
                      <a:pt x="23" y="78"/>
                    </a:cubicBezTo>
                    <a:cubicBezTo>
                      <a:pt x="21" y="77"/>
                      <a:pt x="19" y="76"/>
                      <a:pt x="16" y="76"/>
                    </a:cubicBezTo>
                    <a:cubicBezTo>
                      <a:pt x="16" y="76"/>
                      <a:pt x="15" y="76"/>
                      <a:pt x="14" y="76"/>
                    </a:cubicBezTo>
                    <a:cubicBezTo>
                      <a:pt x="14" y="80"/>
                      <a:pt x="16" y="81"/>
                      <a:pt x="18" y="81"/>
                    </a:cubicBezTo>
                    <a:cubicBezTo>
                      <a:pt x="18" y="81"/>
                      <a:pt x="19" y="81"/>
                      <a:pt x="19" y="81"/>
                    </a:cubicBezTo>
                    <a:cubicBezTo>
                      <a:pt x="20" y="81"/>
                      <a:pt x="20" y="81"/>
                      <a:pt x="20" y="81"/>
                    </a:cubicBezTo>
                    <a:cubicBezTo>
                      <a:pt x="22" y="81"/>
                      <a:pt x="24" y="81"/>
                      <a:pt x="25" y="83"/>
                    </a:cubicBezTo>
                    <a:cubicBezTo>
                      <a:pt x="21" y="87"/>
                      <a:pt x="28" y="102"/>
                      <a:pt x="20" y="105"/>
                    </a:cubicBezTo>
                    <a:cubicBezTo>
                      <a:pt x="21" y="100"/>
                      <a:pt x="22" y="95"/>
                      <a:pt x="23" y="91"/>
                    </a:cubicBezTo>
                    <a:cubicBezTo>
                      <a:pt x="22" y="91"/>
                      <a:pt x="22" y="91"/>
                      <a:pt x="21" y="91"/>
                    </a:cubicBezTo>
                    <a:cubicBezTo>
                      <a:pt x="19" y="91"/>
                      <a:pt x="19" y="88"/>
                      <a:pt x="16" y="88"/>
                    </a:cubicBezTo>
                    <a:cubicBezTo>
                      <a:pt x="16" y="90"/>
                      <a:pt x="17" y="93"/>
                      <a:pt x="15" y="93"/>
                    </a:cubicBezTo>
                    <a:cubicBezTo>
                      <a:pt x="14" y="93"/>
                      <a:pt x="14" y="93"/>
                      <a:pt x="13" y="93"/>
                    </a:cubicBezTo>
                    <a:cubicBezTo>
                      <a:pt x="15" y="98"/>
                      <a:pt x="21" y="108"/>
                      <a:pt x="13" y="111"/>
                    </a:cubicBezTo>
                    <a:cubicBezTo>
                      <a:pt x="18" y="100"/>
                      <a:pt x="8" y="96"/>
                      <a:pt x="2" y="94"/>
                    </a:cubicBezTo>
                    <a:cubicBezTo>
                      <a:pt x="4" y="97"/>
                      <a:pt x="5" y="100"/>
                      <a:pt x="7" y="103"/>
                    </a:cubicBezTo>
                    <a:cubicBezTo>
                      <a:pt x="5" y="103"/>
                      <a:pt x="5" y="102"/>
                      <a:pt x="4" y="102"/>
                    </a:cubicBezTo>
                    <a:cubicBezTo>
                      <a:pt x="4" y="102"/>
                      <a:pt x="4" y="102"/>
                      <a:pt x="3" y="102"/>
                    </a:cubicBezTo>
                    <a:cubicBezTo>
                      <a:pt x="3" y="108"/>
                      <a:pt x="9" y="107"/>
                      <a:pt x="12" y="110"/>
                    </a:cubicBezTo>
                    <a:cubicBezTo>
                      <a:pt x="13" y="119"/>
                      <a:pt x="8" y="122"/>
                      <a:pt x="6" y="128"/>
                    </a:cubicBezTo>
                    <a:cubicBezTo>
                      <a:pt x="4" y="125"/>
                      <a:pt x="2" y="121"/>
                      <a:pt x="0" y="118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0" y="129"/>
                      <a:pt x="0" y="129"/>
                      <a:pt x="0" y="129"/>
                    </a:cubicBezTo>
                    <a:cubicBezTo>
                      <a:pt x="1" y="128"/>
                      <a:pt x="1" y="128"/>
                      <a:pt x="1" y="127"/>
                    </a:cubicBezTo>
                    <a:cubicBezTo>
                      <a:pt x="4" y="132"/>
                      <a:pt x="3" y="140"/>
                      <a:pt x="4" y="146"/>
                    </a:cubicBezTo>
                    <a:cubicBezTo>
                      <a:pt x="3" y="146"/>
                      <a:pt x="1" y="147"/>
                      <a:pt x="0" y="147"/>
                    </a:cubicBezTo>
                    <a:cubicBezTo>
                      <a:pt x="0" y="156"/>
                      <a:pt x="0" y="156"/>
                      <a:pt x="0" y="156"/>
                    </a:cubicBezTo>
                    <a:cubicBezTo>
                      <a:pt x="1" y="154"/>
                      <a:pt x="4" y="155"/>
                      <a:pt x="3" y="153"/>
                    </a:cubicBezTo>
                    <a:cubicBezTo>
                      <a:pt x="5" y="153"/>
                      <a:pt x="4" y="156"/>
                      <a:pt x="4" y="157"/>
                    </a:cubicBezTo>
                    <a:cubicBezTo>
                      <a:pt x="3" y="157"/>
                      <a:pt x="2" y="157"/>
                      <a:pt x="0" y="157"/>
                    </a:cubicBezTo>
                    <a:cubicBezTo>
                      <a:pt x="0" y="157"/>
                      <a:pt x="0" y="157"/>
                      <a:pt x="0" y="157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0" y="160"/>
                      <a:pt x="0" y="160"/>
                      <a:pt x="0" y="159"/>
                    </a:cubicBezTo>
                    <a:cubicBezTo>
                      <a:pt x="1" y="162"/>
                      <a:pt x="3" y="163"/>
                      <a:pt x="4" y="163"/>
                    </a:cubicBezTo>
                    <a:cubicBezTo>
                      <a:pt x="6" y="163"/>
                      <a:pt x="7" y="162"/>
                      <a:pt x="8" y="162"/>
                    </a:cubicBezTo>
                    <a:cubicBezTo>
                      <a:pt x="9" y="162"/>
                      <a:pt x="11" y="161"/>
                      <a:pt x="12" y="161"/>
                    </a:cubicBezTo>
                    <a:cubicBezTo>
                      <a:pt x="13" y="161"/>
                      <a:pt x="14" y="162"/>
                      <a:pt x="15" y="163"/>
                    </a:cubicBezTo>
                    <a:cubicBezTo>
                      <a:pt x="17" y="159"/>
                      <a:pt x="14" y="155"/>
                      <a:pt x="9" y="155"/>
                    </a:cubicBezTo>
                    <a:cubicBezTo>
                      <a:pt x="8" y="155"/>
                      <a:pt x="7" y="155"/>
                      <a:pt x="7" y="155"/>
                    </a:cubicBezTo>
                    <a:cubicBezTo>
                      <a:pt x="8" y="153"/>
                      <a:pt x="10" y="152"/>
                      <a:pt x="10" y="149"/>
                    </a:cubicBezTo>
                    <a:cubicBezTo>
                      <a:pt x="3" y="140"/>
                      <a:pt x="15" y="127"/>
                      <a:pt x="24" y="127"/>
                    </a:cubicBezTo>
                    <a:cubicBezTo>
                      <a:pt x="29" y="127"/>
                      <a:pt x="32" y="131"/>
                      <a:pt x="32" y="139"/>
                    </a:cubicBezTo>
                    <a:cubicBezTo>
                      <a:pt x="32" y="139"/>
                      <a:pt x="32" y="139"/>
                      <a:pt x="32" y="139"/>
                    </a:cubicBezTo>
                    <a:cubicBezTo>
                      <a:pt x="31" y="139"/>
                      <a:pt x="31" y="139"/>
                      <a:pt x="30" y="140"/>
                    </a:cubicBezTo>
                    <a:cubicBezTo>
                      <a:pt x="30" y="140"/>
                      <a:pt x="29" y="140"/>
                      <a:pt x="28" y="140"/>
                    </a:cubicBezTo>
                    <a:cubicBezTo>
                      <a:pt x="28" y="140"/>
                      <a:pt x="28" y="140"/>
                      <a:pt x="28" y="140"/>
                    </a:cubicBezTo>
                    <a:cubicBezTo>
                      <a:pt x="28" y="139"/>
                      <a:pt x="27" y="139"/>
                      <a:pt x="27" y="138"/>
                    </a:cubicBezTo>
                    <a:cubicBezTo>
                      <a:pt x="27" y="137"/>
                      <a:pt x="29" y="137"/>
                      <a:pt x="29" y="136"/>
                    </a:cubicBezTo>
                    <a:cubicBezTo>
                      <a:pt x="28" y="135"/>
                      <a:pt x="27" y="135"/>
                      <a:pt x="26" y="135"/>
                    </a:cubicBezTo>
                    <a:cubicBezTo>
                      <a:pt x="20" y="135"/>
                      <a:pt x="20" y="146"/>
                      <a:pt x="26" y="148"/>
                    </a:cubicBezTo>
                    <a:cubicBezTo>
                      <a:pt x="33" y="148"/>
                      <a:pt x="38" y="146"/>
                      <a:pt x="39" y="139"/>
                    </a:cubicBezTo>
                    <a:cubicBezTo>
                      <a:pt x="40" y="139"/>
                      <a:pt x="41" y="139"/>
                      <a:pt x="42" y="139"/>
                    </a:cubicBezTo>
                    <a:cubicBezTo>
                      <a:pt x="42" y="132"/>
                      <a:pt x="38" y="132"/>
                      <a:pt x="39" y="126"/>
                    </a:cubicBezTo>
                    <a:cubicBezTo>
                      <a:pt x="36" y="124"/>
                      <a:pt x="32" y="124"/>
                      <a:pt x="31" y="120"/>
                    </a:cubicBezTo>
                    <a:cubicBezTo>
                      <a:pt x="26" y="120"/>
                      <a:pt x="24" y="121"/>
                      <a:pt x="22" y="121"/>
                    </a:cubicBezTo>
                    <a:cubicBezTo>
                      <a:pt x="21" y="121"/>
                      <a:pt x="19" y="121"/>
                      <a:pt x="17" y="120"/>
                    </a:cubicBezTo>
                    <a:cubicBezTo>
                      <a:pt x="15" y="122"/>
                      <a:pt x="12" y="128"/>
                      <a:pt x="9" y="128"/>
                    </a:cubicBezTo>
                    <a:cubicBezTo>
                      <a:pt x="9" y="128"/>
                      <a:pt x="9" y="127"/>
                      <a:pt x="9" y="127"/>
                    </a:cubicBezTo>
                    <a:cubicBezTo>
                      <a:pt x="14" y="114"/>
                      <a:pt x="27" y="109"/>
                      <a:pt x="37" y="100"/>
                    </a:cubicBezTo>
                    <a:cubicBezTo>
                      <a:pt x="37" y="100"/>
                      <a:pt x="37" y="100"/>
                      <a:pt x="37" y="100"/>
                    </a:cubicBezTo>
                    <a:cubicBezTo>
                      <a:pt x="37" y="100"/>
                      <a:pt x="37" y="100"/>
                      <a:pt x="37" y="100"/>
                    </a:cubicBezTo>
                    <a:cubicBezTo>
                      <a:pt x="37" y="100"/>
                      <a:pt x="37" y="100"/>
                      <a:pt x="38" y="99"/>
                    </a:cubicBezTo>
                    <a:cubicBezTo>
                      <a:pt x="38" y="99"/>
                      <a:pt x="38" y="99"/>
                      <a:pt x="38" y="99"/>
                    </a:cubicBezTo>
                    <a:cubicBezTo>
                      <a:pt x="38" y="99"/>
                      <a:pt x="38" y="99"/>
                      <a:pt x="38" y="99"/>
                    </a:cubicBezTo>
                    <a:cubicBezTo>
                      <a:pt x="38" y="99"/>
                      <a:pt x="38" y="99"/>
                      <a:pt x="38" y="99"/>
                    </a:cubicBezTo>
                    <a:cubicBezTo>
                      <a:pt x="40" y="98"/>
                      <a:pt x="42" y="97"/>
                      <a:pt x="43" y="95"/>
                    </a:cubicBezTo>
                    <a:cubicBezTo>
                      <a:pt x="44" y="92"/>
                      <a:pt x="41" y="92"/>
                      <a:pt x="41" y="90"/>
                    </a:cubicBezTo>
                    <a:cubicBezTo>
                      <a:pt x="48" y="84"/>
                      <a:pt x="43" y="66"/>
                      <a:pt x="55" y="65"/>
                    </a:cubicBezTo>
                    <a:cubicBezTo>
                      <a:pt x="56" y="64"/>
                      <a:pt x="58" y="60"/>
                      <a:pt x="60" y="60"/>
                    </a:cubicBezTo>
                    <a:cubicBezTo>
                      <a:pt x="61" y="60"/>
                      <a:pt x="62" y="60"/>
                      <a:pt x="62" y="62"/>
                    </a:cubicBezTo>
                    <a:cubicBezTo>
                      <a:pt x="62" y="63"/>
                      <a:pt x="62" y="63"/>
                      <a:pt x="62" y="63"/>
                    </a:cubicBezTo>
                    <a:cubicBezTo>
                      <a:pt x="62" y="63"/>
                      <a:pt x="61" y="63"/>
                      <a:pt x="61" y="62"/>
                    </a:cubicBezTo>
                    <a:cubicBezTo>
                      <a:pt x="60" y="62"/>
                      <a:pt x="60" y="62"/>
                      <a:pt x="59" y="62"/>
                    </a:cubicBezTo>
                    <a:cubicBezTo>
                      <a:pt x="59" y="62"/>
                      <a:pt x="59" y="62"/>
                      <a:pt x="59" y="62"/>
                    </a:cubicBezTo>
                    <a:cubicBezTo>
                      <a:pt x="60" y="64"/>
                      <a:pt x="61" y="65"/>
                      <a:pt x="62" y="65"/>
                    </a:cubicBezTo>
                    <a:cubicBezTo>
                      <a:pt x="66" y="65"/>
                      <a:pt x="69" y="54"/>
                      <a:pt x="63" y="52"/>
                    </a:cubicBezTo>
                    <a:cubicBezTo>
                      <a:pt x="63" y="52"/>
                      <a:pt x="62" y="52"/>
                      <a:pt x="62" y="52"/>
                    </a:cubicBezTo>
                    <a:cubicBezTo>
                      <a:pt x="60" y="52"/>
                      <a:pt x="59" y="53"/>
                      <a:pt x="57" y="53"/>
                    </a:cubicBezTo>
                    <a:cubicBezTo>
                      <a:pt x="56" y="54"/>
                      <a:pt x="55" y="54"/>
                      <a:pt x="54" y="54"/>
                    </a:cubicBezTo>
                    <a:cubicBezTo>
                      <a:pt x="53" y="54"/>
                      <a:pt x="52" y="54"/>
                      <a:pt x="51" y="53"/>
                    </a:cubicBezTo>
                    <a:cubicBezTo>
                      <a:pt x="49" y="55"/>
                      <a:pt x="49" y="59"/>
                      <a:pt x="45" y="59"/>
                    </a:cubicBezTo>
                    <a:cubicBezTo>
                      <a:pt x="45" y="59"/>
                      <a:pt x="45" y="59"/>
                      <a:pt x="45" y="59"/>
                    </a:cubicBezTo>
                    <a:cubicBezTo>
                      <a:pt x="45" y="46"/>
                      <a:pt x="63" y="40"/>
                      <a:pt x="60" y="28"/>
                    </a:cubicBezTo>
                    <a:cubicBezTo>
                      <a:pt x="60" y="24"/>
                      <a:pt x="56" y="21"/>
                      <a:pt x="52" y="19"/>
                    </a:cubicBezTo>
                    <a:cubicBezTo>
                      <a:pt x="50" y="24"/>
                      <a:pt x="49" y="29"/>
                      <a:pt x="45" y="31"/>
                    </a:cubicBezTo>
                    <a:cubicBezTo>
                      <a:pt x="43" y="36"/>
                      <a:pt x="45" y="45"/>
                      <a:pt x="41" y="48"/>
                    </a:cubicBezTo>
                    <a:cubicBezTo>
                      <a:pt x="41" y="40"/>
                      <a:pt x="48" y="28"/>
                      <a:pt x="44" y="23"/>
                    </a:cubicBezTo>
                    <a:cubicBezTo>
                      <a:pt x="42" y="25"/>
                      <a:pt x="42" y="30"/>
                      <a:pt x="40" y="33"/>
                    </a:cubicBezTo>
                    <a:cubicBezTo>
                      <a:pt x="43" y="21"/>
                      <a:pt x="43" y="13"/>
                      <a:pt x="39" y="3"/>
                    </a:cubicBezTo>
                    <a:cubicBezTo>
                      <a:pt x="36" y="4"/>
                      <a:pt x="40" y="8"/>
                      <a:pt x="38" y="8"/>
                    </a:cubicBezTo>
                    <a:cubicBezTo>
                      <a:pt x="32" y="6"/>
                      <a:pt x="37" y="3"/>
                      <a:pt x="33" y="0"/>
                    </a:cubicBezTo>
                    <a:cubicBezTo>
                      <a:pt x="33" y="0"/>
                      <a:pt x="33" y="0"/>
                      <a:pt x="33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8" name="Freeform 564"/>
              <p:cNvSpPr>
                <a:spLocks/>
              </p:cNvSpPr>
              <p:nvPr/>
            </p:nvSpPr>
            <p:spPr bwMode="auto">
              <a:xfrm>
                <a:off x="212" y="5806"/>
                <a:ext cx="47" cy="72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7" y="14"/>
                  </a:cxn>
                  <a:cxn ang="0">
                    <a:pos x="7" y="14"/>
                  </a:cxn>
                  <a:cxn ang="0">
                    <a:pos x="9" y="10"/>
                  </a:cxn>
                  <a:cxn ang="0">
                    <a:pos x="7" y="2"/>
                  </a:cxn>
                  <a:cxn ang="0">
                    <a:pos x="4" y="0"/>
                  </a:cxn>
                </a:cxnLst>
                <a:rect l="0" t="0" r="r" b="b"/>
                <a:pathLst>
                  <a:path w="9" h="14">
                    <a:moveTo>
                      <a:pt x="4" y="0"/>
                    </a:moveTo>
                    <a:cubicBezTo>
                      <a:pt x="2" y="4"/>
                      <a:pt x="0" y="14"/>
                      <a:pt x="7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8" y="12"/>
                      <a:pt x="9" y="12"/>
                      <a:pt x="9" y="10"/>
                    </a:cubicBezTo>
                    <a:cubicBezTo>
                      <a:pt x="4" y="7"/>
                      <a:pt x="7" y="7"/>
                      <a:pt x="7" y="2"/>
                    </a:cubicBezTo>
                    <a:cubicBezTo>
                      <a:pt x="6" y="2"/>
                      <a:pt x="6" y="0"/>
                      <a:pt x="4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9" name="Freeform 565"/>
              <p:cNvSpPr>
                <a:spLocks/>
              </p:cNvSpPr>
              <p:nvPr/>
            </p:nvSpPr>
            <p:spPr bwMode="auto">
              <a:xfrm>
                <a:off x="218" y="5405"/>
                <a:ext cx="31" cy="5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2" y="9"/>
                  </a:cxn>
                  <a:cxn ang="0">
                    <a:pos x="3" y="10"/>
                  </a:cxn>
                  <a:cxn ang="0">
                    <a:pos x="6" y="7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0">
                    <a:moveTo>
                      <a:pt x="6" y="0"/>
                    </a:moveTo>
                    <a:cubicBezTo>
                      <a:pt x="2" y="0"/>
                      <a:pt x="0" y="6"/>
                      <a:pt x="2" y="9"/>
                    </a:cubicBezTo>
                    <a:cubicBezTo>
                      <a:pt x="3" y="9"/>
                      <a:pt x="3" y="10"/>
                      <a:pt x="3" y="10"/>
                    </a:cubicBezTo>
                    <a:cubicBezTo>
                      <a:pt x="5" y="10"/>
                      <a:pt x="5" y="7"/>
                      <a:pt x="6" y="7"/>
                    </a:cubicBezTo>
                    <a:cubicBezTo>
                      <a:pt x="4" y="3"/>
                      <a:pt x="5" y="5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0" name="Freeform 566"/>
              <p:cNvSpPr>
                <a:spLocks/>
              </p:cNvSpPr>
              <p:nvPr/>
            </p:nvSpPr>
            <p:spPr bwMode="auto">
              <a:xfrm>
                <a:off x="207" y="5364"/>
                <a:ext cx="26" cy="52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0"/>
                  </a:cxn>
                  <a:cxn ang="0">
                    <a:pos x="4" y="10"/>
                  </a:cxn>
                  <a:cxn ang="0">
                    <a:pos x="3" y="0"/>
                  </a:cxn>
                </a:cxnLst>
                <a:rect l="0" t="0" r="r" b="b"/>
                <a:pathLst>
                  <a:path w="5" h="10">
                    <a:moveTo>
                      <a:pt x="3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1" y="4"/>
                      <a:pt x="2" y="8"/>
                      <a:pt x="4" y="10"/>
                    </a:cubicBezTo>
                    <a:cubicBezTo>
                      <a:pt x="5" y="6"/>
                      <a:pt x="4" y="3"/>
                      <a:pt x="3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1" name="Freeform 567"/>
              <p:cNvSpPr>
                <a:spLocks/>
              </p:cNvSpPr>
              <p:nvPr/>
            </p:nvSpPr>
            <p:spPr bwMode="auto">
              <a:xfrm>
                <a:off x="181" y="5842"/>
                <a:ext cx="26" cy="36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7"/>
                  </a:cxn>
                  <a:cxn ang="0">
                    <a:pos x="3" y="7"/>
                  </a:cxn>
                  <a:cxn ang="0">
                    <a:pos x="5" y="0"/>
                  </a:cxn>
                </a:cxnLst>
                <a:rect l="0" t="0" r="r" b="b"/>
                <a:pathLst>
                  <a:path w="5" h="7">
                    <a:moveTo>
                      <a:pt x="5" y="0"/>
                    </a:moveTo>
                    <a:cubicBezTo>
                      <a:pt x="4" y="0"/>
                      <a:pt x="3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3"/>
                      <a:pt x="1" y="6"/>
                      <a:pt x="2" y="7"/>
                    </a:cubicBezTo>
                    <a:cubicBezTo>
                      <a:pt x="2" y="7"/>
                      <a:pt x="2" y="7"/>
                      <a:pt x="3" y="7"/>
                    </a:cubicBezTo>
                    <a:cubicBezTo>
                      <a:pt x="5" y="7"/>
                      <a:pt x="5" y="4"/>
                      <a:pt x="5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2" name="Freeform 568"/>
              <p:cNvSpPr>
                <a:spLocks noEditPoints="1"/>
              </p:cNvSpPr>
              <p:nvPr/>
            </p:nvSpPr>
            <p:spPr bwMode="auto">
              <a:xfrm>
                <a:off x="124" y="5261"/>
                <a:ext cx="78" cy="93"/>
              </a:xfrm>
              <a:custGeom>
                <a:avLst/>
                <a:gdLst/>
                <a:ahLst/>
                <a:cxnLst>
                  <a:cxn ang="0">
                    <a:pos x="8" y="8"/>
                  </a:cxn>
                  <a:cxn ang="0">
                    <a:pos x="7" y="5"/>
                  </a:cxn>
                  <a:cxn ang="0">
                    <a:pos x="8" y="8"/>
                  </a:cxn>
                  <a:cxn ang="0">
                    <a:pos x="11" y="0"/>
                  </a:cxn>
                  <a:cxn ang="0">
                    <a:pos x="6" y="4"/>
                  </a:cxn>
                  <a:cxn ang="0">
                    <a:pos x="5" y="2"/>
                  </a:cxn>
                  <a:cxn ang="0">
                    <a:pos x="4" y="3"/>
                  </a:cxn>
                  <a:cxn ang="0">
                    <a:pos x="3" y="3"/>
                  </a:cxn>
                  <a:cxn ang="0">
                    <a:pos x="2" y="2"/>
                  </a:cxn>
                  <a:cxn ang="0">
                    <a:pos x="1" y="10"/>
                  </a:cxn>
                  <a:cxn ang="0">
                    <a:pos x="0" y="9"/>
                  </a:cxn>
                  <a:cxn ang="0">
                    <a:pos x="0" y="10"/>
                  </a:cxn>
                  <a:cxn ang="0">
                    <a:pos x="2" y="13"/>
                  </a:cxn>
                  <a:cxn ang="0">
                    <a:pos x="5" y="12"/>
                  </a:cxn>
                  <a:cxn ang="0">
                    <a:pos x="13" y="18"/>
                  </a:cxn>
                  <a:cxn ang="0">
                    <a:pos x="11" y="13"/>
                  </a:cxn>
                  <a:cxn ang="0">
                    <a:pos x="13" y="14"/>
                  </a:cxn>
                  <a:cxn ang="0">
                    <a:pos x="15" y="13"/>
                  </a:cxn>
                  <a:cxn ang="0">
                    <a:pos x="15" y="8"/>
                  </a:cxn>
                  <a:cxn ang="0">
                    <a:pos x="13" y="8"/>
                  </a:cxn>
                  <a:cxn ang="0">
                    <a:pos x="9" y="11"/>
                  </a:cxn>
                  <a:cxn ang="0">
                    <a:pos x="13" y="5"/>
                  </a:cxn>
                  <a:cxn ang="0">
                    <a:pos x="12" y="0"/>
                  </a:cxn>
                  <a:cxn ang="0">
                    <a:pos x="11" y="0"/>
                  </a:cxn>
                </a:cxnLst>
                <a:rect l="0" t="0" r="r" b="b"/>
                <a:pathLst>
                  <a:path w="15" h="18">
                    <a:moveTo>
                      <a:pt x="8" y="8"/>
                    </a:moveTo>
                    <a:cubicBezTo>
                      <a:pt x="7" y="8"/>
                      <a:pt x="6" y="7"/>
                      <a:pt x="7" y="5"/>
                    </a:cubicBezTo>
                    <a:cubicBezTo>
                      <a:pt x="9" y="7"/>
                      <a:pt x="8" y="8"/>
                      <a:pt x="8" y="8"/>
                    </a:cubicBezTo>
                    <a:moveTo>
                      <a:pt x="11" y="0"/>
                    </a:moveTo>
                    <a:cubicBezTo>
                      <a:pt x="8" y="0"/>
                      <a:pt x="8" y="3"/>
                      <a:pt x="6" y="4"/>
                    </a:cubicBezTo>
                    <a:cubicBezTo>
                      <a:pt x="6" y="3"/>
                      <a:pt x="5" y="2"/>
                      <a:pt x="5" y="2"/>
                    </a:cubicBezTo>
                    <a:cubicBezTo>
                      <a:pt x="5" y="2"/>
                      <a:pt x="4" y="2"/>
                      <a:pt x="4" y="3"/>
                    </a:cubicBezTo>
                    <a:cubicBezTo>
                      <a:pt x="4" y="3"/>
                      <a:pt x="4" y="3"/>
                      <a:pt x="3" y="3"/>
                    </a:cubicBezTo>
                    <a:cubicBezTo>
                      <a:pt x="3" y="3"/>
                      <a:pt x="2" y="3"/>
                      <a:pt x="2" y="2"/>
                    </a:cubicBezTo>
                    <a:cubicBezTo>
                      <a:pt x="1" y="6"/>
                      <a:pt x="5" y="9"/>
                      <a:pt x="1" y="10"/>
                    </a:cubicBezTo>
                    <a:cubicBezTo>
                      <a:pt x="1" y="9"/>
                      <a:pt x="1" y="9"/>
                      <a:pt x="0" y="9"/>
                    </a:cubicBezTo>
                    <a:cubicBezTo>
                      <a:pt x="0" y="9"/>
                      <a:pt x="0" y="9"/>
                      <a:pt x="0" y="10"/>
                    </a:cubicBezTo>
                    <a:cubicBezTo>
                      <a:pt x="1" y="10"/>
                      <a:pt x="1" y="12"/>
                      <a:pt x="2" y="13"/>
                    </a:cubicBezTo>
                    <a:cubicBezTo>
                      <a:pt x="3" y="13"/>
                      <a:pt x="4" y="12"/>
                      <a:pt x="5" y="12"/>
                    </a:cubicBezTo>
                    <a:cubicBezTo>
                      <a:pt x="10" y="12"/>
                      <a:pt x="10" y="17"/>
                      <a:pt x="13" y="18"/>
                    </a:cubicBezTo>
                    <a:cubicBezTo>
                      <a:pt x="14" y="15"/>
                      <a:pt x="10" y="16"/>
                      <a:pt x="11" y="13"/>
                    </a:cubicBezTo>
                    <a:cubicBezTo>
                      <a:pt x="11" y="13"/>
                      <a:pt x="12" y="14"/>
                      <a:pt x="13" y="14"/>
                    </a:cubicBezTo>
                    <a:cubicBezTo>
                      <a:pt x="13" y="14"/>
                      <a:pt x="14" y="13"/>
                      <a:pt x="15" y="13"/>
                    </a:cubicBezTo>
                    <a:cubicBezTo>
                      <a:pt x="15" y="11"/>
                      <a:pt x="15" y="10"/>
                      <a:pt x="15" y="8"/>
                    </a:cubicBezTo>
                    <a:cubicBezTo>
                      <a:pt x="14" y="8"/>
                      <a:pt x="14" y="8"/>
                      <a:pt x="13" y="8"/>
                    </a:cubicBezTo>
                    <a:cubicBezTo>
                      <a:pt x="11" y="8"/>
                      <a:pt x="11" y="10"/>
                      <a:pt x="9" y="11"/>
                    </a:cubicBezTo>
                    <a:cubicBezTo>
                      <a:pt x="9" y="7"/>
                      <a:pt x="10" y="6"/>
                      <a:pt x="13" y="5"/>
                    </a:cubicBezTo>
                    <a:cubicBezTo>
                      <a:pt x="14" y="2"/>
                      <a:pt x="11" y="2"/>
                      <a:pt x="12" y="0"/>
                    </a:cubicBezTo>
                    <a:cubicBezTo>
                      <a:pt x="11" y="0"/>
                      <a:pt x="11" y="0"/>
                      <a:pt x="11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3" name="Freeform 569"/>
              <p:cNvSpPr>
                <a:spLocks/>
              </p:cNvSpPr>
              <p:nvPr/>
            </p:nvSpPr>
            <p:spPr bwMode="auto">
              <a:xfrm>
                <a:off x="161" y="5796"/>
                <a:ext cx="31" cy="26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1" y="0"/>
                  </a:cxn>
                  <a:cxn ang="0">
                    <a:pos x="0" y="4"/>
                  </a:cxn>
                  <a:cxn ang="0">
                    <a:pos x="3" y="5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3" y="0"/>
                  </a:cxn>
                </a:cxnLst>
                <a:rect l="0" t="0" r="r" b="b"/>
                <a:pathLst>
                  <a:path w="6" h="5">
                    <a:moveTo>
                      <a:pt x="3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1"/>
                      <a:pt x="0" y="2"/>
                      <a:pt x="0" y="4"/>
                    </a:cubicBezTo>
                    <a:cubicBezTo>
                      <a:pt x="1" y="5"/>
                      <a:pt x="2" y="5"/>
                      <a:pt x="3" y="5"/>
                    </a:cubicBezTo>
                    <a:cubicBezTo>
                      <a:pt x="4" y="5"/>
                      <a:pt x="5" y="5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1"/>
                      <a:pt x="5" y="0"/>
                      <a:pt x="3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4" name="Freeform 570"/>
              <p:cNvSpPr>
                <a:spLocks/>
              </p:cNvSpPr>
              <p:nvPr/>
            </p:nvSpPr>
            <p:spPr bwMode="auto">
              <a:xfrm>
                <a:off x="166" y="4788"/>
                <a:ext cx="26" cy="1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2" y="3"/>
                  </a:cxn>
                  <a:cxn ang="0">
                    <a:pos x="5" y="1"/>
                  </a:cxn>
                  <a:cxn ang="0">
                    <a:pos x="1" y="0"/>
                  </a:cxn>
                </a:cxnLst>
                <a:rect l="0" t="0" r="r" b="b"/>
                <a:pathLst>
                  <a:path w="5" h="3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2"/>
                      <a:pt x="0" y="3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3" y="3"/>
                      <a:pt x="4" y="2"/>
                      <a:pt x="5" y="1"/>
                    </a:cubicBezTo>
                    <a:cubicBezTo>
                      <a:pt x="3" y="1"/>
                      <a:pt x="3" y="0"/>
                      <a:pt x="1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5" name="Freeform 571"/>
              <p:cNvSpPr>
                <a:spLocks/>
              </p:cNvSpPr>
              <p:nvPr/>
            </p:nvSpPr>
            <p:spPr bwMode="auto">
              <a:xfrm>
                <a:off x="140" y="4798"/>
                <a:ext cx="26" cy="26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2" y="0"/>
                  </a:cxn>
                  <a:cxn ang="0">
                    <a:pos x="3" y="5"/>
                  </a:cxn>
                  <a:cxn ang="0">
                    <a:pos x="5" y="4"/>
                  </a:cxn>
                  <a:cxn ang="0">
                    <a:pos x="3" y="0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cubicBezTo>
                      <a:pt x="3" y="0"/>
                      <a:pt x="2" y="0"/>
                      <a:pt x="2" y="0"/>
                    </a:cubicBezTo>
                    <a:cubicBezTo>
                      <a:pt x="0" y="2"/>
                      <a:pt x="1" y="5"/>
                      <a:pt x="3" y="5"/>
                    </a:cubicBezTo>
                    <a:cubicBezTo>
                      <a:pt x="4" y="5"/>
                      <a:pt x="5" y="5"/>
                      <a:pt x="5" y="4"/>
                    </a:cubicBezTo>
                    <a:cubicBezTo>
                      <a:pt x="5" y="2"/>
                      <a:pt x="5" y="0"/>
                      <a:pt x="3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6" name="Freeform 572"/>
              <p:cNvSpPr>
                <a:spLocks noEditPoints="1"/>
              </p:cNvSpPr>
              <p:nvPr/>
            </p:nvSpPr>
            <p:spPr bwMode="auto">
              <a:xfrm>
                <a:off x="21" y="5349"/>
                <a:ext cx="150" cy="159"/>
              </a:xfrm>
              <a:custGeom>
                <a:avLst/>
                <a:gdLst/>
                <a:ahLst/>
                <a:cxnLst>
                  <a:cxn ang="0">
                    <a:pos x="15" y="24"/>
                  </a:cxn>
                  <a:cxn ang="0">
                    <a:pos x="6" y="18"/>
                  </a:cxn>
                  <a:cxn ang="0">
                    <a:pos x="8" y="17"/>
                  </a:cxn>
                  <a:cxn ang="0">
                    <a:pos x="15" y="24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2" y="10"/>
                  </a:cxn>
                  <a:cxn ang="0">
                    <a:pos x="7" y="15"/>
                  </a:cxn>
                  <a:cxn ang="0">
                    <a:pos x="1" y="25"/>
                  </a:cxn>
                  <a:cxn ang="0">
                    <a:pos x="6" y="27"/>
                  </a:cxn>
                  <a:cxn ang="0">
                    <a:pos x="6" y="27"/>
                  </a:cxn>
                  <a:cxn ang="0">
                    <a:pos x="7" y="23"/>
                  </a:cxn>
                  <a:cxn ang="0">
                    <a:pos x="11" y="29"/>
                  </a:cxn>
                  <a:cxn ang="0">
                    <a:pos x="13" y="29"/>
                  </a:cxn>
                  <a:cxn ang="0">
                    <a:pos x="18" y="30"/>
                  </a:cxn>
                  <a:cxn ang="0">
                    <a:pos x="22" y="31"/>
                  </a:cxn>
                  <a:cxn ang="0">
                    <a:pos x="25" y="30"/>
                  </a:cxn>
                  <a:cxn ang="0">
                    <a:pos x="17" y="20"/>
                  </a:cxn>
                  <a:cxn ang="0">
                    <a:pos x="7" y="9"/>
                  </a:cxn>
                  <a:cxn ang="0">
                    <a:pos x="10" y="4"/>
                  </a:cxn>
                  <a:cxn ang="0">
                    <a:pos x="11" y="4"/>
                  </a:cxn>
                  <a:cxn ang="0">
                    <a:pos x="18" y="8"/>
                  </a:cxn>
                  <a:cxn ang="0">
                    <a:pos x="13" y="6"/>
                  </a:cxn>
                  <a:cxn ang="0">
                    <a:pos x="11" y="8"/>
                  </a:cxn>
                  <a:cxn ang="0">
                    <a:pos x="18" y="13"/>
                  </a:cxn>
                  <a:cxn ang="0">
                    <a:pos x="15" y="12"/>
                  </a:cxn>
                  <a:cxn ang="0">
                    <a:pos x="15" y="12"/>
                  </a:cxn>
                  <a:cxn ang="0">
                    <a:pos x="22" y="19"/>
                  </a:cxn>
                  <a:cxn ang="0">
                    <a:pos x="17" y="17"/>
                  </a:cxn>
                  <a:cxn ang="0">
                    <a:pos x="16" y="18"/>
                  </a:cxn>
                  <a:cxn ang="0">
                    <a:pos x="23" y="25"/>
                  </a:cxn>
                  <a:cxn ang="0">
                    <a:pos x="21" y="24"/>
                  </a:cxn>
                  <a:cxn ang="0">
                    <a:pos x="21" y="26"/>
                  </a:cxn>
                  <a:cxn ang="0">
                    <a:pos x="29" y="31"/>
                  </a:cxn>
                  <a:cxn ang="0">
                    <a:pos x="11" y="0"/>
                  </a:cxn>
                </a:cxnLst>
                <a:rect l="0" t="0" r="r" b="b"/>
                <a:pathLst>
                  <a:path w="29" h="31">
                    <a:moveTo>
                      <a:pt x="15" y="24"/>
                    </a:moveTo>
                    <a:cubicBezTo>
                      <a:pt x="11" y="23"/>
                      <a:pt x="9" y="20"/>
                      <a:pt x="6" y="18"/>
                    </a:cubicBezTo>
                    <a:cubicBezTo>
                      <a:pt x="7" y="18"/>
                      <a:pt x="7" y="17"/>
                      <a:pt x="8" y="17"/>
                    </a:cubicBezTo>
                    <a:cubicBezTo>
                      <a:pt x="11" y="17"/>
                      <a:pt x="15" y="20"/>
                      <a:pt x="15" y="24"/>
                    </a:cubicBezTo>
                    <a:moveTo>
                      <a:pt x="11" y="0"/>
                    </a:moveTo>
                    <a:cubicBezTo>
                      <a:pt x="10" y="0"/>
                      <a:pt x="10" y="0"/>
                      <a:pt x="9" y="0"/>
                    </a:cubicBezTo>
                    <a:cubicBezTo>
                      <a:pt x="5" y="1"/>
                      <a:pt x="2" y="4"/>
                      <a:pt x="2" y="10"/>
                    </a:cubicBezTo>
                    <a:cubicBezTo>
                      <a:pt x="3" y="12"/>
                      <a:pt x="5" y="14"/>
                      <a:pt x="7" y="15"/>
                    </a:cubicBezTo>
                    <a:cubicBezTo>
                      <a:pt x="3" y="17"/>
                      <a:pt x="0" y="18"/>
                      <a:pt x="1" y="25"/>
                    </a:cubicBezTo>
                    <a:cubicBezTo>
                      <a:pt x="3" y="25"/>
                      <a:pt x="3" y="27"/>
                      <a:pt x="6" y="27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4"/>
                      <a:pt x="4" y="23"/>
                      <a:pt x="7" y="23"/>
                    </a:cubicBezTo>
                    <a:cubicBezTo>
                      <a:pt x="10" y="23"/>
                      <a:pt x="10" y="27"/>
                      <a:pt x="11" y="29"/>
                    </a:cubicBezTo>
                    <a:cubicBezTo>
                      <a:pt x="12" y="29"/>
                      <a:pt x="13" y="29"/>
                      <a:pt x="13" y="29"/>
                    </a:cubicBezTo>
                    <a:cubicBezTo>
                      <a:pt x="15" y="29"/>
                      <a:pt x="16" y="29"/>
                      <a:pt x="18" y="30"/>
                    </a:cubicBezTo>
                    <a:cubicBezTo>
                      <a:pt x="19" y="30"/>
                      <a:pt x="20" y="31"/>
                      <a:pt x="22" y="31"/>
                    </a:cubicBezTo>
                    <a:cubicBezTo>
                      <a:pt x="23" y="31"/>
                      <a:pt x="24" y="30"/>
                      <a:pt x="25" y="30"/>
                    </a:cubicBezTo>
                    <a:cubicBezTo>
                      <a:pt x="20" y="29"/>
                      <a:pt x="17" y="26"/>
                      <a:pt x="17" y="20"/>
                    </a:cubicBezTo>
                    <a:cubicBezTo>
                      <a:pt x="11" y="16"/>
                      <a:pt x="9" y="15"/>
                      <a:pt x="7" y="9"/>
                    </a:cubicBezTo>
                    <a:cubicBezTo>
                      <a:pt x="8" y="7"/>
                      <a:pt x="8" y="5"/>
                      <a:pt x="10" y="4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5" y="4"/>
                      <a:pt x="17" y="5"/>
                      <a:pt x="18" y="8"/>
                    </a:cubicBezTo>
                    <a:cubicBezTo>
                      <a:pt x="17" y="7"/>
                      <a:pt x="15" y="6"/>
                      <a:pt x="13" y="6"/>
                    </a:cubicBezTo>
                    <a:cubicBezTo>
                      <a:pt x="12" y="6"/>
                      <a:pt x="11" y="7"/>
                      <a:pt x="11" y="8"/>
                    </a:cubicBezTo>
                    <a:cubicBezTo>
                      <a:pt x="13" y="10"/>
                      <a:pt x="17" y="10"/>
                      <a:pt x="18" y="13"/>
                    </a:cubicBezTo>
                    <a:cubicBezTo>
                      <a:pt x="16" y="13"/>
                      <a:pt x="16" y="12"/>
                      <a:pt x="15" y="12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5" y="16"/>
                      <a:pt x="20" y="16"/>
                      <a:pt x="22" y="19"/>
                    </a:cubicBezTo>
                    <a:cubicBezTo>
                      <a:pt x="21" y="19"/>
                      <a:pt x="19" y="17"/>
                      <a:pt x="17" y="17"/>
                    </a:cubicBezTo>
                    <a:cubicBezTo>
                      <a:pt x="17" y="17"/>
                      <a:pt x="16" y="17"/>
                      <a:pt x="16" y="18"/>
                    </a:cubicBezTo>
                    <a:cubicBezTo>
                      <a:pt x="17" y="21"/>
                      <a:pt x="22" y="21"/>
                      <a:pt x="23" y="25"/>
                    </a:cubicBezTo>
                    <a:cubicBezTo>
                      <a:pt x="22" y="25"/>
                      <a:pt x="22" y="24"/>
                      <a:pt x="21" y="24"/>
                    </a:cubicBezTo>
                    <a:cubicBezTo>
                      <a:pt x="21" y="24"/>
                      <a:pt x="21" y="24"/>
                      <a:pt x="21" y="26"/>
                    </a:cubicBezTo>
                    <a:cubicBezTo>
                      <a:pt x="22" y="29"/>
                      <a:pt x="27" y="29"/>
                      <a:pt x="29" y="31"/>
                    </a:cubicBezTo>
                    <a:cubicBezTo>
                      <a:pt x="24" y="22"/>
                      <a:pt x="23" y="0"/>
                      <a:pt x="11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7" name="Freeform 573"/>
              <p:cNvSpPr>
                <a:spLocks/>
              </p:cNvSpPr>
              <p:nvPr/>
            </p:nvSpPr>
            <p:spPr bwMode="auto">
              <a:xfrm>
                <a:off x="119" y="4819"/>
                <a:ext cx="21" cy="2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3"/>
                  </a:cxn>
                  <a:cxn ang="0">
                    <a:pos x="3" y="5"/>
                  </a:cxn>
                  <a:cxn ang="0">
                    <a:pos x="4" y="4"/>
                  </a:cxn>
                  <a:cxn ang="0">
                    <a:pos x="2" y="0"/>
                  </a:cxn>
                </a:cxnLst>
                <a:rect l="0" t="0" r="r" b="b"/>
                <a:pathLst>
                  <a:path w="4" h="5">
                    <a:moveTo>
                      <a:pt x="2" y="0"/>
                    </a:moveTo>
                    <a:cubicBezTo>
                      <a:pt x="2" y="2"/>
                      <a:pt x="0" y="2"/>
                      <a:pt x="0" y="3"/>
                    </a:cubicBezTo>
                    <a:cubicBezTo>
                      <a:pt x="1" y="4"/>
                      <a:pt x="2" y="5"/>
                      <a:pt x="3" y="5"/>
                    </a:cubicBezTo>
                    <a:cubicBezTo>
                      <a:pt x="3" y="5"/>
                      <a:pt x="4" y="5"/>
                      <a:pt x="4" y="4"/>
                    </a:cubicBezTo>
                    <a:cubicBezTo>
                      <a:pt x="4" y="2"/>
                      <a:pt x="4" y="0"/>
                      <a:pt x="2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8" name="Freeform 574"/>
              <p:cNvSpPr>
                <a:spLocks noEditPoints="1"/>
              </p:cNvSpPr>
              <p:nvPr/>
            </p:nvSpPr>
            <p:spPr bwMode="auto">
              <a:xfrm>
                <a:off x="2001" y="2962"/>
                <a:ext cx="332" cy="1415"/>
              </a:xfrm>
              <a:custGeom>
                <a:avLst/>
                <a:gdLst/>
                <a:ahLst/>
                <a:cxnLst>
                  <a:cxn ang="0">
                    <a:pos x="64" y="258"/>
                  </a:cxn>
                  <a:cxn ang="0">
                    <a:pos x="56" y="258"/>
                  </a:cxn>
                  <a:cxn ang="0">
                    <a:pos x="55" y="259"/>
                  </a:cxn>
                  <a:cxn ang="0">
                    <a:pos x="55" y="253"/>
                  </a:cxn>
                  <a:cxn ang="0">
                    <a:pos x="54" y="247"/>
                  </a:cxn>
                  <a:cxn ang="0">
                    <a:pos x="49" y="246"/>
                  </a:cxn>
                  <a:cxn ang="0">
                    <a:pos x="41" y="250"/>
                  </a:cxn>
                  <a:cxn ang="0">
                    <a:pos x="45" y="251"/>
                  </a:cxn>
                  <a:cxn ang="0">
                    <a:pos x="44" y="258"/>
                  </a:cxn>
                  <a:cxn ang="0">
                    <a:pos x="52" y="259"/>
                  </a:cxn>
                  <a:cxn ang="0">
                    <a:pos x="44" y="274"/>
                  </a:cxn>
                  <a:cxn ang="0">
                    <a:pos x="50" y="270"/>
                  </a:cxn>
                  <a:cxn ang="0">
                    <a:pos x="55" y="259"/>
                  </a:cxn>
                  <a:cxn ang="0">
                    <a:pos x="48" y="274"/>
                  </a:cxn>
                  <a:cxn ang="0">
                    <a:pos x="62" y="268"/>
                  </a:cxn>
                  <a:cxn ang="0">
                    <a:pos x="64" y="261"/>
                  </a:cxn>
                  <a:cxn ang="0">
                    <a:pos x="59" y="252"/>
                  </a:cxn>
                  <a:cxn ang="0">
                    <a:pos x="56" y="245"/>
                  </a:cxn>
                  <a:cxn ang="0">
                    <a:pos x="48" y="237"/>
                  </a:cxn>
                  <a:cxn ang="0">
                    <a:pos x="46" y="234"/>
                  </a:cxn>
                  <a:cxn ang="0">
                    <a:pos x="64" y="237"/>
                  </a:cxn>
                  <a:cxn ang="0">
                    <a:pos x="64" y="229"/>
                  </a:cxn>
                  <a:cxn ang="0">
                    <a:pos x="60" y="203"/>
                  </a:cxn>
                  <a:cxn ang="0">
                    <a:pos x="64" y="209"/>
                  </a:cxn>
                  <a:cxn ang="0">
                    <a:pos x="57" y="104"/>
                  </a:cxn>
                  <a:cxn ang="0">
                    <a:pos x="64" y="114"/>
                  </a:cxn>
                  <a:cxn ang="0">
                    <a:pos x="59" y="107"/>
                  </a:cxn>
                  <a:cxn ang="0">
                    <a:pos x="59" y="91"/>
                  </a:cxn>
                  <a:cxn ang="0">
                    <a:pos x="47" y="94"/>
                  </a:cxn>
                  <a:cxn ang="0">
                    <a:pos x="47" y="94"/>
                  </a:cxn>
                  <a:cxn ang="0">
                    <a:pos x="24" y="66"/>
                  </a:cxn>
                  <a:cxn ang="0">
                    <a:pos x="26" y="72"/>
                  </a:cxn>
                  <a:cxn ang="0">
                    <a:pos x="23" y="72"/>
                  </a:cxn>
                  <a:cxn ang="0">
                    <a:pos x="20" y="72"/>
                  </a:cxn>
                  <a:cxn ang="0">
                    <a:pos x="12" y="68"/>
                  </a:cxn>
                  <a:cxn ang="0">
                    <a:pos x="8" y="76"/>
                  </a:cxn>
                  <a:cxn ang="0">
                    <a:pos x="13" y="75"/>
                  </a:cxn>
                  <a:cxn ang="0">
                    <a:pos x="1" y="92"/>
                  </a:cxn>
                  <a:cxn ang="0">
                    <a:pos x="4" y="85"/>
                  </a:cxn>
                  <a:cxn ang="0">
                    <a:pos x="14" y="80"/>
                  </a:cxn>
                  <a:cxn ang="0">
                    <a:pos x="25" y="74"/>
                  </a:cxn>
                  <a:cxn ang="0">
                    <a:pos x="31" y="74"/>
                  </a:cxn>
                  <a:cxn ang="0">
                    <a:pos x="39" y="76"/>
                  </a:cxn>
                  <a:cxn ang="0">
                    <a:pos x="29" y="82"/>
                  </a:cxn>
                  <a:cxn ang="0">
                    <a:pos x="58" y="80"/>
                  </a:cxn>
                  <a:cxn ang="0">
                    <a:pos x="52" y="79"/>
                  </a:cxn>
                  <a:cxn ang="0">
                    <a:pos x="38" y="90"/>
                  </a:cxn>
                  <a:cxn ang="0">
                    <a:pos x="28" y="100"/>
                  </a:cxn>
                  <a:cxn ang="0">
                    <a:pos x="35" y="114"/>
                  </a:cxn>
                  <a:cxn ang="0">
                    <a:pos x="43" y="103"/>
                  </a:cxn>
                  <a:cxn ang="0">
                    <a:pos x="61" y="84"/>
                  </a:cxn>
                  <a:cxn ang="0">
                    <a:pos x="64" y="76"/>
                  </a:cxn>
                  <a:cxn ang="0">
                    <a:pos x="61" y="75"/>
                  </a:cxn>
                  <a:cxn ang="0">
                    <a:pos x="59" y="74"/>
                  </a:cxn>
                  <a:cxn ang="0">
                    <a:pos x="56" y="77"/>
                  </a:cxn>
                  <a:cxn ang="0">
                    <a:pos x="48" y="73"/>
                  </a:cxn>
                  <a:cxn ang="0">
                    <a:pos x="35" y="72"/>
                  </a:cxn>
                  <a:cxn ang="0">
                    <a:pos x="48" y="59"/>
                  </a:cxn>
                  <a:cxn ang="0">
                    <a:pos x="64" y="70"/>
                  </a:cxn>
                  <a:cxn ang="0">
                    <a:pos x="64" y="60"/>
                  </a:cxn>
                  <a:cxn ang="0">
                    <a:pos x="64" y="26"/>
                  </a:cxn>
                  <a:cxn ang="0">
                    <a:pos x="64" y="26"/>
                  </a:cxn>
                  <a:cxn ang="0">
                    <a:pos x="64" y="6"/>
                  </a:cxn>
                </a:cxnLst>
                <a:rect l="0" t="0" r="r" b="b"/>
                <a:pathLst>
                  <a:path w="64" h="275">
                    <a:moveTo>
                      <a:pt x="64" y="247"/>
                    </a:moveTo>
                    <a:cubicBezTo>
                      <a:pt x="63" y="250"/>
                      <a:pt x="62" y="252"/>
                      <a:pt x="62" y="255"/>
                    </a:cubicBezTo>
                    <a:cubicBezTo>
                      <a:pt x="62" y="256"/>
                      <a:pt x="63" y="257"/>
                      <a:pt x="64" y="258"/>
                    </a:cubicBezTo>
                    <a:cubicBezTo>
                      <a:pt x="64" y="247"/>
                      <a:pt x="64" y="247"/>
                      <a:pt x="64" y="247"/>
                    </a:cubicBezTo>
                    <a:moveTo>
                      <a:pt x="55" y="259"/>
                    </a:moveTo>
                    <a:cubicBezTo>
                      <a:pt x="55" y="258"/>
                      <a:pt x="56" y="258"/>
                      <a:pt x="56" y="258"/>
                    </a:cubicBezTo>
                    <a:cubicBezTo>
                      <a:pt x="56" y="257"/>
                      <a:pt x="56" y="257"/>
                      <a:pt x="56" y="257"/>
                    </a:cubicBezTo>
                    <a:cubicBezTo>
                      <a:pt x="56" y="258"/>
                      <a:pt x="56" y="258"/>
                      <a:pt x="56" y="258"/>
                    </a:cubicBezTo>
                    <a:cubicBezTo>
                      <a:pt x="56" y="258"/>
                      <a:pt x="55" y="258"/>
                      <a:pt x="55" y="259"/>
                    </a:cubicBezTo>
                    <a:moveTo>
                      <a:pt x="54" y="247"/>
                    </a:moveTo>
                    <a:cubicBezTo>
                      <a:pt x="57" y="247"/>
                      <a:pt x="58" y="247"/>
                      <a:pt x="59" y="245"/>
                    </a:cubicBezTo>
                    <a:cubicBezTo>
                      <a:pt x="60" y="246"/>
                      <a:pt x="58" y="253"/>
                      <a:pt x="55" y="253"/>
                    </a:cubicBezTo>
                    <a:cubicBezTo>
                      <a:pt x="55" y="253"/>
                      <a:pt x="55" y="253"/>
                      <a:pt x="55" y="253"/>
                    </a:cubicBezTo>
                    <a:cubicBezTo>
                      <a:pt x="56" y="250"/>
                      <a:pt x="53" y="250"/>
                      <a:pt x="54" y="247"/>
                    </a:cubicBezTo>
                    <a:cubicBezTo>
                      <a:pt x="54" y="247"/>
                      <a:pt x="54" y="247"/>
                      <a:pt x="54" y="247"/>
                    </a:cubicBezTo>
                    <a:moveTo>
                      <a:pt x="46" y="234"/>
                    </a:moveTo>
                    <a:cubicBezTo>
                      <a:pt x="44" y="234"/>
                      <a:pt x="42" y="234"/>
                      <a:pt x="41" y="236"/>
                    </a:cubicBezTo>
                    <a:cubicBezTo>
                      <a:pt x="38" y="244"/>
                      <a:pt x="48" y="241"/>
                      <a:pt x="49" y="246"/>
                    </a:cubicBezTo>
                    <a:cubicBezTo>
                      <a:pt x="47" y="245"/>
                      <a:pt x="44" y="244"/>
                      <a:pt x="41" y="244"/>
                    </a:cubicBezTo>
                    <a:cubicBezTo>
                      <a:pt x="39" y="244"/>
                      <a:pt x="36" y="245"/>
                      <a:pt x="34" y="246"/>
                    </a:cubicBezTo>
                    <a:cubicBezTo>
                      <a:pt x="36" y="249"/>
                      <a:pt x="38" y="250"/>
                      <a:pt x="41" y="250"/>
                    </a:cubicBezTo>
                    <a:cubicBezTo>
                      <a:pt x="43" y="250"/>
                      <a:pt x="46" y="249"/>
                      <a:pt x="49" y="248"/>
                    </a:cubicBezTo>
                    <a:cubicBezTo>
                      <a:pt x="49" y="251"/>
                      <a:pt x="48" y="251"/>
                      <a:pt x="47" y="251"/>
                    </a:cubicBezTo>
                    <a:cubicBezTo>
                      <a:pt x="46" y="251"/>
                      <a:pt x="46" y="251"/>
                      <a:pt x="45" y="251"/>
                    </a:cubicBezTo>
                    <a:cubicBezTo>
                      <a:pt x="45" y="251"/>
                      <a:pt x="44" y="251"/>
                      <a:pt x="44" y="251"/>
                    </a:cubicBezTo>
                    <a:cubicBezTo>
                      <a:pt x="43" y="251"/>
                      <a:pt x="41" y="252"/>
                      <a:pt x="41" y="254"/>
                    </a:cubicBezTo>
                    <a:cubicBezTo>
                      <a:pt x="40" y="257"/>
                      <a:pt x="41" y="258"/>
                      <a:pt x="44" y="258"/>
                    </a:cubicBezTo>
                    <a:cubicBezTo>
                      <a:pt x="44" y="258"/>
                      <a:pt x="45" y="258"/>
                      <a:pt x="45" y="258"/>
                    </a:cubicBezTo>
                    <a:cubicBezTo>
                      <a:pt x="43" y="254"/>
                      <a:pt x="51" y="255"/>
                      <a:pt x="53" y="253"/>
                    </a:cubicBezTo>
                    <a:cubicBezTo>
                      <a:pt x="55" y="254"/>
                      <a:pt x="52" y="257"/>
                      <a:pt x="52" y="259"/>
                    </a:cubicBezTo>
                    <a:cubicBezTo>
                      <a:pt x="51" y="259"/>
                      <a:pt x="51" y="259"/>
                      <a:pt x="51" y="259"/>
                    </a:cubicBezTo>
                    <a:cubicBezTo>
                      <a:pt x="49" y="259"/>
                      <a:pt x="49" y="257"/>
                      <a:pt x="47" y="257"/>
                    </a:cubicBezTo>
                    <a:cubicBezTo>
                      <a:pt x="47" y="265"/>
                      <a:pt x="40" y="267"/>
                      <a:pt x="44" y="274"/>
                    </a:cubicBezTo>
                    <a:cubicBezTo>
                      <a:pt x="44" y="274"/>
                      <a:pt x="45" y="274"/>
                      <a:pt x="45" y="274"/>
                    </a:cubicBezTo>
                    <a:cubicBezTo>
                      <a:pt x="46" y="274"/>
                      <a:pt x="47" y="273"/>
                      <a:pt x="47" y="272"/>
                    </a:cubicBezTo>
                    <a:cubicBezTo>
                      <a:pt x="48" y="271"/>
                      <a:pt x="49" y="270"/>
                      <a:pt x="50" y="270"/>
                    </a:cubicBezTo>
                    <a:cubicBezTo>
                      <a:pt x="50" y="270"/>
                      <a:pt x="50" y="270"/>
                      <a:pt x="50" y="270"/>
                    </a:cubicBezTo>
                    <a:cubicBezTo>
                      <a:pt x="51" y="266"/>
                      <a:pt x="52" y="267"/>
                      <a:pt x="50" y="263"/>
                    </a:cubicBezTo>
                    <a:cubicBezTo>
                      <a:pt x="51" y="263"/>
                      <a:pt x="53" y="261"/>
                      <a:pt x="55" y="259"/>
                    </a:cubicBezTo>
                    <a:cubicBezTo>
                      <a:pt x="55" y="261"/>
                      <a:pt x="54" y="263"/>
                      <a:pt x="53" y="263"/>
                    </a:cubicBezTo>
                    <a:cubicBezTo>
                      <a:pt x="53" y="265"/>
                      <a:pt x="53" y="268"/>
                      <a:pt x="53" y="270"/>
                    </a:cubicBezTo>
                    <a:cubicBezTo>
                      <a:pt x="53" y="273"/>
                      <a:pt x="50" y="273"/>
                      <a:pt x="48" y="274"/>
                    </a:cubicBezTo>
                    <a:cubicBezTo>
                      <a:pt x="50" y="275"/>
                      <a:pt x="51" y="275"/>
                      <a:pt x="52" y="275"/>
                    </a:cubicBezTo>
                    <a:cubicBezTo>
                      <a:pt x="56" y="275"/>
                      <a:pt x="59" y="271"/>
                      <a:pt x="58" y="265"/>
                    </a:cubicBezTo>
                    <a:cubicBezTo>
                      <a:pt x="59" y="266"/>
                      <a:pt x="60" y="268"/>
                      <a:pt x="62" y="268"/>
                    </a:cubicBezTo>
                    <a:cubicBezTo>
                      <a:pt x="62" y="268"/>
                      <a:pt x="63" y="268"/>
                      <a:pt x="63" y="268"/>
                    </a:cubicBezTo>
                    <a:cubicBezTo>
                      <a:pt x="64" y="268"/>
                      <a:pt x="64" y="268"/>
                      <a:pt x="64" y="268"/>
                    </a:cubicBezTo>
                    <a:cubicBezTo>
                      <a:pt x="64" y="261"/>
                      <a:pt x="64" y="261"/>
                      <a:pt x="64" y="261"/>
                    </a:cubicBezTo>
                    <a:cubicBezTo>
                      <a:pt x="63" y="261"/>
                      <a:pt x="63" y="262"/>
                      <a:pt x="62" y="262"/>
                    </a:cubicBezTo>
                    <a:cubicBezTo>
                      <a:pt x="61" y="262"/>
                      <a:pt x="61" y="262"/>
                      <a:pt x="61" y="262"/>
                    </a:cubicBezTo>
                    <a:cubicBezTo>
                      <a:pt x="63" y="258"/>
                      <a:pt x="62" y="255"/>
                      <a:pt x="59" y="252"/>
                    </a:cubicBezTo>
                    <a:cubicBezTo>
                      <a:pt x="59" y="247"/>
                      <a:pt x="62" y="246"/>
                      <a:pt x="64" y="243"/>
                    </a:cubicBezTo>
                    <a:cubicBezTo>
                      <a:pt x="64" y="240"/>
                      <a:pt x="64" y="240"/>
                      <a:pt x="64" y="240"/>
                    </a:cubicBezTo>
                    <a:cubicBezTo>
                      <a:pt x="61" y="242"/>
                      <a:pt x="59" y="244"/>
                      <a:pt x="56" y="245"/>
                    </a:cubicBezTo>
                    <a:cubicBezTo>
                      <a:pt x="52" y="243"/>
                      <a:pt x="50" y="240"/>
                      <a:pt x="45" y="239"/>
                    </a:cubicBezTo>
                    <a:cubicBezTo>
                      <a:pt x="45" y="237"/>
                      <a:pt x="46" y="237"/>
                      <a:pt x="46" y="237"/>
                    </a:cubicBezTo>
                    <a:cubicBezTo>
                      <a:pt x="47" y="237"/>
                      <a:pt x="47" y="237"/>
                      <a:pt x="48" y="237"/>
                    </a:cubicBezTo>
                    <a:cubicBezTo>
                      <a:pt x="48" y="238"/>
                      <a:pt x="49" y="238"/>
                      <a:pt x="50" y="238"/>
                    </a:cubicBezTo>
                    <a:cubicBezTo>
                      <a:pt x="50" y="238"/>
                      <a:pt x="50" y="238"/>
                      <a:pt x="50" y="238"/>
                    </a:cubicBezTo>
                    <a:cubicBezTo>
                      <a:pt x="50" y="235"/>
                      <a:pt x="48" y="234"/>
                      <a:pt x="46" y="234"/>
                    </a:cubicBezTo>
                    <a:moveTo>
                      <a:pt x="60" y="197"/>
                    </a:moveTo>
                    <a:cubicBezTo>
                      <a:pt x="48" y="197"/>
                      <a:pt x="48" y="219"/>
                      <a:pt x="57" y="224"/>
                    </a:cubicBezTo>
                    <a:cubicBezTo>
                      <a:pt x="52" y="229"/>
                      <a:pt x="58" y="236"/>
                      <a:pt x="64" y="237"/>
                    </a:cubicBezTo>
                    <a:cubicBezTo>
                      <a:pt x="64" y="230"/>
                      <a:pt x="64" y="230"/>
                      <a:pt x="64" y="230"/>
                    </a:cubicBezTo>
                    <a:cubicBezTo>
                      <a:pt x="63" y="230"/>
                      <a:pt x="62" y="228"/>
                      <a:pt x="62" y="227"/>
                    </a:cubicBezTo>
                    <a:cubicBezTo>
                      <a:pt x="63" y="227"/>
                      <a:pt x="63" y="228"/>
                      <a:pt x="64" y="229"/>
                    </a:cubicBezTo>
                    <a:cubicBezTo>
                      <a:pt x="64" y="225"/>
                      <a:pt x="64" y="225"/>
                      <a:pt x="64" y="225"/>
                    </a:cubicBezTo>
                    <a:cubicBezTo>
                      <a:pt x="59" y="220"/>
                      <a:pt x="57" y="213"/>
                      <a:pt x="58" y="203"/>
                    </a:cubicBezTo>
                    <a:cubicBezTo>
                      <a:pt x="59" y="203"/>
                      <a:pt x="59" y="203"/>
                      <a:pt x="60" y="203"/>
                    </a:cubicBezTo>
                    <a:cubicBezTo>
                      <a:pt x="63" y="203"/>
                      <a:pt x="64" y="206"/>
                      <a:pt x="62" y="209"/>
                    </a:cubicBezTo>
                    <a:cubicBezTo>
                      <a:pt x="63" y="209"/>
                      <a:pt x="63" y="209"/>
                      <a:pt x="64" y="209"/>
                    </a:cubicBezTo>
                    <a:cubicBezTo>
                      <a:pt x="64" y="209"/>
                      <a:pt x="64" y="209"/>
                      <a:pt x="64" y="209"/>
                    </a:cubicBezTo>
                    <a:cubicBezTo>
                      <a:pt x="64" y="199"/>
                      <a:pt x="64" y="199"/>
                      <a:pt x="64" y="199"/>
                    </a:cubicBezTo>
                    <a:cubicBezTo>
                      <a:pt x="63" y="198"/>
                      <a:pt x="62" y="197"/>
                      <a:pt x="60" y="197"/>
                    </a:cubicBezTo>
                    <a:moveTo>
                      <a:pt x="57" y="104"/>
                    </a:moveTo>
                    <a:cubicBezTo>
                      <a:pt x="52" y="106"/>
                      <a:pt x="58" y="111"/>
                      <a:pt x="59" y="114"/>
                    </a:cubicBezTo>
                    <a:cubicBezTo>
                      <a:pt x="60" y="115"/>
                      <a:pt x="61" y="115"/>
                      <a:pt x="62" y="115"/>
                    </a:cubicBezTo>
                    <a:cubicBezTo>
                      <a:pt x="62" y="115"/>
                      <a:pt x="63" y="115"/>
                      <a:pt x="64" y="114"/>
                    </a:cubicBezTo>
                    <a:cubicBezTo>
                      <a:pt x="64" y="104"/>
                      <a:pt x="64" y="104"/>
                      <a:pt x="64" y="104"/>
                    </a:cubicBezTo>
                    <a:cubicBezTo>
                      <a:pt x="63" y="105"/>
                      <a:pt x="62" y="106"/>
                      <a:pt x="60" y="107"/>
                    </a:cubicBezTo>
                    <a:cubicBezTo>
                      <a:pt x="60" y="107"/>
                      <a:pt x="60" y="107"/>
                      <a:pt x="59" y="107"/>
                    </a:cubicBezTo>
                    <a:cubicBezTo>
                      <a:pt x="56" y="107"/>
                      <a:pt x="61" y="104"/>
                      <a:pt x="57" y="104"/>
                    </a:cubicBezTo>
                    <a:moveTo>
                      <a:pt x="64" y="87"/>
                    </a:moveTo>
                    <a:cubicBezTo>
                      <a:pt x="63" y="88"/>
                      <a:pt x="63" y="90"/>
                      <a:pt x="59" y="91"/>
                    </a:cubicBezTo>
                    <a:cubicBezTo>
                      <a:pt x="59" y="94"/>
                      <a:pt x="62" y="94"/>
                      <a:pt x="64" y="96"/>
                    </a:cubicBezTo>
                    <a:cubicBezTo>
                      <a:pt x="64" y="87"/>
                      <a:pt x="64" y="87"/>
                      <a:pt x="64" y="87"/>
                    </a:cubicBezTo>
                    <a:moveTo>
                      <a:pt x="47" y="94"/>
                    </a:moveTo>
                    <a:cubicBezTo>
                      <a:pt x="43" y="94"/>
                      <a:pt x="46" y="88"/>
                      <a:pt x="47" y="88"/>
                    </a:cubicBezTo>
                    <a:cubicBezTo>
                      <a:pt x="49" y="88"/>
                      <a:pt x="47" y="89"/>
                      <a:pt x="46" y="90"/>
                    </a:cubicBezTo>
                    <a:cubicBezTo>
                      <a:pt x="46" y="92"/>
                      <a:pt x="47" y="92"/>
                      <a:pt x="47" y="94"/>
                    </a:cubicBezTo>
                    <a:cubicBezTo>
                      <a:pt x="47" y="94"/>
                      <a:pt x="47" y="94"/>
                      <a:pt x="47" y="94"/>
                    </a:cubicBezTo>
                    <a:moveTo>
                      <a:pt x="25" y="62"/>
                    </a:moveTo>
                    <a:cubicBezTo>
                      <a:pt x="21" y="62"/>
                      <a:pt x="27" y="66"/>
                      <a:pt x="24" y="66"/>
                    </a:cubicBezTo>
                    <a:cubicBezTo>
                      <a:pt x="23" y="66"/>
                      <a:pt x="23" y="66"/>
                      <a:pt x="23" y="66"/>
                    </a:cubicBezTo>
                    <a:cubicBezTo>
                      <a:pt x="23" y="69"/>
                      <a:pt x="25" y="70"/>
                      <a:pt x="28" y="70"/>
                    </a:cubicBezTo>
                    <a:cubicBezTo>
                      <a:pt x="28" y="71"/>
                      <a:pt x="27" y="72"/>
                      <a:pt x="26" y="72"/>
                    </a:cubicBezTo>
                    <a:cubicBezTo>
                      <a:pt x="26" y="72"/>
                      <a:pt x="25" y="72"/>
                      <a:pt x="25" y="72"/>
                    </a:cubicBezTo>
                    <a:cubicBezTo>
                      <a:pt x="24" y="72"/>
                      <a:pt x="24" y="71"/>
                      <a:pt x="23" y="71"/>
                    </a:cubicBezTo>
                    <a:cubicBezTo>
                      <a:pt x="23" y="71"/>
                      <a:pt x="23" y="71"/>
                      <a:pt x="23" y="72"/>
                    </a:cubicBezTo>
                    <a:cubicBezTo>
                      <a:pt x="23" y="65"/>
                      <a:pt x="19" y="64"/>
                      <a:pt x="14" y="63"/>
                    </a:cubicBezTo>
                    <a:cubicBezTo>
                      <a:pt x="13" y="67"/>
                      <a:pt x="18" y="67"/>
                      <a:pt x="15" y="69"/>
                    </a:cubicBezTo>
                    <a:cubicBezTo>
                      <a:pt x="16" y="71"/>
                      <a:pt x="18" y="72"/>
                      <a:pt x="20" y="72"/>
                    </a:cubicBezTo>
                    <a:cubicBezTo>
                      <a:pt x="21" y="72"/>
                      <a:pt x="21" y="72"/>
                      <a:pt x="22" y="72"/>
                    </a:cubicBezTo>
                    <a:cubicBezTo>
                      <a:pt x="21" y="73"/>
                      <a:pt x="20" y="74"/>
                      <a:pt x="19" y="74"/>
                    </a:cubicBezTo>
                    <a:cubicBezTo>
                      <a:pt x="16" y="74"/>
                      <a:pt x="14" y="69"/>
                      <a:pt x="12" y="68"/>
                    </a:cubicBezTo>
                    <a:cubicBezTo>
                      <a:pt x="11" y="70"/>
                      <a:pt x="10" y="71"/>
                      <a:pt x="7" y="71"/>
                    </a:cubicBezTo>
                    <a:cubicBezTo>
                      <a:pt x="7" y="71"/>
                      <a:pt x="6" y="71"/>
                      <a:pt x="5" y="70"/>
                    </a:cubicBezTo>
                    <a:cubicBezTo>
                      <a:pt x="6" y="73"/>
                      <a:pt x="11" y="73"/>
                      <a:pt x="8" y="76"/>
                    </a:cubicBezTo>
                    <a:cubicBezTo>
                      <a:pt x="8" y="76"/>
                      <a:pt x="8" y="76"/>
                      <a:pt x="8" y="76"/>
                    </a:cubicBezTo>
                    <a:cubicBezTo>
                      <a:pt x="9" y="76"/>
                      <a:pt x="9" y="76"/>
                      <a:pt x="10" y="75"/>
                    </a:cubicBezTo>
                    <a:cubicBezTo>
                      <a:pt x="11" y="75"/>
                      <a:pt x="12" y="75"/>
                      <a:pt x="13" y="75"/>
                    </a:cubicBezTo>
                    <a:cubicBezTo>
                      <a:pt x="13" y="75"/>
                      <a:pt x="13" y="75"/>
                      <a:pt x="14" y="75"/>
                    </a:cubicBezTo>
                    <a:cubicBezTo>
                      <a:pt x="13" y="80"/>
                      <a:pt x="5" y="77"/>
                      <a:pt x="2" y="80"/>
                    </a:cubicBezTo>
                    <a:cubicBezTo>
                      <a:pt x="4" y="84"/>
                      <a:pt x="0" y="86"/>
                      <a:pt x="1" y="92"/>
                    </a:cubicBezTo>
                    <a:cubicBezTo>
                      <a:pt x="2" y="93"/>
                      <a:pt x="3" y="95"/>
                      <a:pt x="5" y="95"/>
                    </a:cubicBezTo>
                    <a:cubicBezTo>
                      <a:pt x="5" y="95"/>
                      <a:pt x="5" y="95"/>
                      <a:pt x="5" y="95"/>
                    </a:cubicBezTo>
                    <a:cubicBezTo>
                      <a:pt x="7" y="94"/>
                      <a:pt x="3" y="90"/>
                      <a:pt x="4" y="85"/>
                    </a:cubicBezTo>
                    <a:cubicBezTo>
                      <a:pt x="5" y="86"/>
                      <a:pt x="6" y="87"/>
                      <a:pt x="6" y="87"/>
                    </a:cubicBezTo>
                    <a:cubicBezTo>
                      <a:pt x="7" y="87"/>
                      <a:pt x="8" y="85"/>
                      <a:pt x="9" y="84"/>
                    </a:cubicBezTo>
                    <a:cubicBezTo>
                      <a:pt x="10" y="82"/>
                      <a:pt x="12" y="80"/>
                      <a:pt x="14" y="80"/>
                    </a:cubicBezTo>
                    <a:cubicBezTo>
                      <a:pt x="14" y="80"/>
                      <a:pt x="14" y="80"/>
                      <a:pt x="14" y="80"/>
                    </a:cubicBezTo>
                    <a:cubicBezTo>
                      <a:pt x="14" y="82"/>
                      <a:pt x="14" y="83"/>
                      <a:pt x="14" y="84"/>
                    </a:cubicBezTo>
                    <a:cubicBezTo>
                      <a:pt x="16" y="80"/>
                      <a:pt x="18" y="75"/>
                      <a:pt x="25" y="74"/>
                    </a:cubicBezTo>
                    <a:cubicBezTo>
                      <a:pt x="24" y="74"/>
                      <a:pt x="19" y="79"/>
                      <a:pt x="18" y="82"/>
                    </a:cubicBezTo>
                    <a:cubicBezTo>
                      <a:pt x="25" y="82"/>
                      <a:pt x="27" y="77"/>
                      <a:pt x="30" y="74"/>
                    </a:cubicBezTo>
                    <a:cubicBezTo>
                      <a:pt x="30" y="74"/>
                      <a:pt x="31" y="74"/>
                      <a:pt x="31" y="74"/>
                    </a:cubicBezTo>
                    <a:cubicBezTo>
                      <a:pt x="32" y="74"/>
                      <a:pt x="33" y="74"/>
                      <a:pt x="34" y="74"/>
                    </a:cubicBezTo>
                    <a:cubicBezTo>
                      <a:pt x="35" y="74"/>
                      <a:pt x="35" y="74"/>
                      <a:pt x="36" y="74"/>
                    </a:cubicBezTo>
                    <a:cubicBezTo>
                      <a:pt x="38" y="74"/>
                      <a:pt x="39" y="74"/>
                      <a:pt x="39" y="76"/>
                    </a:cubicBezTo>
                    <a:cubicBezTo>
                      <a:pt x="38" y="76"/>
                      <a:pt x="38" y="76"/>
                      <a:pt x="37" y="76"/>
                    </a:cubicBezTo>
                    <a:cubicBezTo>
                      <a:pt x="35" y="76"/>
                      <a:pt x="34" y="75"/>
                      <a:pt x="32" y="75"/>
                    </a:cubicBezTo>
                    <a:cubicBezTo>
                      <a:pt x="31" y="77"/>
                      <a:pt x="32" y="80"/>
                      <a:pt x="29" y="82"/>
                    </a:cubicBezTo>
                    <a:cubicBezTo>
                      <a:pt x="29" y="82"/>
                      <a:pt x="30" y="82"/>
                      <a:pt x="30" y="82"/>
                    </a:cubicBezTo>
                    <a:cubicBezTo>
                      <a:pt x="37" y="82"/>
                      <a:pt x="38" y="77"/>
                      <a:pt x="43" y="76"/>
                    </a:cubicBezTo>
                    <a:cubicBezTo>
                      <a:pt x="49" y="76"/>
                      <a:pt x="51" y="80"/>
                      <a:pt x="58" y="80"/>
                    </a:cubicBezTo>
                    <a:cubicBezTo>
                      <a:pt x="58" y="80"/>
                      <a:pt x="58" y="80"/>
                      <a:pt x="58" y="80"/>
                    </a:cubicBezTo>
                    <a:cubicBezTo>
                      <a:pt x="55" y="82"/>
                      <a:pt x="55" y="87"/>
                      <a:pt x="50" y="88"/>
                    </a:cubicBezTo>
                    <a:cubicBezTo>
                      <a:pt x="51" y="85"/>
                      <a:pt x="52" y="83"/>
                      <a:pt x="52" y="79"/>
                    </a:cubicBezTo>
                    <a:cubicBezTo>
                      <a:pt x="48" y="80"/>
                      <a:pt x="46" y="81"/>
                      <a:pt x="43" y="82"/>
                    </a:cubicBezTo>
                    <a:cubicBezTo>
                      <a:pt x="43" y="85"/>
                      <a:pt x="45" y="85"/>
                      <a:pt x="44" y="88"/>
                    </a:cubicBezTo>
                    <a:cubicBezTo>
                      <a:pt x="43" y="89"/>
                      <a:pt x="39" y="88"/>
                      <a:pt x="38" y="90"/>
                    </a:cubicBezTo>
                    <a:cubicBezTo>
                      <a:pt x="38" y="91"/>
                      <a:pt x="40" y="91"/>
                      <a:pt x="41" y="91"/>
                    </a:cubicBezTo>
                    <a:cubicBezTo>
                      <a:pt x="38" y="95"/>
                      <a:pt x="31" y="96"/>
                      <a:pt x="26" y="97"/>
                    </a:cubicBezTo>
                    <a:cubicBezTo>
                      <a:pt x="25" y="100"/>
                      <a:pt x="28" y="99"/>
                      <a:pt x="28" y="100"/>
                    </a:cubicBezTo>
                    <a:cubicBezTo>
                      <a:pt x="32" y="100"/>
                      <a:pt x="35" y="98"/>
                      <a:pt x="37" y="96"/>
                    </a:cubicBezTo>
                    <a:cubicBezTo>
                      <a:pt x="39" y="98"/>
                      <a:pt x="32" y="101"/>
                      <a:pt x="31" y="104"/>
                    </a:cubicBezTo>
                    <a:cubicBezTo>
                      <a:pt x="33" y="107"/>
                      <a:pt x="34" y="111"/>
                      <a:pt x="35" y="114"/>
                    </a:cubicBezTo>
                    <a:cubicBezTo>
                      <a:pt x="39" y="112"/>
                      <a:pt x="36" y="102"/>
                      <a:pt x="39" y="97"/>
                    </a:cubicBezTo>
                    <a:cubicBezTo>
                      <a:pt x="42" y="97"/>
                      <a:pt x="40" y="103"/>
                      <a:pt x="43" y="103"/>
                    </a:cubicBezTo>
                    <a:cubicBezTo>
                      <a:pt x="43" y="103"/>
                      <a:pt x="43" y="103"/>
                      <a:pt x="43" y="103"/>
                    </a:cubicBezTo>
                    <a:cubicBezTo>
                      <a:pt x="44" y="96"/>
                      <a:pt x="55" y="99"/>
                      <a:pt x="54" y="90"/>
                    </a:cubicBezTo>
                    <a:cubicBezTo>
                      <a:pt x="54" y="90"/>
                      <a:pt x="55" y="90"/>
                      <a:pt x="56" y="90"/>
                    </a:cubicBezTo>
                    <a:cubicBezTo>
                      <a:pt x="59" y="90"/>
                      <a:pt x="60" y="87"/>
                      <a:pt x="61" y="84"/>
                    </a:cubicBezTo>
                    <a:cubicBezTo>
                      <a:pt x="61" y="84"/>
                      <a:pt x="61" y="84"/>
                      <a:pt x="61" y="84"/>
                    </a:cubicBezTo>
                    <a:cubicBezTo>
                      <a:pt x="62" y="84"/>
                      <a:pt x="63" y="85"/>
                      <a:pt x="64" y="85"/>
                    </a:cubicBezTo>
                    <a:cubicBezTo>
                      <a:pt x="64" y="76"/>
                      <a:pt x="64" y="76"/>
                      <a:pt x="64" y="76"/>
                    </a:cubicBezTo>
                    <a:cubicBezTo>
                      <a:pt x="64" y="76"/>
                      <a:pt x="63" y="76"/>
                      <a:pt x="63" y="76"/>
                    </a:cubicBezTo>
                    <a:cubicBezTo>
                      <a:pt x="63" y="78"/>
                      <a:pt x="63" y="80"/>
                      <a:pt x="63" y="82"/>
                    </a:cubicBezTo>
                    <a:cubicBezTo>
                      <a:pt x="60" y="82"/>
                      <a:pt x="61" y="78"/>
                      <a:pt x="61" y="75"/>
                    </a:cubicBezTo>
                    <a:cubicBezTo>
                      <a:pt x="61" y="74"/>
                      <a:pt x="61" y="74"/>
                      <a:pt x="61" y="74"/>
                    </a:cubicBezTo>
                    <a:cubicBezTo>
                      <a:pt x="60" y="74"/>
                      <a:pt x="60" y="74"/>
                      <a:pt x="60" y="74"/>
                    </a:cubicBezTo>
                    <a:cubicBezTo>
                      <a:pt x="59" y="74"/>
                      <a:pt x="59" y="74"/>
                      <a:pt x="59" y="74"/>
                    </a:cubicBezTo>
                    <a:cubicBezTo>
                      <a:pt x="58" y="74"/>
                      <a:pt x="57" y="74"/>
                      <a:pt x="58" y="72"/>
                    </a:cubicBezTo>
                    <a:cubicBezTo>
                      <a:pt x="57" y="72"/>
                      <a:pt x="55" y="77"/>
                      <a:pt x="57" y="77"/>
                    </a:cubicBezTo>
                    <a:cubicBezTo>
                      <a:pt x="57" y="77"/>
                      <a:pt x="56" y="77"/>
                      <a:pt x="56" y="77"/>
                    </a:cubicBezTo>
                    <a:cubicBezTo>
                      <a:pt x="52" y="77"/>
                      <a:pt x="47" y="71"/>
                      <a:pt x="48" y="63"/>
                    </a:cubicBezTo>
                    <a:cubicBezTo>
                      <a:pt x="48" y="63"/>
                      <a:pt x="48" y="63"/>
                      <a:pt x="48" y="63"/>
                    </a:cubicBezTo>
                    <a:cubicBezTo>
                      <a:pt x="44" y="63"/>
                      <a:pt x="46" y="72"/>
                      <a:pt x="48" y="73"/>
                    </a:cubicBezTo>
                    <a:cubicBezTo>
                      <a:pt x="47" y="73"/>
                      <a:pt x="46" y="74"/>
                      <a:pt x="45" y="74"/>
                    </a:cubicBezTo>
                    <a:cubicBezTo>
                      <a:pt x="41" y="74"/>
                      <a:pt x="40" y="65"/>
                      <a:pt x="37" y="64"/>
                    </a:cubicBezTo>
                    <a:cubicBezTo>
                      <a:pt x="33" y="67"/>
                      <a:pt x="37" y="71"/>
                      <a:pt x="35" y="72"/>
                    </a:cubicBezTo>
                    <a:cubicBezTo>
                      <a:pt x="30" y="69"/>
                      <a:pt x="31" y="62"/>
                      <a:pt x="25" y="62"/>
                    </a:cubicBezTo>
                    <a:moveTo>
                      <a:pt x="50" y="46"/>
                    </a:moveTo>
                    <a:cubicBezTo>
                      <a:pt x="48" y="49"/>
                      <a:pt x="39" y="56"/>
                      <a:pt x="48" y="59"/>
                    </a:cubicBezTo>
                    <a:cubicBezTo>
                      <a:pt x="49" y="59"/>
                      <a:pt x="49" y="59"/>
                      <a:pt x="49" y="59"/>
                    </a:cubicBezTo>
                    <a:cubicBezTo>
                      <a:pt x="52" y="59"/>
                      <a:pt x="48" y="57"/>
                      <a:pt x="50" y="55"/>
                    </a:cubicBezTo>
                    <a:cubicBezTo>
                      <a:pt x="54" y="61"/>
                      <a:pt x="58" y="66"/>
                      <a:pt x="64" y="70"/>
                    </a:cubicBezTo>
                    <a:cubicBezTo>
                      <a:pt x="64" y="65"/>
                      <a:pt x="64" y="65"/>
                      <a:pt x="64" y="65"/>
                    </a:cubicBezTo>
                    <a:cubicBezTo>
                      <a:pt x="59" y="63"/>
                      <a:pt x="56" y="60"/>
                      <a:pt x="56" y="53"/>
                    </a:cubicBezTo>
                    <a:cubicBezTo>
                      <a:pt x="59" y="57"/>
                      <a:pt x="62" y="58"/>
                      <a:pt x="64" y="60"/>
                    </a:cubicBezTo>
                    <a:cubicBezTo>
                      <a:pt x="64" y="54"/>
                      <a:pt x="64" y="54"/>
                      <a:pt x="64" y="54"/>
                    </a:cubicBezTo>
                    <a:cubicBezTo>
                      <a:pt x="60" y="50"/>
                      <a:pt x="57" y="46"/>
                      <a:pt x="50" y="46"/>
                    </a:cubicBezTo>
                    <a:moveTo>
                      <a:pt x="64" y="26"/>
                    </a:moveTo>
                    <a:cubicBezTo>
                      <a:pt x="63" y="27"/>
                      <a:pt x="63" y="27"/>
                      <a:pt x="62" y="28"/>
                    </a:cubicBezTo>
                    <a:cubicBezTo>
                      <a:pt x="63" y="28"/>
                      <a:pt x="63" y="29"/>
                      <a:pt x="64" y="29"/>
                    </a:cubicBezTo>
                    <a:cubicBezTo>
                      <a:pt x="64" y="26"/>
                      <a:pt x="64" y="26"/>
                      <a:pt x="64" y="26"/>
                    </a:cubicBezTo>
                    <a:moveTo>
                      <a:pt x="63" y="0"/>
                    </a:moveTo>
                    <a:cubicBezTo>
                      <a:pt x="62" y="0"/>
                      <a:pt x="61" y="1"/>
                      <a:pt x="60" y="2"/>
                    </a:cubicBezTo>
                    <a:cubicBezTo>
                      <a:pt x="60" y="5"/>
                      <a:pt x="62" y="5"/>
                      <a:pt x="64" y="6"/>
                    </a:cubicBezTo>
                    <a:cubicBezTo>
                      <a:pt x="64" y="1"/>
                      <a:pt x="64" y="1"/>
                      <a:pt x="64" y="1"/>
                    </a:cubicBezTo>
                    <a:cubicBezTo>
                      <a:pt x="64" y="0"/>
                      <a:pt x="63" y="0"/>
                      <a:pt x="63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9" name="Freeform 575"/>
              <p:cNvSpPr>
                <a:spLocks/>
              </p:cNvSpPr>
              <p:nvPr/>
            </p:nvSpPr>
            <p:spPr bwMode="auto">
              <a:xfrm>
                <a:off x="2261" y="3178"/>
                <a:ext cx="72" cy="47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0" y="3"/>
                  </a:cxn>
                  <a:cxn ang="0">
                    <a:pos x="14" y="9"/>
                  </a:cxn>
                  <a:cxn ang="0">
                    <a:pos x="14" y="2"/>
                  </a:cxn>
                  <a:cxn ang="0">
                    <a:pos x="7" y="0"/>
                  </a:cxn>
                </a:cxnLst>
                <a:rect l="0" t="0" r="r" b="b"/>
                <a:pathLst>
                  <a:path w="14" h="9">
                    <a:moveTo>
                      <a:pt x="7" y="0"/>
                    </a:moveTo>
                    <a:cubicBezTo>
                      <a:pt x="5" y="0"/>
                      <a:pt x="2" y="1"/>
                      <a:pt x="0" y="3"/>
                    </a:cubicBezTo>
                    <a:cubicBezTo>
                      <a:pt x="7" y="3"/>
                      <a:pt x="10" y="6"/>
                      <a:pt x="14" y="9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2" y="1"/>
                      <a:pt x="10" y="0"/>
                      <a:pt x="7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0" name="Freeform 576"/>
              <p:cNvSpPr>
                <a:spLocks/>
              </p:cNvSpPr>
              <p:nvPr/>
            </p:nvSpPr>
            <p:spPr bwMode="auto">
              <a:xfrm>
                <a:off x="2276" y="3112"/>
                <a:ext cx="57" cy="61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3"/>
                  </a:cxn>
                  <a:cxn ang="0">
                    <a:pos x="3" y="11"/>
                  </a:cxn>
                  <a:cxn ang="0">
                    <a:pos x="6" y="11"/>
                  </a:cxn>
                  <a:cxn ang="0">
                    <a:pos x="11" y="12"/>
                  </a:cxn>
                  <a:cxn ang="0">
                    <a:pos x="11" y="3"/>
                  </a:cxn>
                  <a:cxn ang="0">
                    <a:pos x="6" y="0"/>
                  </a:cxn>
                </a:cxnLst>
                <a:rect l="0" t="0" r="r" b="b"/>
                <a:pathLst>
                  <a:path w="11" h="12">
                    <a:moveTo>
                      <a:pt x="6" y="0"/>
                    </a:moveTo>
                    <a:cubicBezTo>
                      <a:pt x="5" y="1"/>
                      <a:pt x="3" y="3"/>
                      <a:pt x="0" y="3"/>
                    </a:cubicBezTo>
                    <a:cubicBezTo>
                      <a:pt x="3" y="7"/>
                      <a:pt x="3" y="8"/>
                      <a:pt x="3" y="11"/>
                    </a:cubicBezTo>
                    <a:cubicBezTo>
                      <a:pt x="4" y="11"/>
                      <a:pt x="5" y="11"/>
                      <a:pt x="6" y="11"/>
                    </a:cubicBezTo>
                    <a:cubicBezTo>
                      <a:pt x="8" y="11"/>
                      <a:pt x="9" y="11"/>
                      <a:pt x="11" y="12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9" y="2"/>
                      <a:pt x="8" y="0"/>
                      <a:pt x="6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1" name="Freeform 577"/>
              <p:cNvSpPr>
                <a:spLocks/>
              </p:cNvSpPr>
              <p:nvPr/>
            </p:nvSpPr>
            <p:spPr bwMode="auto">
              <a:xfrm>
                <a:off x="2121" y="2937"/>
                <a:ext cx="212" cy="190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20" y="0"/>
                  </a:cxn>
                  <a:cxn ang="0">
                    <a:pos x="20" y="3"/>
                  </a:cxn>
                  <a:cxn ang="0">
                    <a:pos x="16" y="0"/>
                  </a:cxn>
                  <a:cxn ang="0">
                    <a:pos x="10" y="0"/>
                  </a:cxn>
                  <a:cxn ang="0">
                    <a:pos x="4" y="6"/>
                  </a:cxn>
                  <a:cxn ang="0">
                    <a:pos x="16" y="4"/>
                  </a:cxn>
                  <a:cxn ang="0">
                    <a:pos x="15" y="7"/>
                  </a:cxn>
                  <a:cxn ang="0">
                    <a:pos x="18" y="7"/>
                  </a:cxn>
                  <a:cxn ang="0">
                    <a:pos x="27" y="12"/>
                  </a:cxn>
                  <a:cxn ang="0">
                    <a:pos x="18" y="9"/>
                  </a:cxn>
                  <a:cxn ang="0">
                    <a:pos x="14" y="10"/>
                  </a:cxn>
                  <a:cxn ang="0">
                    <a:pos x="14" y="15"/>
                  </a:cxn>
                  <a:cxn ang="0">
                    <a:pos x="16" y="37"/>
                  </a:cxn>
                  <a:cxn ang="0">
                    <a:pos x="21" y="36"/>
                  </a:cxn>
                  <a:cxn ang="0">
                    <a:pos x="22" y="28"/>
                  </a:cxn>
                  <a:cxn ang="0">
                    <a:pos x="21" y="28"/>
                  </a:cxn>
                  <a:cxn ang="0">
                    <a:pos x="20" y="30"/>
                  </a:cxn>
                  <a:cxn ang="0">
                    <a:pos x="18" y="33"/>
                  </a:cxn>
                  <a:cxn ang="0">
                    <a:pos x="18" y="33"/>
                  </a:cxn>
                  <a:cxn ang="0">
                    <a:pos x="25" y="18"/>
                  </a:cxn>
                  <a:cxn ang="0">
                    <a:pos x="25" y="18"/>
                  </a:cxn>
                  <a:cxn ang="0">
                    <a:pos x="35" y="24"/>
                  </a:cxn>
                  <a:cxn ang="0">
                    <a:pos x="39" y="31"/>
                  </a:cxn>
                  <a:cxn ang="0">
                    <a:pos x="40" y="30"/>
                  </a:cxn>
                  <a:cxn ang="0">
                    <a:pos x="35" y="14"/>
                  </a:cxn>
                  <a:cxn ang="0">
                    <a:pos x="41" y="18"/>
                  </a:cxn>
                  <a:cxn ang="0">
                    <a:pos x="41" y="17"/>
                  </a:cxn>
                  <a:cxn ang="0">
                    <a:pos x="41" y="16"/>
                  </a:cxn>
                  <a:cxn ang="0">
                    <a:pos x="41" y="12"/>
                  </a:cxn>
                  <a:cxn ang="0">
                    <a:pos x="40" y="11"/>
                  </a:cxn>
                  <a:cxn ang="0">
                    <a:pos x="35" y="12"/>
                  </a:cxn>
                  <a:cxn ang="0">
                    <a:pos x="26" y="0"/>
                  </a:cxn>
                </a:cxnLst>
                <a:rect l="0" t="0" r="r" b="b"/>
                <a:pathLst>
                  <a:path w="41" h="37">
                    <a:moveTo>
                      <a:pt x="26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22" y="2"/>
                      <a:pt x="21" y="3"/>
                      <a:pt x="20" y="3"/>
                    </a:cubicBezTo>
                    <a:cubicBezTo>
                      <a:pt x="18" y="3"/>
                      <a:pt x="16" y="2"/>
                      <a:pt x="16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4"/>
                      <a:pt x="3" y="1"/>
                      <a:pt x="4" y="6"/>
                    </a:cubicBezTo>
                    <a:cubicBezTo>
                      <a:pt x="8" y="6"/>
                      <a:pt x="11" y="4"/>
                      <a:pt x="16" y="4"/>
                    </a:cubicBezTo>
                    <a:cubicBezTo>
                      <a:pt x="15" y="5"/>
                      <a:pt x="15" y="5"/>
                      <a:pt x="15" y="7"/>
                    </a:cubicBezTo>
                    <a:cubicBezTo>
                      <a:pt x="16" y="7"/>
                      <a:pt x="17" y="7"/>
                      <a:pt x="18" y="7"/>
                    </a:cubicBezTo>
                    <a:cubicBezTo>
                      <a:pt x="23" y="7"/>
                      <a:pt x="27" y="8"/>
                      <a:pt x="27" y="12"/>
                    </a:cubicBezTo>
                    <a:cubicBezTo>
                      <a:pt x="25" y="11"/>
                      <a:pt x="22" y="9"/>
                      <a:pt x="18" y="9"/>
                    </a:cubicBezTo>
                    <a:cubicBezTo>
                      <a:pt x="17" y="9"/>
                      <a:pt x="15" y="10"/>
                      <a:pt x="14" y="10"/>
                    </a:cubicBezTo>
                    <a:cubicBezTo>
                      <a:pt x="13" y="13"/>
                      <a:pt x="13" y="12"/>
                      <a:pt x="14" y="15"/>
                    </a:cubicBezTo>
                    <a:cubicBezTo>
                      <a:pt x="0" y="16"/>
                      <a:pt x="5" y="37"/>
                      <a:pt x="16" y="37"/>
                    </a:cubicBezTo>
                    <a:cubicBezTo>
                      <a:pt x="17" y="37"/>
                      <a:pt x="19" y="37"/>
                      <a:pt x="21" y="36"/>
                    </a:cubicBezTo>
                    <a:cubicBezTo>
                      <a:pt x="22" y="34"/>
                      <a:pt x="22" y="31"/>
                      <a:pt x="22" y="28"/>
                    </a:cubicBezTo>
                    <a:cubicBezTo>
                      <a:pt x="22" y="28"/>
                      <a:pt x="22" y="28"/>
                      <a:pt x="21" y="28"/>
                    </a:cubicBezTo>
                    <a:cubicBezTo>
                      <a:pt x="20" y="28"/>
                      <a:pt x="20" y="29"/>
                      <a:pt x="20" y="30"/>
                    </a:cubicBezTo>
                    <a:cubicBezTo>
                      <a:pt x="20" y="32"/>
                      <a:pt x="19" y="33"/>
                      <a:pt x="18" y="33"/>
                    </a:cubicBezTo>
                    <a:cubicBezTo>
                      <a:pt x="18" y="33"/>
                      <a:pt x="18" y="33"/>
                      <a:pt x="18" y="33"/>
                    </a:cubicBezTo>
                    <a:cubicBezTo>
                      <a:pt x="7" y="27"/>
                      <a:pt x="16" y="18"/>
                      <a:pt x="25" y="18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30" y="18"/>
                      <a:pt x="33" y="21"/>
                      <a:pt x="35" y="24"/>
                    </a:cubicBezTo>
                    <a:cubicBezTo>
                      <a:pt x="36" y="26"/>
                      <a:pt x="35" y="31"/>
                      <a:pt x="39" y="31"/>
                    </a:cubicBezTo>
                    <a:cubicBezTo>
                      <a:pt x="39" y="31"/>
                      <a:pt x="40" y="31"/>
                      <a:pt x="40" y="30"/>
                    </a:cubicBezTo>
                    <a:cubicBezTo>
                      <a:pt x="39" y="24"/>
                      <a:pt x="36" y="21"/>
                      <a:pt x="35" y="14"/>
                    </a:cubicBezTo>
                    <a:cubicBezTo>
                      <a:pt x="37" y="16"/>
                      <a:pt x="39" y="17"/>
                      <a:pt x="41" y="18"/>
                    </a:cubicBezTo>
                    <a:cubicBezTo>
                      <a:pt x="41" y="17"/>
                      <a:pt x="41" y="17"/>
                      <a:pt x="41" y="17"/>
                    </a:cubicBezTo>
                    <a:cubicBezTo>
                      <a:pt x="41" y="17"/>
                      <a:pt x="41" y="17"/>
                      <a:pt x="41" y="16"/>
                    </a:cubicBezTo>
                    <a:cubicBezTo>
                      <a:pt x="41" y="12"/>
                      <a:pt x="41" y="12"/>
                      <a:pt x="41" y="12"/>
                    </a:cubicBezTo>
                    <a:cubicBezTo>
                      <a:pt x="41" y="12"/>
                      <a:pt x="41" y="11"/>
                      <a:pt x="40" y="11"/>
                    </a:cubicBezTo>
                    <a:cubicBezTo>
                      <a:pt x="39" y="12"/>
                      <a:pt x="37" y="12"/>
                      <a:pt x="35" y="12"/>
                    </a:cubicBezTo>
                    <a:cubicBezTo>
                      <a:pt x="30" y="12"/>
                      <a:pt x="27" y="7"/>
                      <a:pt x="26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2" name="Freeform 578"/>
              <p:cNvSpPr>
                <a:spLocks/>
              </p:cNvSpPr>
              <p:nvPr/>
            </p:nvSpPr>
            <p:spPr bwMode="auto">
              <a:xfrm>
                <a:off x="2058" y="3641"/>
                <a:ext cx="197" cy="124"/>
              </a:xfrm>
              <a:custGeom>
                <a:avLst/>
                <a:gdLst/>
                <a:ahLst/>
                <a:cxnLst>
                  <a:cxn ang="0">
                    <a:pos x="33" y="0"/>
                  </a:cxn>
                  <a:cxn ang="0">
                    <a:pos x="29" y="3"/>
                  </a:cxn>
                  <a:cxn ang="0">
                    <a:pos x="30" y="4"/>
                  </a:cxn>
                  <a:cxn ang="0">
                    <a:pos x="31" y="3"/>
                  </a:cxn>
                  <a:cxn ang="0">
                    <a:pos x="32" y="3"/>
                  </a:cxn>
                  <a:cxn ang="0">
                    <a:pos x="33" y="4"/>
                  </a:cxn>
                  <a:cxn ang="0">
                    <a:pos x="7" y="13"/>
                  </a:cxn>
                  <a:cxn ang="0">
                    <a:pos x="5" y="24"/>
                  </a:cxn>
                  <a:cxn ang="0">
                    <a:pos x="13" y="18"/>
                  </a:cxn>
                  <a:cxn ang="0">
                    <a:pos x="18" y="21"/>
                  </a:cxn>
                  <a:cxn ang="0">
                    <a:pos x="19" y="21"/>
                  </a:cxn>
                  <a:cxn ang="0">
                    <a:pos x="20" y="16"/>
                  </a:cxn>
                  <a:cxn ang="0">
                    <a:pos x="26" y="19"/>
                  </a:cxn>
                  <a:cxn ang="0">
                    <a:pos x="27" y="19"/>
                  </a:cxn>
                  <a:cxn ang="0">
                    <a:pos x="32" y="15"/>
                  </a:cxn>
                  <a:cxn ang="0">
                    <a:pos x="31" y="10"/>
                  </a:cxn>
                  <a:cxn ang="0">
                    <a:pos x="32" y="10"/>
                  </a:cxn>
                  <a:cxn ang="0">
                    <a:pos x="37" y="1"/>
                  </a:cxn>
                  <a:cxn ang="0">
                    <a:pos x="33" y="0"/>
                  </a:cxn>
                </a:cxnLst>
                <a:rect l="0" t="0" r="r" b="b"/>
                <a:pathLst>
                  <a:path w="38" h="24">
                    <a:moveTo>
                      <a:pt x="33" y="0"/>
                    </a:moveTo>
                    <a:cubicBezTo>
                      <a:pt x="31" y="0"/>
                      <a:pt x="29" y="1"/>
                      <a:pt x="29" y="3"/>
                    </a:cubicBezTo>
                    <a:cubicBezTo>
                      <a:pt x="29" y="4"/>
                      <a:pt x="30" y="4"/>
                      <a:pt x="30" y="4"/>
                    </a:cubicBezTo>
                    <a:cubicBezTo>
                      <a:pt x="31" y="4"/>
                      <a:pt x="31" y="4"/>
                      <a:pt x="31" y="3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3" y="3"/>
                      <a:pt x="33" y="3"/>
                      <a:pt x="33" y="4"/>
                    </a:cubicBezTo>
                    <a:cubicBezTo>
                      <a:pt x="26" y="7"/>
                      <a:pt x="9" y="2"/>
                      <a:pt x="7" y="13"/>
                    </a:cubicBezTo>
                    <a:cubicBezTo>
                      <a:pt x="14" y="16"/>
                      <a:pt x="0" y="20"/>
                      <a:pt x="5" y="24"/>
                    </a:cubicBezTo>
                    <a:cubicBezTo>
                      <a:pt x="7" y="21"/>
                      <a:pt x="9" y="19"/>
                      <a:pt x="13" y="18"/>
                    </a:cubicBezTo>
                    <a:cubicBezTo>
                      <a:pt x="14" y="19"/>
                      <a:pt x="15" y="21"/>
                      <a:pt x="18" y="21"/>
                    </a:cubicBezTo>
                    <a:cubicBezTo>
                      <a:pt x="18" y="21"/>
                      <a:pt x="19" y="21"/>
                      <a:pt x="19" y="21"/>
                    </a:cubicBezTo>
                    <a:cubicBezTo>
                      <a:pt x="22" y="20"/>
                      <a:pt x="18" y="16"/>
                      <a:pt x="20" y="16"/>
                    </a:cubicBezTo>
                    <a:cubicBezTo>
                      <a:pt x="21" y="18"/>
                      <a:pt x="23" y="19"/>
                      <a:pt x="26" y="19"/>
                    </a:cubicBezTo>
                    <a:cubicBezTo>
                      <a:pt x="26" y="19"/>
                      <a:pt x="27" y="19"/>
                      <a:pt x="27" y="19"/>
                    </a:cubicBezTo>
                    <a:cubicBezTo>
                      <a:pt x="25" y="14"/>
                      <a:pt x="31" y="17"/>
                      <a:pt x="32" y="15"/>
                    </a:cubicBezTo>
                    <a:cubicBezTo>
                      <a:pt x="32" y="13"/>
                      <a:pt x="31" y="12"/>
                      <a:pt x="31" y="10"/>
                    </a:cubicBezTo>
                    <a:cubicBezTo>
                      <a:pt x="31" y="10"/>
                      <a:pt x="31" y="10"/>
                      <a:pt x="32" y="10"/>
                    </a:cubicBezTo>
                    <a:cubicBezTo>
                      <a:pt x="37" y="10"/>
                      <a:pt x="38" y="6"/>
                      <a:pt x="37" y="1"/>
                    </a:cubicBezTo>
                    <a:cubicBezTo>
                      <a:pt x="36" y="0"/>
                      <a:pt x="35" y="0"/>
                      <a:pt x="33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3" name="Freeform 579"/>
              <p:cNvSpPr>
                <a:spLocks/>
              </p:cNvSpPr>
              <p:nvPr/>
            </p:nvSpPr>
            <p:spPr bwMode="auto">
              <a:xfrm>
                <a:off x="2219" y="4526"/>
                <a:ext cx="36" cy="31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5" y="6"/>
                  </a:cxn>
                  <a:cxn ang="0">
                    <a:pos x="7" y="4"/>
                  </a:cxn>
                  <a:cxn ang="0">
                    <a:pos x="3" y="0"/>
                  </a:cxn>
                </a:cxnLst>
                <a:rect l="0" t="0" r="r" b="b"/>
                <a:pathLst>
                  <a:path w="7" h="6">
                    <a:moveTo>
                      <a:pt x="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3" y="3"/>
                      <a:pt x="0" y="3"/>
                      <a:pt x="0" y="4"/>
                    </a:cubicBezTo>
                    <a:cubicBezTo>
                      <a:pt x="0" y="5"/>
                      <a:pt x="3" y="6"/>
                      <a:pt x="5" y="6"/>
                    </a:cubicBezTo>
                    <a:cubicBezTo>
                      <a:pt x="6" y="6"/>
                      <a:pt x="7" y="5"/>
                      <a:pt x="7" y="4"/>
                    </a:cubicBezTo>
                    <a:cubicBezTo>
                      <a:pt x="5" y="3"/>
                      <a:pt x="6" y="0"/>
                      <a:pt x="3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4" name="Freeform 580"/>
              <p:cNvSpPr>
                <a:spLocks/>
              </p:cNvSpPr>
              <p:nvPr/>
            </p:nvSpPr>
            <p:spPr bwMode="auto">
              <a:xfrm>
                <a:off x="2193" y="4294"/>
                <a:ext cx="36" cy="4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8"/>
                  </a:cxn>
                  <a:cxn ang="0">
                    <a:pos x="7" y="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7" h="8">
                    <a:moveTo>
                      <a:pt x="6" y="0"/>
                    </a:moveTo>
                    <a:cubicBezTo>
                      <a:pt x="1" y="0"/>
                      <a:pt x="0" y="3"/>
                      <a:pt x="0" y="8"/>
                    </a:cubicBezTo>
                    <a:cubicBezTo>
                      <a:pt x="4" y="7"/>
                      <a:pt x="7" y="6"/>
                      <a:pt x="7" y="2"/>
                    </a:cubicBezTo>
                    <a:cubicBezTo>
                      <a:pt x="7" y="1"/>
                      <a:pt x="6" y="1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5" name="Freeform 581"/>
              <p:cNvSpPr>
                <a:spLocks/>
              </p:cNvSpPr>
              <p:nvPr/>
            </p:nvSpPr>
            <p:spPr bwMode="auto">
              <a:xfrm>
                <a:off x="2141" y="4500"/>
                <a:ext cx="57" cy="5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10"/>
                  </a:cxn>
                  <a:cxn ang="0">
                    <a:pos x="11" y="9"/>
                  </a:cxn>
                  <a:cxn ang="0">
                    <a:pos x="0" y="0"/>
                  </a:cxn>
                </a:cxnLst>
                <a:rect l="0" t="0" r="r" b="b"/>
                <a:pathLst>
                  <a:path w="11" h="10">
                    <a:moveTo>
                      <a:pt x="0" y="0"/>
                    </a:moveTo>
                    <a:cubicBezTo>
                      <a:pt x="0" y="5"/>
                      <a:pt x="3" y="10"/>
                      <a:pt x="7" y="10"/>
                    </a:cubicBezTo>
                    <a:cubicBezTo>
                      <a:pt x="8" y="10"/>
                      <a:pt x="9" y="10"/>
                      <a:pt x="11" y="9"/>
                    </a:cubicBezTo>
                    <a:cubicBezTo>
                      <a:pt x="8" y="5"/>
                      <a:pt x="2" y="4"/>
                      <a:pt x="0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6" name="Freeform 582"/>
              <p:cNvSpPr>
                <a:spLocks/>
              </p:cNvSpPr>
              <p:nvPr/>
            </p:nvSpPr>
            <p:spPr bwMode="auto">
              <a:xfrm>
                <a:off x="2136" y="3842"/>
                <a:ext cx="21" cy="2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4"/>
                  </a:cxn>
                  <a:cxn ang="0">
                    <a:pos x="4" y="4"/>
                  </a:cxn>
                  <a:cxn ang="0">
                    <a:pos x="2" y="0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cubicBezTo>
                      <a:pt x="2" y="2"/>
                      <a:pt x="0" y="2"/>
                      <a:pt x="1" y="4"/>
                    </a:cubicBezTo>
                    <a:cubicBezTo>
                      <a:pt x="2" y="4"/>
                      <a:pt x="3" y="4"/>
                      <a:pt x="4" y="4"/>
                    </a:cubicBezTo>
                    <a:cubicBezTo>
                      <a:pt x="4" y="2"/>
                      <a:pt x="4" y="0"/>
                      <a:pt x="2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7" name="Freeform 583"/>
              <p:cNvSpPr>
                <a:spLocks/>
              </p:cNvSpPr>
              <p:nvPr/>
            </p:nvSpPr>
            <p:spPr bwMode="auto">
              <a:xfrm>
                <a:off x="2048" y="3852"/>
                <a:ext cx="109" cy="88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6"/>
                  </a:cxn>
                  <a:cxn ang="0">
                    <a:pos x="4" y="5"/>
                  </a:cxn>
                  <a:cxn ang="0">
                    <a:pos x="18" y="17"/>
                  </a:cxn>
                  <a:cxn ang="0">
                    <a:pos x="21" y="10"/>
                  </a:cxn>
                  <a:cxn ang="0">
                    <a:pos x="11" y="0"/>
                  </a:cxn>
                </a:cxnLst>
                <a:rect l="0" t="0" r="r" b="b"/>
                <a:pathLst>
                  <a:path w="21" h="17">
                    <a:moveTo>
                      <a:pt x="11" y="0"/>
                    </a:moveTo>
                    <a:cubicBezTo>
                      <a:pt x="7" y="1"/>
                      <a:pt x="2" y="2"/>
                      <a:pt x="0" y="6"/>
                    </a:cubicBezTo>
                    <a:cubicBezTo>
                      <a:pt x="1" y="5"/>
                      <a:pt x="3" y="5"/>
                      <a:pt x="4" y="5"/>
                    </a:cubicBezTo>
                    <a:cubicBezTo>
                      <a:pt x="13" y="5"/>
                      <a:pt x="19" y="11"/>
                      <a:pt x="18" y="17"/>
                    </a:cubicBezTo>
                    <a:cubicBezTo>
                      <a:pt x="21" y="14"/>
                      <a:pt x="21" y="13"/>
                      <a:pt x="21" y="10"/>
                    </a:cubicBezTo>
                    <a:cubicBezTo>
                      <a:pt x="20" y="4"/>
                      <a:pt x="12" y="6"/>
                      <a:pt x="11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8" name="Freeform 584"/>
              <p:cNvSpPr>
                <a:spLocks/>
              </p:cNvSpPr>
              <p:nvPr/>
            </p:nvSpPr>
            <p:spPr bwMode="auto">
              <a:xfrm>
                <a:off x="2105" y="3019"/>
                <a:ext cx="36" cy="31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2"/>
                  </a:cxn>
                  <a:cxn ang="0">
                    <a:pos x="3" y="6"/>
                  </a:cxn>
                  <a:cxn ang="0">
                    <a:pos x="6" y="1"/>
                  </a:cxn>
                  <a:cxn ang="0">
                    <a:pos x="4" y="0"/>
                  </a:cxn>
                </a:cxnLst>
                <a:rect l="0" t="0" r="r" b="b"/>
                <a:pathLst>
                  <a:path w="7" h="6">
                    <a:moveTo>
                      <a:pt x="4" y="0"/>
                    </a:moveTo>
                    <a:cubicBezTo>
                      <a:pt x="3" y="0"/>
                      <a:pt x="1" y="1"/>
                      <a:pt x="0" y="2"/>
                    </a:cubicBezTo>
                    <a:cubicBezTo>
                      <a:pt x="0" y="4"/>
                      <a:pt x="1" y="6"/>
                      <a:pt x="3" y="6"/>
                    </a:cubicBezTo>
                    <a:cubicBezTo>
                      <a:pt x="5" y="6"/>
                      <a:pt x="7" y="4"/>
                      <a:pt x="6" y="1"/>
                    </a:cubicBezTo>
                    <a:cubicBezTo>
                      <a:pt x="5" y="0"/>
                      <a:pt x="5" y="0"/>
                      <a:pt x="4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9" name="Freeform 585"/>
              <p:cNvSpPr>
                <a:spLocks/>
              </p:cNvSpPr>
              <p:nvPr/>
            </p:nvSpPr>
            <p:spPr bwMode="auto">
              <a:xfrm>
                <a:off x="2110" y="3826"/>
                <a:ext cx="21" cy="21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4"/>
                  </a:cxn>
                  <a:cxn ang="0">
                    <a:pos x="4" y="4"/>
                  </a:cxn>
                  <a:cxn ang="0">
                    <a:pos x="2" y="0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cubicBezTo>
                      <a:pt x="1" y="1"/>
                      <a:pt x="0" y="2"/>
                      <a:pt x="1" y="4"/>
                    </a:cubicBezTo>
                    <a:cubicBezTo>
                      <a:pt x="2" y="4"/>
                      <a:pt x="3" y="4"/>
                      <a:pt x="4" y="4"/>
                    </a:cubicBezTo>
                    <a:cubicBezTo>
                      <a:pt x="4" y="2"/>
                      <a:pt x="3" y="0"/>
                      <a:pt x="2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0" name="Freeform 586"/>
              <p:cNvSpPr>
                <a:spLocks/>
              </p:cNvSpPr>
              <p:nvPr/>
            </p:nvSpPr>
            <p:spPr bwMode="auto">
              <a:xfrm>
                <a:off x="2048" y="3050"/>
                <a:ext cx="83" cy="62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5" y="2"/>
                  </a:cxn>
                  <a:cxn ang="0">
                    <a:pos x="7" y="6"/>
                  </a:cxn>
                  <a:cxn ang="0">
                    <a:pos x="3" y="6"/>
                  </a:cxn>
                  <a:cxn ang="0">
                    <a:pos x="0" y="10"/>
                  </a:cxn>
                  <a:cxn ang="0">
                    <a:pos x="2" y="11"/>
                  </a:cxn>
                  <a:cxn ang="0">
                    <a:pos x="5" y="8"/>
                  </a:cxn>
                  <a:cxn ang="0">
                    <a:pos x="9" y="6"/>
                  </a:cxn>
                  <a:cxn ang="0">
                    <a:pos x="10" y="12"/>
                  </a:cxn>
                  <a:cxn ang="0">
                    <a:pos x="12" y="12"/>
                  </a:cxn>
                  <a:cxn ang="0">
                    <a:pos x="16" y="10"/>
                  </a:cxn>
                  <a:cxn ang="0">
                    <a:pos x="10" y="0"/>
                  </a:cxn>
                  <a:cxn ang="0">
                    <a:pos x="10" y="0"/>
                  </a:cxn>
                </a:cxnLst>
                <a:rect l="0" t="0" r="r" b="b"/>
                <a:pathLst>
                  <a:path w="16" h="12">
                    <a:moveTo>
                      <a:pt x="10" y="0"/>
                    </a:moveTo>
                    <a:cubicBezTo>
                      <a:pt x="8" y="0"/>
                      <a:pt x="7" y="2"/>
                      <a:pt x="5" y="2"/>
                    </a:cubicBezTo>
                    <a:cubicBezTo>
                      <a:pt x="4" y="5"/>
                      <a:pt x="8" y="3"/>
                      <a:pt x="7" y="6"/>
                    </a:cubicBezTo>
                    <a:cubicBezTo>
                      <a:pt x="6" y="6"/>
                      <a:pt x="4" y="6"/>
                      <a:pt x="3" y="6"/>
                    </a:cubicBezTo>
                    <a:cubicBezTo>
                      <a:pt x="1" y="6"/>
                      <a:pt x="0" y="6"/>
                      <a:pt x="0" y="10"/>
                    </a:cubicBezTo>
                    <a:cubicBezTo>
                      <a:pt x="1" y="10"/>
                      <a:pt x="1" y="11"/>
                      <a:pt x="2" y="11"/>
                    </a:cubicBezTo>
                    <a:cubicBezTo>
                      <a:pt x="3" y="11"/>
                      <a:pt x="4" y="10"/>
                      <a:pt x="5" y="8"/>
                    </a:cubicBezTo>
                    <a:cubicBezTo>
                      <a:pt x="6" y="7"/>
                      <a:pt x="8" y="6"/>
                      <a:pt x="9" y="6"/>
                    </a:cubicBezTo>
                    <a:cubicBezTo>
                      <a:pt x="9" y="9"/>
                      <a:pt x="9" y="10"/>
                      <a:pt x="10" y="12"/>
                    </a:cubicBezTo>
                    <a:cubicBezTo>
                      <a:pt x="11" y="12"/>
                      <a:pt x="11" y="12"/>
                      <a:pt x="12" y="12"/>
                    </a:cubicBezTo>
                    <a:cubicBezTo>
                      <a:pt x="14" y="12"/>
                      <a:pt x="14" y="10"/>
                      <a:pt x="16" y="10"/>
                    </a:cubicBezTo>
                    <a:cubicBezTo>
                      <a:pt x="15" y="5"/>
                      <a:pt x="10" y="5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1" name="Freeform 587"/>
              <p:cNvSpPr>
                <a:spLocks noEditPoints="1"/>
              </p:cNvSpPr>
              <p:nvPr/>
            </p:nvSpPr>
            <p:spPr bwMode="auto">
              <a:xfrm>
                <a:off x="1426" y="2937"/>
                <a:ext cx="726" cy="1445"/>
              </a:xfrm>
              <a:custGeom>
                <a:avLst/>
                <a:gdLst/>
                <a:ahLst/>
                <a:cxnLst>
                  <a:cxn ang="0">
                    <a:pos x="42" y="227"/>
                  </a:cxn>
                  <a:cxn ang="0">
                    <a:pos x="30" y="166"/>
                  </a:cxn>
                  <a:cxn ang="0">
                    <a:pos x="27" y="160"/>
                  </a:cxn>
                  <a:cxn ang="0">
                    <a:pos x="36" y="154"/>
                  </a:cxn>
                  <a:cxn ang="0">
                    <a:pos x="60" y="102"/>
                  </a:cxn>
                  <a:cxn ang="0">
                    <a:pos x="91" y="25"/>
                  </a:cxn>
                  <a:cxn ang="0">
                    <a:pos x="71" y="11"/>
                  </a:cxn>
                  <a:cxn ang="0">
                    <a:pos x="73" y="22"/>
                  </a:cxn>
                  <a:cxn ang="0">
                    <a:pos x="63" y="29"/>
                  </a:cxn>
                  <a:cxn ang="0">
                    <a:pos x="62" y="37"/>
                  </a:cxn>
                  <a:cxn ang="0">
                    <a:pos x="45" y="30"/>
                  </a:cxn>
                  <a:cxn ang="0">
                    <a:pos x="63" y="95"/>
                  </a:cxn>
                  <a:cxn ang="0">
                    <a:pos x="71" y="71"/>
                  </a:cxn>
                  <a:cxn ang="0">
                    <a:pos x="52" y="56"/>
                  </a:cxn>
                  <a:cxn ang="0">
                    <a:pos x="51" y="70"/>
                  </a:cxn>
                  <a:cxn ang="0">
                    <a:pos x="51" y="88"/>
                  </a:cxn>
                  <a:cxn ang="0">
                    <a:pos x="41" y="96"/>
                  </a:cxn>
                  <a:cxn ang="0">
                    <a:pos x="34" y="117"/>
                  </a:cxn>
                  <a:cxn ang="0">
                    <a:pos x="26" y="153"/>
                  </a:cxn>
                  <a:cxn ang="0">
                    <a:pos x="8" y="159"/>
                  </a:cxn>
                  <a:cxn ang="0">
                    <a:pos x="27" y="170"/>
                  </a:cxn>
                  <a:cxn ang="0">
                    <a:pos x="7" y="170"/>
                  </a:cxn>
                  <a:cxn ang="0">
                    <a:pos x="32" y="198"/>
                  </a:cxn>
                  <a:cxn ang="0">
                    <a:pos x="10" y="210"/>
                  </a:cxn>
                  <a:cxn ang="0">
                    <a:pos x="22" y="237"/>
                  </a:cxn>
                  <a:cxn ang="0">
                    <a:pos x="24" y="255"/>
                  </a:cxn>
                  <a:cxn ang="0">
                    <a:pos x="35" y="256"/>
                  </a:cxn>
                  <a:cxn ang="0">
                    <a:pos x="53" y="274"/>
                  </a:cxn>
                  <a:cxn ang="0">
                    <a:pos x="44" y="254"/>
                  </a:cxn>
                  <a:cxn ang="0">
                    <a:pos x="36" y="247"/>
                  </a:cxn>
                  <a:cxn ang="0">
                    <a:pos x="68" y="231"/>
                  </a:cxn>
                  <a:cxn ang="0">
                    <a:pos x="75" y="262"/>
                  </a:cxn>
                  <a:cxn ang="0">
                    <a:pos x="94" y="257"/>
                  </a:cxn>
                  <a:cxn ang="0">
                    <a:pos x="92" y="247"/>
                  </a:cxn>
                  <a:cxn ang="0">
                    <a:pos x="86" y="245"/>
                  </a:cxn>
                  <a:cxn ang="0">
                    <a:pos x="61" y="224"/>
                  </a:cxn>
                  <a:cxn ang="0">
                    <a:pos x="104" y="206"/>
                  </a:cxn>
                  <a:cxn ang="0">
                    <a:pos x="125" y="200"/>
                  </a:cxn>
                  <a:cxn ang="0">
                    <a:pos x="112" y="192"/>
                  </a:cxn>
                  <a:cxn ang="0">
                    <a:pos x="120" y="189"/>
                  </a:cxn>
                  <a:cxn ang="0">
                    <a:pos x="130" y="195"/>
                  </a:cxn>
                  <a:cxn ang="0">
                    <a:pos x="134" y="169"/>
                  </a:cxn>
                  <a:cxn ang="0">
                    <a:pos x="115" y="176"/>
                  </a:cxn>
                  <a:cxn ang="0">
                    <a:pos x="115" y="157"/>
                  </a:cxn>
                  <a:cxn ang="0">
                    <a:pos x="102" y="176"/>
                  </a:cxn>
                  <a:cxn ang="0">
                    <a:pos x="98" y="169"/>
                  </a:cxn>
                  <a:cxn ang="0">
                    <a:pos x="83" y="197"/>
                  </a:cxn>
                  <a:cxn ang="0">
                    <a:pos x="86" y="181"/>
                  </a:cxn>
                  <a:cxn ang="0">
                    <a:pos x="74" y="169"/>
                  </a:cxn>
                  <a:cxn ang="0">
                    <a:pos x="70" y="195"/>
                  </a:cxn>
                  <a:cxn ang="0">
                    <a:pos x="53" y="159"/>
                  </a:cxn>
                  <a:cxn ang="0">
                    <a:pos x="61" y="122"/>
                  </a:cxn>
                  <a:cxn ang="0">
                    <a:pos x="76" y="133"/>
                  </a:cxn>
                  <a:cxn ang="0">
                    <a:pos x="74" y="95"/>
                  </a:cxn>
                  <a:cxn ang="0">
                    <a:pos x="98" y="55"/>
                  </a:cxn>
                  <a:cxn ang="0">
                    <a:pos x="82" y="53"/>
                  </a:cxn>
                  <a:cxn ang="0">
                    <a:pos x="77" y="0"/>
                  </a:cxn>
                </a:cxnLst>
                <a:rect l="0" t="0" r="r" b="b"/>
                <a:pathLst>
                  <a:path w="140" h="281">
                    <a:moveTo>
                      <a:pt x="69" y="199"/>
                    </a:moveTo>
                    <a:cubicBezTo>
                      <a:pt x="68" y="197"/>
                      <a:pt x="71" y="194"/>
                      <a:pt x="75" y="194"/>
                    </a:cubicBezTo>
                    <a:cubicBezTo>
                      <a:pt x="76" y="194"/>
                      <a:pt x="77" y="195"/>
                      <a:pt x="78" y="195"/>
                    </a:cubicBezTo>
                    <a:cubicBezTo>
                      <a:pt x="76" y="198"/>
                      <a:pt x="70" y="196"/>
                      <a:pt x="69" y="199"/>
                    </a:cubicBezTo>
                    <a:moveTo>
                      <a:pt x="42" y="227"/>
                    </a:moveTo>
                    <a:cubicBezTo>
                      <a:pt x="42" y="222"/>
                      <a:pt x="47" y="215"/>
                      <a:pt x="48" y="205"/>
                    </a:cubicBezTo>
                    <a:cubicBezTo>
                      <a:pt x="49" y="195"/>
                      <a:pt x="45" y="184"/>
                      <a:pt x="54" y="183"/>
                    </a:cubicBezTo>
                    <a:cubicBezTo>
                      <a:pt x="57" y="201"/>
                      <a:pt x="50" y="215"/>
                      <a:pt x="42" y="227"/>
                    </a:cubicBezTo>
                    <a:moveTo>
                      <a:pt x="50" y="182"/>
                    </a:moveTo>
                    <a:cubicBezTo>
                      <a:pt x="47" y="179"/>
                      <a:pt x="53" y="176"/>
                      <a:pt x="54" y="174"/>
                    </a:cubicBezTo>
                    <a:cubicBezTo>
                      <a:pt x="56" y="176"/>
                      <a:pt x="50" y="178"/>
                      <a:pt x="50" y="182"/>
                    </a:cubicBezTo>
                    <a:moveTo>
                      <a:pt x="30" y="166"/>
                    </a:moveTo>
                    <a:cubicBezTo>
                      <a:pt x="28" y="166"/>
                      <a:pt x="29" y="163"/>
                      <a:pt x="27" y="163"/>
                    </a:cubicBezTo>
                    <a:cubicBezTo>
                      <a:pt x="28" y="162"/>
                      <a:pt x="29" y="162"/>
                      <a:pt x="31" y="162"/>
                    </a:cubicBezTo>
                    <a:cubicBezTo>
                      <a:pt x="31" y="163"/>
                      <a:pt x="31" y="164"/>
                      <a:pt x="31" y="165"/>
                    </a:cubicBezTo>
                    <a:cubicBezTo>
                      <a:pt x="30" y="166"/>
                      <a:pt x="30" y="166"/>
                      <a:pt x="30" y="166"/>
                    </a:cubicBezTo>
                    <a:moveTo>
                      <a:pt x="45" y="185"/>
                    </a:moveTo>
                    <a:cubicBezTo>
                      <a:pt x="42" y="183"/>
                      <a:pt x="41" y="179"/>
                      <a:pt x="38" y="177"/>
                    </a:cubicBezTo>
                    <a:cubicBezTo>
                      <a:pt x="43" y="175"/>
                      <a:pt x="43" y="167"/>
                      <a:pt x="46" y="161"/>
                    </a:cubicBezTo>
                    <a:cubicBezTo>
                      <a:pt x="47" y="163"/>
                      <a:pt x="47" y="167"/>
                      <a:pt x="50" y="169"/>
                    </a:cubicBezTo>
                    <a:cubicBezTo>
                      <a:pt x="48" y="174"/>
                      <a:pt x="43" y="176"/>
                      <a:pt x="45" y="185"/>
                    </a:cubicBezTo>
                    <a:moveTo>
                      <a:pt x="27" y="160"/>
                    </a:moveTo>
                    <a:cubicBezTo>
                      <a:pt x="27" y="160"/>
                      <a:pt x="26" y="160"/>
                      <a:pt x="26" y="159"/>
                    </a:cubicBezTo>
                    <a:cubicBezTo>
                      <a:pt x="27" y="160"/>
                      <a:pt x="27" y="160"/>
                      <a:pt x="27" y="160"/>
                    </a:cubicBezTo>
                    <a:moveTo>
                      <a:pt x="46" y="158"/>
                    </a:moveTo>
                    <a:cubicBezTo>
                      <a:pt x="46" y="157"/>
                      <a:pt x="46" y="156"/>
                      <a:pt x="46" y="155"/>
                    </a:cubicBezTo>
                    <a:cubicBezTo>
                      <a:pt x="47" y="155"/>
                      <a:pt x="48" y="155"/>
                      <a:pt x="49" y="155"/>
                    </a:cubicBezTo>
                    <a:cubicBezTo>
                      <a:pt x="49" y="156"/>
                      <a:pt x="48" y="157"/>
                      <a:pt x="48" y="158"/>
                    </a:cubicBezTo>
                    <a:cubicBezTo>
                      <a:pt x="47" y="158"/>
                      <a:pt x="46" y="158"/>
                      <a:pt x="46" y="158"/>
                    </a:cubicBezTo>
                    <a:moveTo>
                      <a:pt x="36" y="171"/>
                    </a:moveTo>
                    <a:cubicBezTo>
                      <a:pt x="34" y="165"/>
                      <a:pt x="39" y="158"/>
                      <a:pt x="34" y="156"/>
                    </a:cubicBezTo>
                    <a:cubicBezTo>
                      <a:pt x="34" y="155"/>
                      <a:pt x="36" y="155"/>
                      <a:pt x="36" y="154"/>
                    </a:cubicBezTo>
                    <a:cubicBezTo>
                      <a:pt x="40" y="156"/>
                      <a:pt x="38" y="168"/>
                      <a:pt x="36" y="171"/>
                    </a:cubicBezTo>
                    <a:moveTo>
                      <a:pt x="37" y="152"/>
                    </a:moveTo>
                    <a:cubicBezTo>
                      <a:pt x="36" y="148"/>
                      <a:pt x="41" y="150"/>
                      <a:pt x="40" y="147"/>
                    </a:cubicBezTo>
                    <a:cubicBezTo>
                      <a:pt x="42" y="148"/>
                      <a:pt x="41" y="150"/>
                      <a:pt x="41" y="152"/>
                    </a:cubicBezTo>
                    <a:cubicBezTo>
                      <a:pt x="40" y="152"/>
                      <a:pt x="39" y="152"/>
                      <a:pt x="37" y="152"/>
                    </a:cubicBezTo>
                    <a:moveTo>
                      <a:pt x="60" y="102"/>
                    </a:moveTo>
                    <a:cubicBezTo>
                      <a:pt x="57" y="98"/>
                      <a:pt x="66" y="96"/>
                      <a:pt x="68" y="94"/>
                    </a:cubicBezTo>
                    <a:cubicBezTo>
                      <a:pt x="71" y="98"/>
                      <a:pt x="62" y="99"/>
                      <a:pt x="60" y="102"/>
                    </a:cubicBezTo>
                    <a:moveTo>
                      <a:pt x="83" y="42"/>
                    </a:moveTo>
                    <a:cubicBezTo>
                      <a:pt x="79" y="34"/>
                      <a:pt x="86" y="26"/>
                      <a:pt x="90" y="22"/>
                    </a:cubicBezTo>
                    <a:cubicBezTo>
                      <a:pt x="90" y="22"/>
                      <a:pt x="90" y="22"/>
                      <a:pt x="91" y="22"/>
                    </a:cubicBezTo>
                    <a:cubicBezTo>
                      <a:pt x="91" y="22"/>
                      <a:pt x="91" y="23"/>
                      <a:pt x="91" y="24"/>
                    </a:cubicBezTo>
                    <a:cubicBezTo>
                      <a:pt x="90" y="25"/>
                      <a:pt x="89" y="26"/>
                      <a:pt x="89" y="26"/>
                    </a:cubicBezTo>
                    <a:cubicBezTo>
                      <a:pt x="89" y="26"/>
                      <a:pt x="89" y="26"/>
                      <a:pt x="89" y="26"/>
                    </a:cubicBezTo>
                    <a:cubicBezTo>
                      <a:pt x="89" y="27"/>
                      <a:pt x="89" y="27"/>
                      <a:pt x="89" y="27"/>
                    </a:cubicBezTo>
                    <a:cubicBezTo>
                      <a:pt x="90" y="27"/>
                      <a:pt x="91" y="26"/>
                      <a:pt x="91" y="25"/>
                    </a:cubicBezTo>
                    <a:cubicBezTo>
                      <a:pt x="90" y="32"/>
                      <a:pt x="86" y="35"/>
                      <a:pt x="83" y="42"/>
                    </a:cubicBezTo>
                    <a:moveTo>
                      <a:pt x="77" y="0"/>
                    </a:moveTo>
                    <a:cubicBezTo>
                      <a:pt x="62" y="0"/>
                      <a:pt x="62" y="0"/>
                      <a:pt x="62" y="0"/>
                    </a:cubicBezTo>
                    <a:cubicBezTo>
                      <a:pt x="64" y="7"/>
                      <a:pt x="76" y="3"/>
                      <a:pt x="76" y="11"/>
                    </a:cubicBezTo>
                    <a:cubicBezTo>
                      <a:pt x="74" y="9"/>
                      <a:pt x="72" y="7"/>
                      <a:pt x="69" y="6"/>
                    </a:cubicBezTo>
                    <a:cubicBezTo>
                      <a:pt x="66" y="8"/>
                      <a:pt x="72" y="10"/>
                      <a:pt x="73" y="12"/>
                    </a:cubicBezTo>
                    <a:cubicBezTo>
                      <a:pt x="73" y="13"/>
                      <a:pt x="73" y="13"/>
                      <a:pt x="73" y="13"/>
                    </a:cubicBezTo>
                    <a:cubicBezTo>
                      <a:pt x="73" y="13"/>
                      <a:pt x="72" y="12"/>
                      <a:pt x="71" y="11"/>
                    </a:cubicBezTo>
                    <a:cubicBezTo>
                      <a:pt x="71" y="11"/>
                      <a:pt x="69" y="10"/>
                      <a:pt x="68" y="10"/>
                    </a:cubicBezTo>
                    <a:cubicBezTo>
                      <a:pt x="68" y="10"/>
                      <a:pt x="67" y="10"/>
                      <a:pt x="67" y="10"/>
                    </a:cubicBezTo>
                    <a:cubicBezTo>
                      <a:pt x="67" y="13"/>
                      <a:pt x="70" y="14"/>
                      <a:pt x="71" y="15"/>
                    </a:cubicBezTo>
                    <a:cubicBezTo>
                      <a:pt x="71" y="16"/>
                      <a:pt x="71" y="16"/>
                      <a:pt x="71" y="16"/>
                    </a:cubicBezTo>
                    <a:cubicBezTo>
                      <a:pt x="71" y="16"/>
                      <a:pt x="70" y="16"/>
                      <a:pt x="70" y="16"/>
                    </a:cubicBezTo>
                    <a:cubicBezTo>
                      <a:pt x="70" y="16"/>
                      <a:pt x="69" y="15"/>
                      <a:pt x="69" y="15"/>
                    </a:cubicBezTo>
                    <a:cubicBezTo>
                      <a:pt x="69" y="15"/>
                      <a:pt x="68" y="15"/>
                      <a:pt x="68" y="15"/>
                    </a:cubicBezTo>
                    <a:cubicBezTo>
                      <a:pt x="68" y="19"/>
                      <a:pt x="70" y="20"/>
                      <a:pt x="73" y="22"/>
                    </a:cubicBezTo>
                    <a:cubicBezTo>
                      <a:pt x="72" y="23"/>
                      <a:pt x="70" y="23"/>
                      <a:pt x="70" y="24"/>
                    </a:cubicBezTo>
                    <a:cubicBezTo>
                      <a:pt x="71" y="28"/>
                      <a:pt x="77" y="27"/>
                      <a:pt x="78" y="32"/>
                    </a:cubicBezTo>
                    <a:cubicBezTo>
                      <a:pt x="76" y="31"/>
                      <a:pt x="75" y="29"/>
                      <a:pt x="73" y="29"/>
                    </a:cubicBezTo>
                    <a:cubicBezTo>
                      <a:pt x="73" y="29"/>
                      <a:pt x="72" y="29"/>
                      <a:pt x="71" y="29"/>
                    </a:cubicBezTo>
                    <a:cubicBezTo>
                      <a:pt x="72" y="35"/>
                      <a:pt x="78" y="34"/>
                      <a:pt x="78" y="40"/>
                    </a:cubicBezTo>
                    <a:cubicBezTo>
                      <a:pt x="76" y="36"/>
                      <a:pt x="69" y="36"/>
                      <a:pt x="68" y="30"/>
                    </a:cubicBezTo>
                    <a:cubicBezTo>
                      <a:pt x="68" y="31"/>
                      <a:pt x="67" y="31"/>
                      <a:pt x="66" y="31"/>
                    </a:cubicBezTo>
                    <a:cubicBezTo>
                      <a:pt x="65" y="31"/>
                      <a:pt x="64" y="30"/>
                      <a:pt x="63" y="29"/>
                    </a:cubicBezTo>
                    <a:cubicBezTo>
                      <a:pt x="63" y="32"/>
                      <a:pt x="63" y="34"/>
                      <a:pt x="63" y="36"/>
                    </a:cubicBezTo>
                    <a:cubicBezTo>
                      <a:pt x="68" y="38"/>
                      <a:pt x="70" y="43"/>
                      <a:pt x="75" y="45"/>
                    </a:cubicBezTo>
                    <a:cubicBezTo>
                      <a:pt x="74" y="46"/>
                      <a:pt x="73" y="46"/>
                      <a:pt x="72" y="46"/>
                    </a:cubicBezTo>
                    <a:cubicBezTo>
                      <a:pt x="67" y="46"/>
                      <a:pt x="60" y="41"/>
                      <a:pt x="57" y="38"/>
                    </a:cubicBezTo>
                    <a:cubicBezTo>
                      <a:pt x="58" y="37"/>
                      <a:pt x="59" y="37"/>
                      <a:pt x="60" y="37"/>
                    </a:cubicBezTo>
                    <a:cubicBezTo>
                      <a:pt x="60" y="37"/>
                      <a:pt x="60" y="37"/>
                      <a:pt x="60" y="37"/>
                    </a:cubicBezTo>
                    <a:cubicBezTo>
                      <a:pt x="61" y="37"/>
                      <a:pt x="61" y="37"/>
                      <a:pt x="61" y="37"/>
                    </a:cubicBezTo>
                    <a:cubicBezTo>
                      <a:pt x="61" y="37"/>
                      <a:pt x="62" y="37"/>
                      <a:pt x="62" y="37"/>
                    </a:cubicBezTo>
                    <a:cubicBezTo>
                      <a:pt x="63" y="33"/>
                      <a:pt x="60" y="32"/>
                      <a:pt x="61" y="28"/>
                    </a:cubicBezTo>
                    <a:cubicBezTo>
                      <a:pt x="56" y="28"/>
                      <a:pt x="51" y="27"/>
                      <a:pt x="46" y="27"/>
                    </a:cubicBezTo>
                    <a:cubicBezTo>
                      <a:pt x="43" y="27"/>
                      <a:pt x="40" y="27"/>
                      <a:pt x="37" y="28"/>
                    </a:cubicBezTo>
                    <a:cubicBezTo>
                      <a:pt x="34" y="26"/>
                      <a:pt x="37" y="26"/>
                      <a:pt x="40" y="26"/>
                    </a:cubicBezTo>
                    <a:cubicBezTo>
                      <a:pt x="42" y="26"/>
                      <a:pt x="43" y="26"/>
                      <a:pt x="44" y="26"/>
                    </a:cubicBezTo>
                    <a:cubicBezTo>
                      <a:pt x="42" y="24"/>
                      <a:pt x="40" y="23"/>
                      <a:pt x="38" y="23"/>
                    </a:cubicBezTo>
                    <a:cubicBezTo>
                      <a:pt x="31" y="23"/>
                      <a:pt x="22" y="34"/>
                      <a:pt x="31" y="39"/>
                    </a:cubicBezTo>
                    <a:cubicBezTo>
                      <a:pt x="33" y="35"/>
                      <a:pt x="39" y="30"/>
                      <a:pt x="45" y="30"/>
                    </a:cubicBezTo>
                    <a:cubicBezTo>
                      <a:pt x="46" y="30"/>
                      <a:pt x="48" y="30"/>
                      <a:pt x="49" y="30"/>
                    </a:cubicBezTo>
                    <a:cubicBezTo>
                      <a:pt x="45" y="32"/>
                      <a:pt x="44" y="39"/>
                      <a:pt x="46" y="43"/>
                    </a:cubicBezTo>
                    <a:cubicBezTo>
                      <a:pt x="47" y="43"/>
                      <a:pt x="49" y="43"/>
                      <a:pt x="51" y="43"/>
                    </a:cubicBezTo>
                    <a:cubicBezTo>
                      <a:pt x="51" y="39"/>
                      <a:pt x="48" y="40"/>
                      <a:pt x="50" y="36"/>
                    </a:cubicBezTo>
                    <a:cubicBezTo>
                      <a:pt x="58" y="38"/>
                      <a:pt x="59" y="47"/>
                      <a:pt x="66" y="50"/>
                    </a:cubicBezTo>
                    <a:cubicBezTo>
                      <a:pt x="67" y="50"/>
                      <a:pt x="68" y="50"/>
                      <a:pt x="68" y="50"/>
                    </a:cubicBezTo>
                    <a:cubicBezTo>
                      <a:pt x="89" y="50"/>
                      <a:pt x="76" y="82"/>
                      <a:pt x="75" y="90"/>
                    </a:cubicBezTo>
                    <a:cubicBezTo>
                      <a:pt x="70" y="91"/>
                      <a:pt x="67" y="94"/>
                      <a:pt x="63" y="95"/>
                    </a:cubicBezTo>
                    <a:cubicBezTo>
                      <a:pt x="63" y="90"/>
                      <a:pt x="65" y="87"/>
                      <a:pt x="67" y="84"/>
                    </a:cubicBezTo>
                    <a:cubicBezTo>
                      <a:pt x="67" y="84"/>
                      <a:pt x="67" y="83"/>
                      <a:pt x="66" y="83"/>
                    </a:cubicBezTo>
                    <a:cubicBezTo>
                      <a:pt x="66" y="83"/>
                      <a:pt x="66" y="83"/>
                      <a:pt x="65" y="84"/>
                    </a:cubicBezTo>
                    <a:cubicBezTo>
                      <a:pt x="65" y="84"/>
                      <a:pt x="65" y="84"/>
                      <a:pt x="64" y="84"/>
                    </a:cubicBezTo>
                    <a:cubicBezTo>
                      <a:pt x="63" y="84"/>
                      <a:pt x="63" y="83"/>
                      <a:pt x="63" y="82"/>
                    </a:cubicBezTo>
                    <a:cubicBezTo>
                      <a:pt x="65" y="78"/>
                      <a:pt x="72" y="77"/>
                      <a:pt x="74" y="72"/>
                    </a:cubicBezTo>
                    <a:cubicBezTo>
                      <a:pt x="73" y="71"/>
                      <a:pt x="72" y="71"/>
                      <a:pt x="72" y="71"/>
                    </a:cubicBezTo>
                    <a:cubicBezTo>
                      <a:pt x="71" y="71"/>
                      <a:pt x="71" y="71"/>
                      <a:pt x="71" y="71"/>
                    </a:cubicBezTo>
                    <a:cubicBezTo>
                      <a:pt x="70" y="72"/>
                      <a:pt x="70" y="72"/>
                      <a:pt x="70" y="72"/>
                    </a:cubicBezTo>
                    <a:cubicBezTo>
                      <a:pt x="69" y="72"/>
                      <a:pt x="69" y="71"/>
                      <a:pt x="68" y="70"/>
                    </a:cubicBezTo>
                    <a:cubicBezTo>
                      <a:pt x="67" y="73"/>
                      <a:pt x="64" y="73"/>
                      <a:pt x="64" y="78"/>
                    </a:cubicBezTo>
                    <a:cubicBezTo>
                      <a:pt x="60" y="70"/>
                      <a:pt x="69" y="69"/>
                      <a:pt x="67" y="62"/>
                    </a:cubicBezTo>
                    <a:cubicBezTo>
                      <a:pt x="67" y="61"/>
                      <a:pt x="67" y="61"/>
                      <a:pt x="67" y="61"/>
                    </a:cubicBezTo>
                    <a:cubicBezTo>
                      <a:pt x="65" y="61"/>
                      <a:pt x="59" y="64"/>
                      <a:pt x="61" y="69"/>
                    </a:cubicBezTo>
                    <a:cubicBezTo>
                      <a:pt x="56" y="68"/>
                      <a:pt x="58" y="64"/>
                      <a:pt x="56" y="62"/>
                    </a:cubicBezTo>
                    <a:cubicBezTo>
                      <a:pt x="56" y="58"/>
                      <a:pt x="52" y="60"/>
                      <a:pt x="52" y="56"/>
                    </a:cubicBezTo>
                    <a:cubicBezTo>
                      <a:pt x="50" y="56"/>
                      <a:pt x="49" y="57"/>
                      <a:pt x="46" y="57"/>
                    </a:cubicBezTo>
                    <a:cubicBezTo>
                      <a:pt x="46" y="57"/>
                      <a:pt x="45" y="57"/>
                      <a:pt x="45" y="57"/>
                    </a:cubicBezTo>
                    <a:cubicBezTo>
                      <a:pt x="46" y="61"/>
                      <a:pt x="49" y="62"/>
                      <a:pt x="46" y="65"/>
                    </a:cubicBezTo>
                    <a:cubicBezTo>
                      <a:pt x="53" y="67"/>
                      <a:pt x="56" y="65"/>
                      <a:pt x="60" y="71"/>
                    </a:cubicBezTo>
                    <a:cubicBezTo>
                      <a:pt x="60" y="71"/>
                      <a:pt x="59" y="72"/>
                      <a:pt x="59" y="72"/>
                    </a:cubicBezTo>
                    <a:cubicBezTo>
                      <a:pt x="58" y="72"/>
                      <a:pt x="58" y="71"/>
                      <a:pt x="57" y="71"/>
                    </a:cubicBezTo>
                    <a:cubicBezTo>
                      <a:pt x="56" y="70"/>
                      <a:pt x="54" y="70"/>
                      <a:pt x="53" y="70"/>
                    </a:cubicBezTo>
                    <a:cubicBezTo>
                      <a:pt x="52" y="70"/>
                      <a:pt x="52" y="70"/>
                      <a:pt x="51" y="70"/>
                    </a:cubicBezTo>
                    <a:cubicBezTo>
                      <a:pt x="51" y="74"/>
                      <a:pt x="53" y="75"/>
                      <a:pt x="55" y="75"/>
                    </a:cubicBezTo>
                    <a:cubicBezTo>
                      <a:pt x="55" y="75"/>
                      <a:pt x="56" y="75"/>
                      <a:pt x="56" y="75"/>
                    </a:cubicBezTo>
                    <a:cubicBezTo>
                      <a:pt x="57" y="75"/>
                      <a:pt x="57" y="75"/>
                      <a:pt x="57" y="75"/>
                    </a:cubicBezTo>
                    <a:cubicBezTo>
                      <a:pt x="59" y="75"/>
                      <a:pt x="61" y="75"/>
                      <a:pt x="62" y="77"/>
                    </a:cubicBezTo>
                    <a:cubicBezTo>
                      <a:pt x="58" y="81"/>
                      <a:pt x="65" y="96"/>
                      <a:pt x="56" y="99"/>
                    </a:cubicBezTo>
                    <a:cubicBezTo>
                      <a:pt x="58" y="95"/>
                      <a:pt x="58" y="90"/>
                      <a:pt x="60" y="86"/>
                    </a:cubicBezTo>
                    <a:cubicBezTo>
                      <a:pt x="57" y="85"/>
                      <a:pt x="55" y="84"/>
                      <a:pt x="53" y="82"/>
                    </a:cubicBezTo>
                    <a:cubicBezTo>
                      <a:pt x="53" y="84"/>
                      <a:pt x="54" y="88"/>
                      <a:pt x="51" y="88"/>
                    </a:cubicBezTo>
                    <a:cubicBezTo>
                      <a:pt x="51" y="88"/>
                      <a:pt x="51" y="87"/>
                      <a:pt x="50" y="87"/>
                    </a:cubicBezTo>
                    <a:cubicBezTo>
                      <a:pt x="52" y="92"/>
                      <a:pt x="58" y="102"/>
                      <a:pt x="50" y="105"/>
                    </a:cubicBezTo>
                    <a:cubicBezTo>
                      <a:pt x="50" y="100"/>
                      <a:pt x="52" y="98"/>
                      <a:pt x="50" y="93"/>
                    </a:cubicBezTo>
                    <a:cubicBezTo>
                      <a:pt x="48" y="92"/>
                      <a:pt x="41" y="92"/>
                      <a:pt x="40" y="87"/>
                    </a:cubicBezTo>
                    <a:cubicBezTo>
                      <a:pt x="39" y="88"/>
                      <a:pt x="42" y="94"/>
                      <a:pt x="44" y="96"/>
                    </a:cubicBezTo>
                    <a:cubicBezTo>
                      <a:pt x="43" y="96"/>
                      <a:pt x="43" y="96"/>
                      <a:pt x="43" y="96"/>
                    </a:cubicBezTo>
                    <a:cubicBezTo>
                      <a:pt x="43" y="96"/>
                      <a:pt x="43" y="96"/>
                      <a:pt x="42" y="96"/>
                    </a:cubicBezTo>
                    <a:cubicBezTo>
                      <a:pt x="42" y="96"/>
                      <a:pt x="41" y="96"/>
                      <a:pt x="41" y="96"/>
                    </a:cubicBezTo>
                    <a:cubicBezTo>
                      <a:pt x="41" y="96"/>
                      <a:pt x="41" y="96"/>
                      <a:pt x="40" y="96"/>
                    </a:cubicBezTo>
                    <a:cubicBezTo>
                      <a:pt x="40" y="101"/>
                      <a:pt x="44" y="102"/>
                      <a:pt x="49" y="103"/>
                    </a:cubicBezTo>
                    <a:cubicBezTo>
                      <a:pt x="50" y="113"/>
                      <a:pt x="44" y="115"/>
                      <a:pt x="44" y="123"/>
                    </a:cubicBezTo>
                    <a:cubicBezTo>
                      <a:pt x="39" y="116"/>
                      <a:pt x="36" y="108"/>
                      <a:pt x="30" y="104"/>
                    </a:cubicBezTo>
                    <a:cubicBezTo>
                      <a:pt x="27" y="107"/>
                      <a:pt x="34" y="110"/>
                      <a:pt x="35" y="113"/>
                    </a:cubicBezTo>
                    <a:cubicBezTo>
                      <a:pt x="35" y="115"/>
                      <a:pt x="31" y="114"/>
                      <a:pt x="31" y="115"/>
                    </a:cubicBezTo>
                    <a:cubicBezTo>
                      <a:pt x="31" y="117"/>
                      <a:pt x="32" y="118"/>
                      <a:pt x="33" y="118"/>
                    </a:cubicBezTo>
                    <a:cubicBezTo>
                      <a:pt x="33" y="118"/>
                      <a:pt x="34" y="117"/>
                      <a:pt x="34" y="117"/>
                    </a:cubicBezTo>
                    <a:cubicBezTo>
                      <a:pt x="35" y="116"/>
                      <a:pt x="35" y="116"/>
                      <a:pt x="36" y="116"/>
                    </a:cubicBezTo>
                    <a:cubicBezTo>
                      <a:pt x="36" y="116"/>
                      <a:pt x="36" y="116"/>
                      <a:pt x="36" y="116"/>
                    </a:cubicBezTo>
                    <a:cubicBezTo>
                      <a:pt x="40" y="120"/>
                      <a:pt x="33" y="118"/>
                      <a:pt x="34" y="122"/>
                    </a:cubicBezTo>
                    <a:cubicBezTo>
                      <a:pt x="34" y="123"/>
                      <a:pt x="35" y="124"/>
                      <a:pt x="36" y="124"/>
                    </a:cubicBezTo>
                    <a:cubicBezTo>
                      <a:pt x="37" y="124"/>
                      <a:pt x="38" y="123"/>
                      <a:pt x="37" y="122"/>
                    </a:cubicBezTo>
                    <a:cubicBezTo>
                      <a:pt x="42" y="124"/>
                      <a:pt x="39" y="134"/>
                      <a:pt x="41" y="140"/>
                    </a:cubicBezTo>
                    <a:cubicBezTo>
                      <a:pt x="33" y="142"/>
                      <a:pt x="31" y="150"/>
                      <a:pt x="31" y="161"/>
                    </a:cubicBezTo>
                    <a:cubicBezTo>
                      <a:pt x="27" y="161"/>
                      <a:pt x="30" y="153"/>
                      <a:pt x="26" y="153"/>
                    </a:cubicBezTo>
                    <a:cubicBezTo>
                      <a:pt x="26" y="153"/>
                      <a:pt x="26" y="153"/>
                      <a:pt x="25" y="153"/>
                    </a:cubicBezTo>
                    <a:cubicBezTo>
                      <a:pt x="23" y="154"/>
                      <a:pt x="24" y="157"/>
                      <a:pt x="26" y="159"/>
                    </a:cubicBezTo>
                    <a:cubicBezTo>
                      <a:pt x="23" y="157"/>
                      <a:pt x="16" y="153"/>
                      <a:pt x="11" y="153"/>
                    </a:cubicBezTo>
                    <a:cubicBezTo>
                      <a:pt x="6" y="153"/>
                      <a:pt x="3" y="155"/>
                      <a:pt x="2" y="161"/>
                    </a:cubicBezTo>
                    <a:cubicBezTo>
                      <a:pt x="2" y="161"/>
                      <a:pt x="2" y="161"/>
                      <a:pt x="2" y="161"/>
                    </a:cubicBezTo>
                    <a:cubicBezTo>
                      <a:pt x="4" y="161"/>
                      <a:pt x="7" y="157"/>
                      <a:pt x="10" y="157"/>
                    </a:cubicBezTo>
                    <a:cubicBezTo>
                      <a:pt x="13" y="157"/>
                      <a:pt x="11" y="159"/>
                      <a:pt x="9" y="159"/>
                    </a:cubicBezTo>
                    <a:cubicBezTo>
                      <a:pt x="9" y="159"/>
                      <a:pt x="8" y="159"/>
                      <a:pt x="8" y="159"/>
                    </a:cubicBezTo>
                    <a:cubicBezTo>
                      <a:pt x="9" y="162"/>
                      <a:pt x="13" y="162"/>
                      <a:pt x="16" y="162"/>
                    </a:cubicBezTo>
                    <a:cubicBezTo>
                      <a:pt x="18" y="162"/>
                      <a:pt x="19" y="162"/>
                      <a:pt x="20" y="162"/>
                    </a:cubicBezTo>
                    <a:cubicBezTo>
                      <a:pt x="18" y="165"/>
                      <a:pt x="17" y="167"/>
                      <a:pt x="21" y="167"/>
                    </a:cubicBezTo>
                    <a:cubicBezTo>
                      <a:pt x="22" y="167"/>
                      <a:pt x="22" y="167"/>
                      <a:pt x="23" y="167"/>
                    </a:cubicBezTo>
                    <a:cubicBezTo>
                      <a:pt x="23" y="167"/>
                      <a:pt x="22" y="168"/>
                      <a:pt x="22" y="170"/>
                    </a:cubicBezTo>
                    <a:cubicBezTo>
                      <a:pt x="23" y="170"/>
                      <a:pt x="23" y="171"/>
                      <a:pt x="24" y="171"/>
                    </a:cubicBezTo>
                    <a:cubicBezTo>
                      <a:pt x="24" y="171"/>
                      <a:pt x="25" y="170"/>
                      <a:pt x="25" y="170"/>
                    </a:cubicBezTo>
                    <a:cubicBezTo>
                      <a:pt x="26" y="170"/>
                      <a:pt x="26" y="170"/>
                      <a:pt x="27" y="170"/>
                    </a:cubicBezTo>
                    <a:cubicBezTo>
                      <a:pt x="28" y="170"/>
                      <a:pt x="29" y="171"/>
                      <a:pt x="29" y="173"/>
                    </a:cubicBezTo>
                    <a:cubicBezTo>
                      <a:pt x="28" y="173"/>
                      <a:pt x="28" y="173"/>
                      <a:pt x="27" y="173"/>
                    </a:cubicBezTo>
                    <a:cubicBezTo>
                      <a:pt x="23" y="173"/>
                      <a:pt x="20" y="171"/>
                      <a:pt x="17" y="168"/>
                    </a:cubicBezTo>
                    <a:cubicBezTo>
                      <a:pt x="15" y="166"/>
                      <a:pt x="12" y="163"/>
                      <a:pt x="9" y="163"/>
                    </a:cubicBezTo>
                    <a:cubicBezTo>
                      <a:pt x="7" y="163"/>
                      <a:pt x="5" y="164"/>
                      <a:pt x="3" y="165"/>
                    </a:cubicBezTo>
                    <a:cubicBezTo>
                      <a:pt x="3" y="167"/>
                      <a:pt x="3" y="169"/>
                      <a:pt x="3" y="171"/>
                    </a:cubicBezTo>
                    <a:cubicBezTo>
                      <a:pt x="3" y="171"/>
                      <a:pt x="3" y="171"/>
                      <a:pt x="4" y="171"/>
                    </a:cubicBezTo>
                    <a:cubicBezTo>
                      <a:pt x="5" y="171"/>
                      <a:pt x="6" y="170"/>
                      <a:pt x="7" y="170"/>
                    </a:cubicBezTo>
                    <a:cubicBezTo>
                      <a:pt x="8" y="169"/>
                      <a:pt x="9" y="168"/>
                      <a:pt x="10" y="168"/>
                    </a:cubicBezTo>
                    <a:cubicBezTo>
                      <a:pt x="11" y="168"/>
                      <a:pt x="12" y="168"/>
                      <a:pt x="12" y="169"/>
                    </a:cubicBezTo>
                    <a:cubicBezTo>
                      <a:pt x="14" y="175"/>
                      <a:pt x="19" y="180"/>
                      <a:pt x="26" y="180"/>
                    </a:cubicBezTo>
                    <a:cubicBezTo>
                      <a:pt x="28" y="180"/>
                      <a:pt x="30" y="180"/>
                      <a:pt x="33" y="178"/>
                    </a:cubicBezTo>
                    <a:cubicBezTo>
                      <a:pt x="38" y="180"/>
                      <a:pt x="41" y="185"/>
                      <a:pt x="42" y="190"/>
                    </a:cubicBezTo>
                    <a:cubicBezTo>
                      <a:pt x="40" y="188"/>
                      <a:pt x="38" y="187"/>
                      <a:pt x="36" y="187"/>
                    </a:cubicBezTo>
                    <a:cubicBezTo>
                      <a:pt x="28" y="187"/>
                      <a:pt x="22" y="200"/>
                      <a:pt x="32" y="204"/>
                    </a:cubicBezTo>
                    <a:cubicBezTo>
                      <a:pt x="36" y="203"/>
                      <a:pt x="32" y="201"/>
                      <a:pt x="32" y="198"/>
                    </a:cubicBezTo>
                    <a:cubicBezTo>
                      <a:pt x="33" y="196"/>
                      <a:pt x="35" y="195"/>
                      <a:pt x="38" y="195"/>
                    </a:cubicBezTo>
                    <a:cubicBezTo>
                      <a:pt x="39" y="195"/>
                      <a:pt x="40" y="195"/>
                      <a:pt x="40" y="195"/>
                    </a:cubicBezTo>
                    <a:cubicBezTo>
                      <a:pt x="51" y="209"/>
                      <a:pt x="36" y="227"/>
                      <a:pt x="31" y="237"/>
                    </a:cubicBezTo>
                    <a:cubicBezTo>
                      <a:pt x="30" y="237"/>
                      <a:pt x="31" y="229"/>
                      <a:pt x="31" y="225"/>
                    </a:cubicBezTo>
                    <a:cubicBezTo>
                      <a:pt x="33" y="226"/>
                      <a:pt x="31" y="230"/>
                      <a:pt x="33" y="231"/>
                    </a:cubicBezTo>
                    <a:cubicBezTo>
                      <a:pt x="39" y="223"/>
                      <a:pt x="30" y="212"/>
                      <a:pt x="21" y="212"/>
                    </a:cubicBezTo>
                    <a:cubicBezTo>
                      <a:pt x="18" y="212"/>
                      <a:pt x="15" y="213"/>
                      <a:pt x="12" y="216"/>
                    </a:cubicBezTo>
                    <a:cubicBezTo>
                      <a:pt x="10" y="216"/>
                      <a:pt x="12" y="211"/>
                      <a:pt x="10" y="210"/>
                    </a:cubicBezTo>
                    <a:cubicBezTo>
                      <a:pt x="9" y="210"/>
                      <a:pt x="9" y="210"/>
                      <a:pt x="8" y="210"/>
                    </a:cubicBezTo>
                    <a:cubicBezTo>
                      <a:pt x="1" y="210"/>
                      <a:pt x="0" y="217"/>
                      <a:pt x="1" y="220"/>
                    </a:cubicBezTo>
                    <a:cubicBezTo>
                      <a:pt x="2" y="223"/>
                      <a:pt x="4" y="225"/>
                      <a:pt x="6" y="225"/>
                    </a:cubicBezTo>
                    <a:cubicBezTo>
                      <a:pt x="10" y="225"/>
                      <a:pt x="16" y="219"/>
                      <a:pt x="19" y="216"/>
                    </a:cubicBezTo>
                    <a:cubicBezTo>
                      <a:pt x="18" y="217"/>
                      <a:pt x="18" y="218"/>
                      <a:pt x="18" y="220"/>
                    </a:cubicBezTo>
                    <a:cubicBezTo>
                      <a:pt x="24" y="220"/>
                      <a:pt x="23" y="224"/>
                      <a:pt x="29" y="229"/>
                    </a:cubicBezTo>
                    <a:cubicBezTo>
                      <a:pt x="23" y="232"/>
                      <a:pt x="27" y="245"/>
                      <a:pt x="19" y="246"/>
                    </a:cubicBezTo>
                    <a:cubicBezTo>
                      <a:pt x="16" y="243"/>
                      <a:pt x="22" y="240"/>
                      <a:pt x="22" y="237"/>
                    </a:cubicBezTo>
                    <a:cubicBezTo>
                      <a:pt x="22" y="232"/>
                      <a:pt x="19" y="228"/>
                      <a:pt x="16" y="225"/>
                    </a:cubicBezTo>
                    <a:cubicBezTo>
                      <a:pt x="13" y="228"/>
                      <a:pt x="13" y="237"/>
                      <a:pt x="16" y="242"/>
                    </a:cubicBezTo>
                    <a:cubicBezTo>
                      <a:pt x="13" y="247"/>
                      <a:pt x="7" y="248"/>
                      <a:pt x="3" y="251"/>
                    </a:cubicBezTo>
                    <a:cubicBezTo>
                      <a:pt x="4" y="252"/>
                      <a:pt x="5" y="252"/>
                      <a:pt x="6" y="252"/>
                    </a:cubicBezTo>
                    <a:cubicBezTo>
                      <a:pt x="9" y="252"/>
                      <a:pt x="13" y="251"/>
                      <a:pt x="15" y="250"/>
                    </a:cubicBezTo>
                    <a:cubicBezTo>
                      <a:pt x="18" y="252"/>
                      <a:pt x="25" y="256"/>
                      <a:pt x="22" y="261"/>
                    </a:cubicBezTo>
                    <a:cubicBezTo>
                      <a:pt x="23" y="261"/>
                      <a:pt x="23" y="261"/>
                      <a:pt x="24" y="261"/>
                    </a:cubicBezTo>
                    <a:cubicBezTo>
                      <a:pt x="27" y="261"/>
                      <a:pt x="28" y="256"/>
                      <a:pt x="24" y="255"/>
                    </a:cubicBezTo>
                    <a:cubicBezTo>
                      <a:pt x="25" y="255"/>
                      <a:pt x="26" y="254"/>
                      <a:pt x="27" y="254"/>
                    </a:cubicBezTo>
                    <a:cubicBezTo>
                      <a:pt x="29" y="254"/>
                      <a:pt x="31" y="257"/>
                      <a:pt x="33" y="258"/>
                    </a:cubicBezTo>
                    <a:cubicBezTo>
                      <a:pt x="32" y="260"/>
                      <a:pt x="30" y="263"/>
                      <a:pt x="31" y="267"/>
                    </a:cubicBezTo>
                    <a:cubicBezTo>
                      <a:pt x="34" y="267"/>
                      <a:pt x="35" y="266"/>
                      <a:pt x="36" y="266"/>
                    </a:cubicBezTo>
                    <a:cubicBezTo>
                      <a:pt x="37" y="266"/>
                      <a:pt x="37" y="266"/>
                      <a:pt x="38" y="268"/>
                    </a:cubicBezTo>
                    <a:cubicBezTo>
                      <a:pt x="41" y="268"/>
                      <a:pt x="39" y="263"/>
                      <a:pt x="41" y="262"/>
                    </a:cubicBezTo>
                    <a:cubicBezTo>
                      <a:pt x="40" y="259"/>
                      <a:pt x="37" y="258"/>
                      <a:pt x="34" y="257"/>
                    </a:cubicBezTo>
                    <a:cubicBezTo>
                      <a:pt x="34" y="256"/>
                      <a:pt x="35" y="256"/>
                      <a:pt x="35" y="256"/>
                    </a:cubicBezTo>
                    <a:cubicBezTo>
                      <a:pt x="39" y="256"/>
                      <a:pt x="42" y="262"/>
                      <a:pt x="45" y="264"/>
                    </a:cubicBezTo>
                    <a:cubicBezTo>
                      <a:pt x="47" y="263"/>
                      <a:pt x="43" y="258"/>
                      <a:pt x="41" y="258"/>
                    </a:cubicBezTo>
                    <a:cubicBezTo>
                      <a:pt x="42" y="257"/>
                      <a:pt x="42" y="257"/>
                      <a:pt x="42" y="257"/>
                    </a:cubicBezTo>
                    <a:cubicBezTo>
                      <a:pt x="44" y="257"/>
                      <a:pt x="47" y="260"/>
                      <a:pt x="48" y="262"/>
                    </a:cubicBezTo>
                    <a:cubicBezTo>
                      <a:pt x="48" y="267"/>
                      <a:pt x="45" y="269"/>
                      <a:pt x="44" y="272"/>
                    </a:cubicBezTo>
                    <a:cubicBezTo>
                      <a:pt x="46" y="273"/>
                      <a:pt x="48" y="274"/>
                      <a:pt x="47" y="278"/>
                    </a:cubicBezTo>
                    <a:cubicBezTo>
                      <a:pt x="50" y="278"/>
                      <a:pt x="49" y="274"/>
                      <a:pt x="53" y="274"/>
                    </a:cubicBezTo>
                    <a:cubicBezTo>
                      <a:pt x="53" y="274"/>
                      <a:pt x="53" y="274"/>
                      <a:pt x="53" y="274"/>
                    </a:cubicBezTo>
                    <a:cubicBezTo>
                      <a:pt x="53" y="270"/>
                      <a:pt x="53" y="268"/>
                      <a:pt x="53" y="268"/>
                    </a:cubicBezTo>
                    <a:cubicBezTo>
                      <a:pt x="54" y="268"/>
                      <a:pt x="55" y="274"/>
                      <a:pt x="56" y="277"/>
                    </a:cubicBezTo>
                    <a:cubicBezTo>
                      <a:pt x="60" y="271"/>
                      <a:pt x="53" y="266"/>
                      <a:pt x="51" y="261"/>
                    </a:cubicBezTo>
                    <a:cubicBezTo>
                      <a:pt x="52" y="261"/>
                      <a:pt x="52" y="261"/>
                      <a:pt x="53" y="261"/>
                    </a:cubicBezTo>
                    <a:cubicBezTo>
                      <a:pt x="56" y="261"/>
                      <a:pt x="58" y="260"/>
                      <a:pt x="61" y="260"/>
                    </a:cubicBezTo>
                    <a:cubicBezTo>
                      <a:pt x="61" y="255"/>
                      <a:pt x="56" y="257"/>
                      <a:pt x="56" y="253"/>
                    </a:cubicBezTo>
                    <a:cubicBezTo>
                      <a:pt x="54" y="254"/>
                      <a:pt x="51" y="255"/>
                      <a:pt x="49" y="257"/>
                    </a:cubicBezTo>
                    <a:cubicBezTo>
                      <a:pt x="50" y="255"/>
                      <a:pt x="47" y="254"/>
                      <a:pt x="44" y="254"/>
                    </a:cubicBezTo>
                    <a:cubicBezTo>
                      <a:pt x="43" y="254"/>
                      <a:pt x="42" y="254"/>
                      <a:pt x="41" y="254"/>
                    </a:cubicBezTo>
                    <a:cubicBezTo>
                      <a:pt x="40" y="254"/>
                      <a:pt x="39" y="254"/>
                      <a:pt x="38" y="254"/>
                    </a:cubicBezTo>
                    <a:cubicBezTo>
                      <a:pt x="37" y="254"/>
                      <a:pt x="37" y="254"/>
                      <a:pt x="36" y="254"/>
                    </a:cubicBezTo>
                    <a:cubicBezTo>
                      <a:pt x="36" y="252"/>
                      <a:pt x="41" y="254"/>
                      <a:pt x="41" y="252"/>
                    </a:cubicBezTo>
                    <a:cubicBezTo>
                      <a:pt x="40" y="249"/>
                      <a:pt x="43" y="248"/>
                      <a:pt x="40" y="245"/>
                    </a:cubicBezTo>
                    <a:cubicBezTo>
                      <a:pt x="40" y="245"/>
                      <a:pt x="40" y="245"/>
                      <a:pt x="40" y="245"/>
                    </a:cubicBezTo>
                    <a:cubicBezTo>
                      <a:pt x="39" y="245"/>
                      <a:pt x="38" y="245"/>
                      <a:pt x="38" y="246"/>
                    </a:cubicBezTo>
                    <a:cubicBezTo>
                      <a:pt x="37" y="246"/>
                      <a:pt x="37" y="247"/>
                      <a:pt x="36" y="247"/>
                    </a:cubicBezTo>
                    <a:cubicBezTo>
                      <a:pt x="36" y="247"/>
                      <a:pt x="36" y="246"/>
                      <a:pt x="36" y="244"/>
                    </a:cubicBezTo>
                    <a:cubicBezTo>
                      <a:pt x="32" y="245"/>
                      <a:pt x="33" y="252"/>
                      <a:pt x="29" y="253"/>
                    </a:cubicBezTo>
                    <a:cubicBezTo>
                      <a:pt x="29" y="250"/>
                      <a:pt x="27" y="249"/>
                      <a:pt x="26" y="247"/>
                    </a:cubicBezTo>
                    <a:cubicBezTo>
                      <a:pt x="26" y="249"/>
                      <a:pt x="24" y="250"/>
                      <a:pt x="23" y="250"/>
                    </a:cubicBezTo>
                    <a:cubicBezTo>
                      <a:pt x="21" y="250"/>
                      <a:pt x="20" y="250"/>
                      <a:pt x="19" y="249"/>
                    </a:cubicBezTo>
                    <a:cubicBezTo>
                      <a:pt x="24" y="247"/>
                      <a:pt x="28" y="244"/>
                      <a:pt x="34" y="241"/>
                    </a:cubicBezTo>
                    <a:cubicBezTo>
                      <a:pt x="40" y="236"/>
                      <a:pt x="49" y="227"/>
                      <a:pt x="59" y="227"/>
                    </a:cubicBezTo>
                    <a:cubicBezTo>
                      <a:pt x="62" y="227"/>
                      <a:pt x="65" y="228"/>
                      <a:pt x="68" y="231"/>
                    </a:cubicBezTo>
                    <a:cubicBezTo>
                      <a:pt x="69" y="235"/>
                      <a:pt x="68" y="237"/>
                      <a:pt x="67" y="239"/>
                    </a:cubicBezTo>
                    <a:cubicBezTo>
                      <a:pt x="67" y="239"/>
                      <a:pt x="66" y="240"/>
                      <a:pt x="66" y="240"/>
                    </a:cubicBezTo>
                    <a:cubicBezTo>
                      <a:pt x="64" y="240"/>
                      <a:pt x="63" y="238"/>
                      <a:pt x="61" y="237"/>
                    </a:cubicBezTo>
                    <a:cubicBezTo>
                      <a:pt x="60" y="242"/>
                      <a:pt x="63" y="244"/>
                      <a:pt x="66" y="244"/>
                    </a:cubicBezTo>
                    <a:cubicBezTo>
                      <a:pt x="71" y="244"/>
                      <a:pt x="76" y="240"/>
                      <a:pt x="75" y="234"/>
                    </a:cubicBezTo>
                    <a:cubicBezTo>
                      <a:pt x="80" y="237"/>
                      <a:pt x="83" y="243"/>
                      <a:pt x="84" y="249"/>
                    </a:cubicBezTo>
                    <a:cubicBezTo>
                      <a:pt x="75" y="250"/>
                      <a:pt x="78" y="259"/>
                      <a:pt x="77" y="266"/>
                    </a:cubicBezTo>
                    <a:cubicBezTo>
                      <a:pt x="75" y="266"/>
                      <a:pt x="74" y="264"/>
                      <a:pt x="75" y="262"/>
                    </a:cubicBezTo>
                    <a:cubicBezTo>
                      <a:pt x="72" y="263"/>
                      <a:pt x="71" y="265"/>
                      <a:pt x="71" y="269"/>
                    </a:cubicBezTo>
                    <a:cubicBezTo>
                      <a:pt x="73" y="272"/>
                      <a:pt x="75" y="273"/>
                      <a:pt x="77" y="273"/>
                    </a:cubicBezTo>
                    <a:cubicBezTo>
                      <a:pt x="80" y="273"/>
                      <a:pt x="83" y="271"/>
                      <a:pt x="84" y="268"/>
                    </a:cubicBezTo>
                    <a:cubicBezTo>
                      <a:pt x="87" y="264"/>
                      <a:pt x="81" y="252"/>
                      <a:pt x="89" y="252"/>
                    </a:cubicBezTo>
                    <a:cubicBezTo>
                      <a:pt x="84" y="258"/>
                      <a:pt x="91" y="276"/>
                      <a:pt x="80" y="276"/>
                    </a:cubicBezTo>
                    <a:cubicBezTo>
                      <a:pt x="79" y="276"/>
                      <a:pt x="78" y="276"/>
                      <a:pt x="77" y="276"/>
                    </a:cubicBezTo>
                    <a:cubicBezTo>
                      <a:pt x="78" y="280"/>
                      <a:pt x="81" y="281"/>
                      <a:pt x="83" y="281"/>
                    </a:cubicBezTo>
                    <a:cubicBezTo>
                      <a:pt x="90" y="281"/>
                      <a:pt x="97" y="267"/>
                      <a:pt x="94" y="257"/>
                    </a:cubicBezTo>
                    <a:cubicBezTo>
                      <a:pt x="97" y="262"/>
                      <a:pt x="104" y="267"/>
                      <a:pt x="111" y="267"/>
                    </a:cubicBezTo>
                    <a:cubicBezTo>
                      <a:pt x="116" y="267"/>
                      <a:pt x="120" y="264"/>
                      <a:pt x="122" y="258"/>
                    </a:cubicBezTo>
                    <a:cubicBezTo>
                      <a:pt x="121" y="257"/>
                      <a:pt x="121" y="257"/>
                      <a:pt x="120" y="257"/>
                    </a:cubicBezTo>
                    <a:cubicBezTo>
                      <a:pt x="120" y="257"/>
                      <a:pt x="119" y="258"/>
                      <a:pt x="118" y="258"/>
                    </a:cubicBezTo>
                    <a:cubicBezTo>
                      <a:pt x="118" y="259"/>
                      <a:pt x="117" y="260"/>
                      <a:pt x="116" y="260"/>
                    </a:cubicBezTo>
                    <a:cubicBezTo>
                      <a:pt x="115" y="260"/>
                      <a:pt x="115" y="260"/>
                      <a:pt x="114" y="260"/>
                    </a:cubicBezTo>
                    <a:cubicBezTo>
                      <a:pt x="110" y="259"/>
                      <a:pt x="109" y="256"/>
                      <a:pt x="107" y="253"/>
                    </a:cubicBezTo>
                    <a:cubicBezTo>
                      <a:pt x="102" y="251"/>
                      <a:pt x="94" y="252"/>
                      <a:pt x="92" y="247"/>
                    </a:cubicBezTo>
                    <a:cubicBezTo>
                      <a:pt x="99" y="247"/>
                      <a:pt x="107" y="255"/>
                      <a:pt x="114" y="255"/>
                    </a:cubicBezTo>
                    <a:cubicBezTo>
                      <a:pt x="116" y="255"/>
                      <a:pt x="119" y="254"/>
                      <a:pt x="121" y="251"/>
                    </a:cubicBezTo>
                    <a:cubicBezTo>
                      <a:pt x="121" y="248"/>
                      <a:pt x="119" y="247"/>
                      <a:pt x="118" y="246"/>
                    </a:cubicBezTo>
                    <a:cubicBezTo>
                      <a:pt x="115" y="247"/>
                      <a:pt x="120" y="251"/>
                      <a:pt x="116" y="252"/>
                    </a:cubicBezTo>
                    <a:cubicBezTo>
                      <a:pt x="112" y="250"/>
                      <a:pt x="106" y="240"/>
                      <a:pt x="100" y="240"/>
                    </a:cubicBezTo>
                    <a:cubicBezTo>
                      <a:pt x="98" y="240"/>
                      <a:pt x="96" y="241"/>
                      <a:pt x="94" y="245"/>
                    </a:cubicBezTo>
                    <a:cubicBezTo>
                      <a:pt x="93" y="244"/>
                      <a:pt x="91" y="244"/>
                      <a:pt x="89" y="244"/>
                    </a:cubicBezTo>
                    <a:cubicBezTo>
                      <a:pt x="88" y="244"/>
                      <a:pt x="87" y="244"/>
                      <a:pt x="86" y="245"/>
                    </a:cubicBezTo>
                    <a:cubicBezTo>
                      <a:pt x="84" y="243"/>
                      <a:pt x="86" y="238"/>
                      <a:pt x="82" y="237"/>
                    </a:cubicBezTo>
                    <a:cubicBezTo>
                      <a:pt x="88" y="235"/>
                      <a:pt x="97" y="236"/>
                      <a:pt x="96" y="228"/>
                    </a:cubicBezTo>
                    <a:cubicBezTo>
                      <a:pt x="94" y="231"/>
                      <a:pt x="91" y="233"/>
                      <a:pt x="87" y="234"/>
                    </a:cubicBezTo>
                    <a:cubicBezTo>
                      <a:pt x="83" y="234"/>
                      <a:pt x="81" y="231"/>
                      <a:pt x="77" y="230"/>
                    </a:cubicBezTo>
                    <a:cubicBezTo>
                      <a:pt x="78" y="227"/>
                      <a:pt x="82" y="226"/>
                      <a:pt x="82" y="221"/>
                    </a:cubicBezTo>
                    <a:cubicBezTo>
                      <a:pt x="82" y="221"/>
                      <a:pt x="81" y="220"/>
                      <a:pt x="81" y="220"/>
                    </a:cubicBezTo>
                    <a:cubicBezTo>
                      <a:pt x="79" y="220"/>
                      <a:pt x="78" y="224"/>
                      <a:pt x="76" y="224"/>
                    </a:cubicBezTo>
                    <a:cubicBezTo>
                      <a:pt x="71" y="224"/>
                      <a:pt x="66" y="224"/>
                      <a:pt x="61" y="224"/>
                    </a:cubicBezTo>
                    <a:cubicBezTo>
                      <a:pt x="55" y="224"/>
                      <a:pt x="50" y="224"/>
                      <a:pt x="46" y="228"/>
                    </a:cubicBezTo>
                    <a:cubicBezTo>
                      <a:pt x="56" y="217"/>
                      <a:pt x="62" y="200"/>
                      <a:pt x="80" y="199"/>
                    </a:cubicBezTo>
                    <a:cubicBezTo>
                      <a:pt x="80" y="199"/>
                      <a:pt x="80" y="199"/>
                      <a:pt x="81" y="199"/>
                    </a:cubicBezTo>
                    <a:cubicBezTo>
                      <a:pt x="82" y="199"/>
                      <a:pt x="84" y="199"/>
                      <a:pt x="87" y="200"/>
                    </a:cubicBezTo>
                    <a:cubicBezTo>
                      <a:pt x="89" y="200"/>
                      <a:pt x="91" y="201"/>
                      <a:pt x="93" y="201"/>
                    </a:cubicBezTo>
                    <a:cubicBezTo>
                      <a:pt x="95" y="201"/>
                      <a:pt x="97" y="200"/>
                      <a:pt x="99" y="199"/>
                    </a:cubicBezTo>
                    <a:cubicBezTo>
                      <a:pt x="98" y="202"/>
                      <a:pt x="100" y="203"/>
                      <a:pt x="101" y="205"/>
                    </a:cubicBezTo>
                    <a:cubicBezTo>
                      <a:pt x="102" y="205"/>
                      <a:pt x="103" y="206"/>
                      <a:pt x="104" y="206"/>
                    </a:cubicBezTo>
                    <a:cubicBezTo>
                      <a:pt x="106" y="206"/>
                      <a:pt x="108" y="204"/>
                      <a:pt x="111" y="203"/>
                    </a:cubicBezTo>
                    <a:cubicBezTo>
                      <a:pt x="113" y="202"/>
                      <a:pt x="115" y="201"/>
                      <a:pt x="116" y="201"/>
                    </a:cubicBezTo>
                    <a:cubicBezTo>
                      <a:pt x="118" y="201"/>
                      <a:pt x="119" y="202"/>
                      <a:pt x="120" y="205"/>
                    </a:cubicBezTo>
                    <a:cubicBezTo>
                      <a:pt x="119" y="206"/>
                      <a:pt x="119" y="206"/>
                      <a:pt x="118" y="206"/>
                    </a:cubicBezTo>
                    <a:cubicBezTo>
                      <a:pt x="117" y="206"/>
                      <a:pt x="117" y="204"/>
                      <a:pt x="115" y="203"/>
                    </a:cubicBezTo>
                    <a:cubicBezTo>
                      <a:pt x="113" y="205"/>
                      <a:pt x="115" y="210"/>
                      <a:pt x="118" y="210"/>
                    </a:cubicBezTo>
                    <a:cubicBezTo>
                      <a:pt x="119" y="210"/>
                      <a:pt x="119" y="210"/>
                      <a:pt x="120" y="209"/>
                    </a:cubicBezTo>
                    <a:cubicBezTo>
                      <a:pt x="124" y="208"/>
                      <a:pt x="126" y="202"/>
                      <a:pt x="125" y="200"/>
                    </a:cubicBezTo>
                    <a:cubicBezTo>
                      <a:pt x="124" y="196"/>
                      <a:pt x="121" y="195"/>
                      <a:pt x="118" y="195"/>
                    </a:cubicBezTo>
                    <a:cubicBezTo>
                      <a:pt x="116" y="195"/>
                      <a:pt x="113" y="195"/>
                      <a:pt x="110" y="196"/>
                    </a:cubicBezTo>
                    <a:cubicBezTo>
                      <a:pt x="108" y="196"/>
                      <a:pt x="105" y="197"/>
                      <a:pt x="102" y="197"/>
                    </a:cubicBezTo>
                    <a:cubicBezTo>
                      <a:pt x="102" y="197"/>
                      <a:pt x="101" y="197"/>
                      <a:pt x="100" y="197"/>
                    </a:cubicBezTo>
                    <a:cubicBezTo>
                      <a:pt x="101" y="195"/>
                      <a:pt x="103" y="195"/>
                      <a:pt x="104" y="195"/>
                    </a:cubicBezTo>
                    <a:cubicBezTo>
                      <a:pt x="106" y="195"/>
                      <a:pt x="108" y="195"/>
                      <a:pt x="109" y="195"/>
                    </a:cubicBezTo>
                    <a:cubicBezTo>
                      <a:pt x="108" y="192"/>
                      <a:pt x="110" y="192"/>
                      <a:pt x="112" y="192"/>
                    </a:cubicBezTo>
                    <a:cubicBezTo>
                      <a:pt x="112" y="192"/>
                      <a:pt x="112" y="192"/>
                      <a:pt x="112" y="192"/>
                    </a:cubicBezTo>
                    <a:cubicBezTo>
                      <a:pt x="112" y="192"/>
                      <a:pt x="113" y="192"/>
                      <a:pt x="113" y="192"/>
                    </a:cubicBezTo>
                    <a:cubicBezTo>
                      <a:pt x="114" y="192"/>
                      <a:pt x="115" y="192"/>
                      <a:pt x="114" y="190"/>
                    </a:cubicBezTo>
                    <a:cubicBezTo>
                      <a:pt x="114" y="190"/>
                      <a:pt x="115" y="189"/>
                      <a:pt x="115" y="189"/>
                    </a:cubicBezTo>
                    <a:cubicBezTo>
                      <a:pt x="117" y="189"/>
                      <a:pt x="120" y="192"/>
                      <a:pt x="121" y="192"/>
                    </a:cubicBezTo>
                    <a:cubicBezTo>
                      <a:pt x="121" y="192"/>
                      <a:pt x="121" y="192"/>
                      <a:pt x="121" y="192"/>
                    </a:cubicBezTo>
                    <a:cubicBezTo>
                      <a:pt x="122" y="192"/>
                      <a:pt x="122" y="191"/>
                      <a:pt x="122" y="191"/>
                    </a:cubicBezTo>
                    <a:cubicBezTo>
                      <a:pt x="122" y="190"/>
                      <a:pt x="121" y="189"/>
                      <a:pt x="121" y="189"/>
                    </a:cubicBezTo>
                    <a:cubicBezTo>
                      <a:pt x="120" y="189"/>
                      <a:pt x="120" y="189"/>
                      <a:pt x="120" y="189"/>
                    </a:cubicBezTo>
                    <a:cubicBezTo>
                      <a:pt x="120" y="188"/>
                      <a:pt x="121" y="188"/>
                      <a:pt x="121" y="188"/>
                    </a:cubicBezTo>
                    <a:cubicBezTo>
                      <a:pt x="122" y="188"/>
                      <a:pt x="123" y="189"/>
                      <a:pt x="124" y="191"/>
                    </a:cubicBezTo>
                    <a:cubicBezTo>
                      <a:pt x="125" y="192"/>
                      <a:pt x="126" y="193"/>
                      <a:pt x="127" y="193"/>
                    </a:cubicBezTo>
                    <a:cubicBezTo>
                      <a:pt x="127" y="193"/>
                      <a:pt x="127" y="193"/>
                      <a:pt x="127" y="193"/>
                    </a:cubicBezTo>
                    <a:cubicBezTo>
                      <a:pt x="130" y="193"/>
                      <a:pt x="128" y="189"/>
                      <a:pt x="126" y="189"/>
                    </a:cubicBezTo>
                    <a:cubicBezTo>
                      <a:pt x="126" y="189"/>
                      <a:pt x="126" y="189"/>
                      <a:pt x="126" y="189"/>
                    </a:cubicBezTo>
                    <a:cubicBezTo>
                      <a:pt x="126" y="189"/>
                      <a:pt x="127" y="189"/>
                      <a:pt x="127" y="189"/>
                    </a:cubicBezTo>
                    <a:cubicBezTo>
                      <a:pt x="128" y="189"/>
                      <a:pt x="131" y="192"/>
                      <a:pt x="130" y="195"/>
                    </a:cubicBezTo>
                    <a:cubicBezTo>
                      <a:pt x="129" y="196"/>
                      <a:pt x="128" y="197"/>
                      <a:pt x="126" y="197"/>
                    </a:cubicBezTo>
                    <a:cubicBezTo>
                      <a:pt x="126" y="197"/>
                      <a:pt x="126" y="197"/>
                      <a:pt x="125" y="197"/>
                    </a:cubicBezTo>
                    <a:cubicBezTo>
                      <a:pt x="126" y="199"/>
                      <a:pt x="128" y="200"/>
                      <a:pt x="131" y="200"/>
                    </a:cubicBezTo>
                    <a:cubicBezTo>
                      <a:pt x="132" y="200"/>
                      <a:pt x="132" y="200"/>
                      <a:pt x="133" y="200"/>
                    </a:cubicBezTo>
                    <a:cubicBezTo>
                      <a:pt x="140" y="190"/>
                      <a:pt x="130" y="185"/>
                      <a:pt x="120" y="185"/>
                    </a:cubicBezTo>
                    <a:cubicBezTo>
                      <a:pt x="114" y="185"/>
                      <a:pt x="108" y="187"/>
                      <a:pt x="106" y="191"/>
                    </a:cubicBezTo>
                    <a:cubicBezTo>
                      <a:pt x="106" y="184"/>
                      <a:pt x="122" y="183"/>
                      <a:pt x="128" y="177"/>
                    </a:cubicBezTo>
                    <a:cubicBezTo>
                      <a:pt x="131" y="175"/>
                      <a:pt x="132" y="171"/>
                      <a:pt x="134" y="169"/>
                    </a:cubicBezTo>
                    <a:cubicBezTo>
                      <a:pt x="131" y="165"/>
                      <a:pt x="133" y="164"/>
                      <a:pt x="133" y="158"/>
                    </a:cubicBezTo>
                    <a:cubicBezTo>
                      <a:pt x="129" y="158"/>
                      <a:pt x="128" y="160"/>
                      <a:pt x="127" y="163"/>
                    </a:cubicBezTo>
                    <a:cubicBezTo>
                      <a:pt x="127" y="163"/>
                      <a:pt x="127" y="163"/>
                      <a:pt x="127" y="163"/>
                    </a:cubicBezTo>
                    <a:cubicBezTo>
                      <a:pt x="125" y="163"/>
                      <a:pt x="125" y="162"/>
                      <a:pt x="125" y="161"/>
                    </a:cubicBezTo>
                    <a:cubicBezTo>
                      <a:pt x="122" y="162"/>
                      <a:pt x="121" y="165"/>
                      <a:pt x="122" y="169"/>
                    </a:cubicBezTo>
                    <a:cubicBezTo>
                      <a:pt x="121" y="168"/>
                      <a:pt x="120" y="167"/>
                      <a:pt x="119" y="167"/>
                    </a:cubicBezTo>
                    <a:cubicBezTo>
                      <a:pt x="117" y="167"/>
                      <a:pt x="116" y="173"/>
                      <a:pt x="113" y="174"/>
                    </a:cubicBezTo>
                    <a:cubicBezTo>
                      <a:pt x="114" y="175"/>
                      <a:pt x="115" y="176"/>
                      <a:pt x="115" y="176"/>
                    </a:cubicBezTo>
                    <a:cubicBezTo>
                      <a:pt x="117" y="176"/>
                      <a:pt x="118" y="174"/>
                      <a:pt x="121" y="174"/>
                    </a:cubicBezTo>
                    <a:cubicBezTo>
                      <a:pt x="121" y="178"/>
                      <a:pt x="117" y="178"/>
                      <a:pt x="115" y="180"/>
                    </a:cubicBezTo>
                    <a:cubicBezTo>
                      <a:pt x="113" y="180"/>
                      <a:pt x="117" y="179"/>
                      <a:pt x="115" y="176"/>
                    </a:cubicBezTo>
                    <a:cubicBezTo>
                      <a:pt x="111" y="177"/>
                      <a:pt x="113" y="183"/>
                      <a:pt x="110" y="185"/>
                    </a:cubicBezTo>
                    <a:cubicBezTo>
                      <a:pt x="111" y="178"/>
                      <a:pt x="115" y="169"/>
                      <a:pt x="111" y="162"/>
                    </a:cubicBezTo>
                    <a:cubicBezTo>
                      <a:pt x="111" y="162"/>
                      <a:pt x="111" y="162"/>
                      <a:pt x="111" y="162"/>
                    </a:cubicBezTo>
                    <a:cubicBezTo>
                      <a:pt x="111" y="162"/>
                      <a:pt x="115" y="166"/>
                      <a:pt x="114" y="169"/>
                    </a:cubicBezTo>
                    <a:cubicBezTo>
                      <a:pt x="117" y="168"/>
                      <a:pt x="117" y="159"/>
                      <a:pt x="115" y="157"/>
                    </a:cubicBezTo>
                    <a:cubicBezTo>
                      <a:pt x="111" y="159"/>
                      <a:pt x="102" y="154"/>
                      <a:pt x="101" y="164"/>
                    </a:cubicBezTo>
                    <a:cubicBezTo>
                      <a:pt x="102" y="165"/>
                      <a:pt x="102" y="165"/>
                      <a:pt x="102" y="165"/>
                    </a:cubicBezTo>
                    <a:cubicBezTo>
                      <a:pt x="102" y="165"/>
                      <a:pt x="103" y="163"/>
                      <a:pt x="104" y="162"/>
                    </a:cubicBezTo>
                    <a:cubicBezTo>
                      <a:pt x="105" y="164"/>
                      <a:pt x="108" y="166"/>
                      <a:pt x="105" y="168"/>
                    </a:cubicBezTo>
                    <a:cubicBezTo>
                      <a:pt x="105" y="172"/>
                      <a:pt x="110" y="171"/>
                      <a:pt x="109" y="176"/>
                    </a:cubicBezTo>
                    <a:cubicBezTo>
                      <a:pt x="107" y="175"/>
                      <a:pt x="108" y="171"/>
                      <a:pt x="105" y="171"/>
                    </a:cubicBezTo>
                    <a:cubicBezTo>
                      <a:pt x="102" y="173"/>
                      <a:pt x="107" y="177"/>
                      <a:pt x="107" y="180"/>
                    </a:cubicBezTo>
                    <a:cubicBezTo>
                      <a:pt x="105" y="180"/>
                      <a:pt x="105" y="177"/>
                      <a:pt x="102" y="176"/>
                    </a:cubicBezTo>
                    <a:cubicBezTo>
                      <a:pt x="103" y="180"/>
                      <a:pt x="104" y="182"/>
                      <a:pt x="104" y="186"/>
                    </a:cubicBezTo>
                    <a:cubicBezTo>
                      <a:pt x="103" y="187"/>
                      <a:pt x="103" y="187"/>
                      <a:pt x="103" y="187"/>
                    </a:cubicBezTo>
                    <a:cubicBezTo>
                      <a:pt x="102" y="187"/>
                      <a:pt x="103" y="186"/>
                      <a:pt x="103" y="184"/>
                    </a:cubicBezTo>
                    <a:cubicBezTo>
                      <a:pt x="103" y="183"/>
                      <a:pt x="102" y="181"/>
                      <a:pt x="102" y="181"/>
                    </a:cubicBezTo>
                    <a:cubicBezTo>
                      <a:pt x="102" y="181"/>
                      <a:pt x="102" y="182"/>
                      <a:pt x="101" y="182"/>
                    </a:cubicBezTo>
                    <a:cubicBezTo>
                      <a:pt x="99" y="185"/>
                      <a:pt x="105" y="194"/>
                      <a:pt x="97" y="194"/>
                    </a:cubicBezTo>
                    <a:cubicBezTo>
                      <a:pt x="95" y="184"/>
                      <a:pt x="107" y="176"/>
                      <a:pt x="98" y="169"/>
                    </a:cubicBezTo>
                    <a:cubicBezTo>
                      <a:pt x="98" y="169"/>
                      <a:pt x="98" y="169"/>
                      <a:pt x="98" y="169"/>
                    </a:cubicBezTo>
                    <a:cubicBezTo>
                      <a:pt x="94" y="169"/>
                      <a:pt x="92" y="170"/>
                      <a:pt x="91" y="173"/>
                    </a:cubicBezTo>
                    <a:cubicBezTo>
                      <a:pt x="91" y="174"/>
                      <a:pt x="92" y="174"/>
                      <a:pt x="93" y="174"/>
                    </a:cubicBezTo>
                    <a:cubicBezTo>
                      <a:pt x="93" y="174"/>
                      <a:pt x="93" y="174"/>
                      <a:pt x="94" y="174"/>
                    </a:cubicBezTo>
                    <a:cubicBezTo>
                      <a:pt x="94" y="174"/>
                      <a:pt x="95" y="174"/>
                      <a:pt x="95" y="174"/>
                    </a:cubicBezTo>
                    <a:cubicBezTo>
                      <a:pt x="95" y="181"/>
                      <a:pt x="87" y="191"/>
                      <a:pt x="95" y="195"/>
                    </a:cubicBezTo>
                    <a:cubicBezTo>
                      <a:pt x="94" y="197"/>
                      <a:pt x="93" y="198"/>
                      <a:pt x="91" y="198"/>
                    </a:cubicBezTo>
                    <a:cubicBezTo>
                      <a:pt x="90" y="198"/>
                      <a:pt x="89" y="197"/>
                      <a:pt x="87" y="197"/>
                    </a:cubicBezTo>
                    <a:cubicBezTo>
                      <a:pt x="86" y="197"/>
                      <a:pt x="84" y="197"/>
                      <a:pt x="83" y="197"/>
                    </a:cubicBezTo>
                    <a:cubicBezTo>
                      <a:pt x="83" y="197"/>
                      <a:pt x="82" y="197"/>
                      <a:pt x="82" y="197"/>
                    </a:cubicBezTo>
                    <a:cubicBezTo>
                      <a:pt x="81" y="193"/>
                      <a:pt x="86" y="195"/>
                      <a:pt x="85" y="192"/>
                    </a:cubicBezTo>
                    <a:cubicBezTo>
                      <a:pt x="82" y="188"/>
                      <a:pt x="79" y="191"/>
                      <a:pt x="76" y="188"/>
                    </a:cubicBezTo>
                    <a:cubicBezTo>
                      <a:pt x="76" y="187"/>
                      <a:pt x="77" y="187"/>
                      <a:pt x="78" y="187"/>
                    </a:cubicBezTo>
                    <a:cubicBezTo>
                      <a:pt x="80" y="187"/>
                      <a:pt x="82" y="187"/>
                      <a:pt x="83" y="188"/>
                    </a:cubicBezTo>
                    <a:cubicBezTo>
                      <a:pt x="85" y="186"/>
                      <a:pt x="88" y="185"/>
                      <a:pt x="89" y="182"/>
                    </a:cubicBezTo>
                    <a:cubicBezTo>
                      <a:pt x="89" y="182"/>
                      <a:pt x="88" y="182"/>
                      <a:pt x="88" y="182"/>
                    </a:cubicBezTo>
                    <a:cubicBezTo>
                      <a:pt x="88" y="182"/>
                      <a:pt x="87" y="181"/>
                      <a:pt x="86" y="181"/>
                    </a:cubicBezTo>
                    <a:cubicBezTo>
                      <a:pt x="85" y="181"/>
                      <a:pt x="84" y="181"/>
                      <a:pt x="83" y="181"/>
                    </a:cubicBezTo>
                    <a:cubicBezTo>
                      <a:pt x="82" y="181"/>
                      <a:pt x="82" y="181"/>
                      <a:pt x="81" y="182"/>
                    </a:cubicBezTo>
                    <a:cubicBezTo>
                      <a:pt x="78" y="178"/>
                      <a:pt x="85" y="175"/>
                      <a:pt x="84" y="170"/>
                    </a:cubicBezTo>
                    <a:cubicBezTo>
                      <a:pt x="83" y="166"/>
                      <a:pt x="80" y="170"/>
                      <a:pt x="80" y="164"/>
                    </a:cubicBezTo>
                    <a:cubicBezTo>
                      <a:pt x="80" y="164"/>
                      <a:pt x="80" y="164"/>
                      <a:pt x="80" y="164"/>
                    </a:cubicBezTo>
                    <a:cubicBezTo>
                      <a:pt x="78" y="164"/>
                      <a:pt x="78" y="166"/>
                      <a:pt x="77" y="167"/>
                    </a:cubicBezTo>
                    <a:cubicBezTo>
                      <a:pt x="77" y="168"/>
                      <a:pt x="76" y="169"/>
                      <a:pt x="75" y="169"/>
                    </a:cubicBezTo>
                    <a:cubicBezTo>
                      <a:pt x="75" y="169"/>
                      <a:pt x="74" y="169"/>
                      <a:pt x="74" y="169"/>
                    </a:cubicBezTo>
                    <a:cubicBezTo>
                      <a:pt x="75" y="174"/>
                      <a:pt x="81" y="178"/>
                      <a:pt x="78" y="186"/>
                    </a:cubicBezTo>
                    <a:cubicBezTo>
                      <a:pt x="78" y="181"/>
                      <a:pt x="75" y="180"/>
                      <a:pt x="73" y="176"/>
                    </a:cubicBezTo>
                    <a:cubicBezTo>
                      <a:pt x="72" y="176"/>
                      <a:pt x="72" y="176"/>
                      <a:pt x="72" y="176"/>
                    </a:cubicBezTo>
                    <a:cubicBezTo>
                      <a:pt x="71" y="176"/>
                      <a:pt x="71" y="178"/>
                      <a:pt x="71" y="179"/>
                    </a:cubicBezTo>
                    <a:cubicBezTo>
                      <a:pt x="72" y="180"/>
                      <a:pt x="72" y="182"/>
                      <a:pt x="70" y="182"/>
                    </a:cubicBezTo>
                    <a:cubicBezTo>
                      <a:pt x="70" y="182"/>
                      <a:pt x="70" y="182"/>
                      <a:pt x="69" y="182"/>
                    </a:cubicBezTo>
                    <a:cubicBezTo>
                      <a:pt x="68" y="186"/>
                      <a:pt x="73" y="184"/>
                      <a:pt x="74" y="187"/>
                    </a:cubicBezTo>
                    <a:cubicBezTo>
                      <a:pt x="74" y="192"/>
                      <a:pt x="72" y="193"/>
                      <a:pt x="70" y="195"/>
                    </a:cubicBezTo>
                    <a:cubicBezTo>
                      <a:pt x="67" y="195"/>
                      <a:pt x="71" y="192"/>
                      <a:pt x="70" y="190"/>
                    </a:cubicBezTo>
                    <a:cubicBezTo>
                      <a:pt x="67" y="198"/>
                      <a:pt x="60" y="203"/>
                      <a:pt x="56" y="210"/>
                    </a:cubicBezTo>
                    <a:cubicBezTo>
                      <a:pt x="57" y="204"/>
                      <a:pt x="58" y="190"/>
                      <a:pt x="57" y="179"/>
                    </a:cubicBezTo>
                    <a:cubicBezTo>
                      <a:pt x="58" y="176"/>
                      <a:pt x="61" y="175"/>
                      <a:pt x="63" y="172"/>
                    </a:cubicBezTo>
                    <a:cubicBezTo>
                      <a:pt x="62" y="166"/>
                      <a:pt x="63" y="165"/>
                      <a:pt x="63" y="159"/>
                    </a:cubicBezTo>
                    <a:cubicBezTo>
                      <a:pt x="63" y="157"/>
                      <a:pt x="59" y="158"/>
                      <a:pt x="59" y="156"/>
                    </a:cubicBezTo>
                    <a:cubicBezTo>
                      <a:pt x="58" y="156"/>
                      <a:pt x="58" y="156"/>
                      <a:pt x="58" y="156"/>
                    </a:cubicBezTo>
                    <a:cubicBezTo>
                      <a:pt x="55" y="156"/>
                      <a:pt x="56" y="159"/>
                      <a:pt x="53" y="159"/>
                    </a:cubicBezTo>
                    <a:cubicBezTo>
                      <a:pt x="54" y="161"/>
                      <a:pt x="58" y="160"/>
                      <a:pt x="59" y="162"/>
                    </a:cubicBezTo>
                    <a:cubicBezTo>
                      <a:pt x="58" y="166"/>
                      <a:pt x="56" y="168"/>
                      <a:pt x="54" y="168"/>
                    </a:cubicBezTo>
                    <a:cubicBezTo>
                      <a:pt x="52" y="168"/>
                      <a:pt x="49" y="165"/>
                      <a:pt x="48" y="161"/>
                    </a:cubicBezTo>
                    <a:cubicBezTo>
                      <a:pt x="50" y="160"/>
                      <a:pt x="52" y="157"/>
                      <a:pt x="53" y="155"/>
                    </a:cubicBezTo>
                    <a:cubicBezTo>
                      <a:pt x="52" y="151"/>
                      <a:pt x="50" y="149"/>
                      <a:pt x="46" y="149"/>
                    </a:cubicBezTo>
                    <a:cubicBezTo>
                      <a:pt x="45" y="149"/>
                      <a:pt x="44" y="149"/>
                      <a:pt x="44" y="149"/>
                    </a:cubicBezTo>
                    <a:cubicBezTo>
                      <a:pt x="45" y="148"/>
                      <a:pt x="45" y="146"/>
                      <a:pt x="47" y="145"/>
                    </a:cubicBezTo>
                    <a:cubicBezTo>
                      <a:pt x="39" y="135"/>
                      <a:pt x="52" y="122"/>
                      <a:pt x="61" y="122"/>
                    </a:cubicBezTo>
                    <a:cubicBezTo>
                      <a:pt x="65" y="122"/>
                      <a:pt x="69" y="125"/>
                      <a:pt x="69" y="133"/>
                    </a:cubicBezTo>
                    <a:cubicBezTo>
                      <a:pt x="68" y="133"/>
                      <a:pt x="67" y="134"/>
                      <a:pt x="66" y="134"/>
                    </a:cubicBezTo>
                    <a:cubicBezTo>
                      <a:pt x="65" y="134"/>
                      <a:pt x="65" y="134"/>
                      <a:pt x="64" y="133"/>
                    </a:cubicBezTo>
                    <a:cubicBezTo>
                      <a:pt x="64" y="132"/>
                      <a:pt x="65" y="131"/>
                      <a:pt x="66" y="131"/>
                    </a:cubicBezTo>
                    <a:cubicBezTo>
                      <a:pt x="64" y="130"/>
                      <a:pt x="63" y="130"/>
                      <a:pt x="62" y="130"/>
                    </a:cubicBezTo>
                    <a:cubicBezTo>
                      <a:pt x="57" y="130"/>
                      <a:pt x="57" y="140"/>
                      <a:pt x="64" y="142"/>
                    </a:cubicBezTo>
                    <a:cubicBezTo>
                      <a:pt x="65" y="142"/>
                      <a:pt x="65" y="142"/>
                      <a:pt x="66" y="142"/>
                    </a:cubicBezTo>
                    <a:cubicBezTo>
                      <a:pt x="70" y="142"/>
                      <a:pt x="75" y="139"/>
                      <a:pt x="76" y="133"/>
                    </a:cubicBezTo>
                    <a:cubicBezTo>
                      <a:pt x="77" y="133"/>
                      <a:pt x="78" y="133"/>
                      <a:pt x="79" y="133"/>
                    </a:cubicBezTo>
                    <a:cubicBezTo>
                      <a:pt x="78" y="123"/>
                      <a:pt x="74" y="120"/>
                      <a:pt x="67" y="114"/>
                    </a:cubicBezTo>
                    <a:cubicBezTo>
                      <a:pt x="63" y="114"/>
                      <a:pt x="61" y="115"/>
                      <a:pt x="59" y="115"/>
                    </a:cubicBezTo>
                    <a:cubicBezTo>
                      <a:pt x="58" y="115"/>
                      <a:pt x="57" y="115"/>
                      <a:pt x="55" y="114"/>
                    </a:cubicBezTo>
                    <a:cubicBezTo>
                      <a:pt x="51" y="116"/>
                      <a:pt x="50" y="120"/>
                      <a:pt x="47" y="123"/>
                    </a:cubicBezTo>
                    <a:cubicBezTo>
                      <a:pt x="49" y="110"/>
                      <a:pt x="63" y="103"/>
                      <a:pt x="74" y="95"/>
                    </a:cubicBezTo>
                    <a:cubicBezTo>
                      <a:pt x="74" y="95"/>
                      <a:pt x="74" y="95"/>
                      <a:pt x="74" y="95"/>
                    </a:cubicBezTo>
                    <a:cubicBezTo>
                      <a:pt x="74" y="95"/>
                      <a:pt x="74" y="95"/>
                      <a:pt x="74" y="95"/>
                    </a:cubicBezTo>
                    <a:cubicBezTo>
                      <a:pt x="74" y="94"/>
                      <a:pt x="74" y="94"/>
                      <a:pt x="75" y="94"/>
                    </a:cubicBezTo>
                    <a:cubicBezTo>
                      <a:pt x="75" y="94"/>
                      <a:pt x="75" y="94"/>
                      <a:pt x="75" y="94"/>
                    </a:cubicBezTo>
                    <a:cubicBezTo>
                      <a:pt x="75" y="94"/>
                      <a:pt x="75" y="94"/>
                      <a:pt x="75" y="94"/>
                    </a:cubicBezTo>
                    <a:cubicBezTo>
                      <a:pt x="75" y="94"/>
                      <a:pt x="75" y="94"/>
                      <a:pt x="75" y="94"/>
                    </a:cubicBezTo>
                    <a:cubicBezTo>
                      <a:pt x="77" y="92"/>
                      <a:pt x="79" y="91"/>
                      <a:pt x="80" y="89"/>
                    </a:cubicBezTo>
                    <a:cubicBezTo>
                      <a:pt x="80" y="87"/>
                      <a:pt x="80" y="85"/>
                      <a:pt x="78" y="85"/>
                    </a:cubicBezTo>
                    <a:cubicBezTo>
                      <a:pt x="82" y="80"/>
                      <a:pt x="83" y="71"/>
                      <a:pt x="84" y="64"/>
                    </a:cubicBezTo>
                    <a:cubicBezTo>
                      <a:pt x="89" y="62"/>
                      <a:pt x="93" y="55"/>
                      <a:pt x="98" y="55"/>
                    </a:cubicBezTo>
                    <a:cubicBezTo>
                      <a:pt x="98" y="55"/>
                      <a:pt x="99" y="55"/>
                      <a:pt x="99" y="55"/>
                    </a:cubicBezTo>
                    <a:cubicBezTo>
                      <a:pt x="99" y="57"/>
                      <a:pt x="99" y="57"/>
                      <a:pt x="99" y="57"/>
                    </a:cubicBezTo>
                    <a:cubicBezTo>
                      <a:pt x="99" y="57"/>
                      <a:pt x="98" y="57"/>
                      <a:pt x="98" y="57"/>
                    </a:cubicBezTo>
                    <a:cubicBezTo>
                      <a:pt x="98" y="56"/>
                      <a:pt x="97" y="56"/>
                      <a:pt x="97" y="56"/>
                    </a:cubicBezTo>
                    <a:cubicBezTo>
                      <a:pt x="96" y="56"/>
                      <a:pt x="96" y="56"/>
                      <a:pt x="96" y="56"/>
                    </a:cubicBezTo>
                    <a:cubicBezTo>
                      <a:pt x="97" y="59"/>
                      <a:pt x="98" y="60"/>
                      <a:pt x="99" y="60"/>
                    </a:cubicBezTo>
                    <a:cubicBezTo>
                      <a:pt x="103" y="60"/>
                      <a:pt x="106" y="47"/>
                      <a:pt x="99" y="47"/>
                    </a:cubicBezTo>
                    <a:cubicBezTo>
                      <a:pt x="91" y="48"/>
                      <a:pt x="87" y="48"/>
                      <a:pt x="82" y="53"/>
                    </a:cubicBezTo>
                    <a:cubicBezTo>
                      <a:pt x="84" y="38"/>
                      <a:pt x="108" y="26"/>
                      <a:pt x="90" y="13"/>
                    </a:cubicBezTo>
                    <a:cubicBezTo>
                      <a:pt x="86" y="16"/>
                      <a:pt x="87" y="23"/>
                      <a:pt x="82" y="25"/>
                    </a:cubicBezTo>
                    <a:cubicBezTo>
                      <a:pt x="80" y="30"/>
                      <a:pt x="82" y="39"/>
                      <a:pt x="78" y="42"/>
                    </a:cubicBezTo>
                    <a:cubicBezTo>
                      <a:pt x="78" y="33"/>
                      <a:pt x="83" y="24"/>
                      <a:pt x="82" y="18"/>
                    </a:cubicBezTo>
                    <a:cubicBezTo>
                      <a:pt x="79" y="19"/>
                      <a:pt x="78" y="22"/>
                      <a:pt x="78" y="26"/>
                    </a:cubicBezTo>
                    <a:cubicBezTo>
                      <a:pt x="78" y="26"/>
                      <a:pt x="78" y="26"/>
                      <a:pt x="78" y="26"/>
                    </a:cubicBezTo>
                    <a:cubicBezTo>
                      <a:pt x="76" y="26"/>
                      <a:pt x="79" y="15"/>
                      <a:pt x="80" y="11"/>
                    </a:cubicBezTo>
                    <a:cubicBezTo>
                      <a:pt x="79" y="7"/>
                      <a:pt x="76" y="5"/>
                      <a:pt x="77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2" name="Freeform 588"/>
              <p:cNvSpPr>
                <a:spLocks/>
              </p:cNvSpPr>
              <p:nvPr/>
            </p:nvSpPr>
            <p:spPr bwMode="auto">
              <a:xfrm>
                <a:off x="2053" y="3976"/>
                <a:ext cx="73" cy="92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6" y="0"/>
                  </a:cxn>
                  <a:cxn ang="0">
                    <a:pos x="9" y="12"/>
                  </a:cxn>
                  <a:cxn ang="0">
                    <a:pos x="7" y="13"/>
                  </a:cxn>
                  <a:cxn ang="0">
                    <a:pos x="1" y="11"/>
                  </a:cxn>
                  <a:cxn ang="0">
                    <a:pos x="3" y="18"/>
                  </a:cxn>
                  <a:cxn ang="0">
                    <a:pos x="6" y="18"/>
                  </a:cxn>
                  <a:cxn ang="0">
                    <a:pos x="14" y="9"/>
                  </a:cxn>
                  <a:cxn ang="0">
                    <a:pos x="8" y="0"/>
                  </a:cxn>
                </a:cxnLst>
                <a:rect l="0" t="0" r="r" b="b"/>
                <a:pathLst>
                  <a:path w="14" h="18">
                    <a:moveTo>
                      <a:pt x="8" y="0"/>
                    </a:moveTo>
                    <a:cubicBezTo>
                      <a:pt x="7" y="0"/>
                      <a:pt x="7" y="0"/>
                      <a:pt x="6" y="0"/>
                    </a:cubicBezTo>
                    <a:cubicBezTo>
                      <a:pt x="12" y="3"/>
                      <a:pt x="2" y="11"/>
                      <a:pt x="9" y="12"/>
                    </a:cubicBezTo>
                    <a:cubicBezTo>
                      <a:pt x="8" y="13"/>
                      <a:pt x="8" y="13"/>
                      <a:pt x="7" y="13"/>
                    </a:cubicBezTo>
                    <a:cubicBezTo>
                      <a:pt x="5" y="13"/>
                      <a:pt x="3" y="11"/>
                      <a:pt x="1" y="11"/>
                    </a:cubicBezTo>
                    <a:cubicBezTo>
                      <a:pt x="0" y="15"/>
                      <a:pt x="2" y="16"/>
                      <a:pt x="3" y="18"/>
                    </a:cubicBezTo>
                    <a:cubicBezTo>
                      <a:pt x="4" y="18"/>
                      <a:pt x="5" y="18"/>
                      <a:pt x="6" y="18"/>
                    </a:cubicBezTo>
                    <a:cubicBezTo>
                      <a:pt x="11" y="18"/>
                      <a:pt x="14" y="14"/>
                      <a:pt x="14" y="9"/>
                    </a:cubicBezTo>
                    <a:cubicBezTo>
                      <a:pt x="14" y="4"/>
                      <a:pt x="12" y="0"/>
                      <a:pt x="8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3" name="Freeform 589"/>
              <p:cNvSpPr>
                <a:spLocks/>
              </p:cNvSpPr>
              <p:nvPr/>
            </p:nvSpPr>
            <p:spPr bwMode="auto">
              <a:xfrm>
                <a:off x="2053" y="3014"/>
                <a:ext cx="42" cy="31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5" y="6"/>
                  </a:cxn>
                  <a:cxn ang="0">
                    <a:pos x="8" y="5"/>
                  </a:cxn>
                  <a:cxn ang="0">
                    <a:pos x="7" y="5"/>
                  </a:cxn>
                  <a:cxn ang="0">
                    <a:pos x="5" y="0"/>
                  </a:cxn>
                  <a:cxn ang="0">
                    <a:pos x="4" y="0"/>
                  </a:cxn>
                </a:cxnLst>
                <a:rect l="0" t="0" r="r" b="b"/>
                <a:pathLst>
                  <a:path w="8" h="6">
                    <a:moveTo>
                      <a:pt x="4" y="0"/>
                    </a:moveTo>
                    <a:cubicBezTo>
                      <a:pt x="2" y="0"/>
                      <a:pt x="1" y="1"/>
                      <a:pt x="0" y="2"/>
                    </a:cubicBezTo>
                    <a:cubicBezTo>
                      <a:pt x="0" y="3"/>
                      <a:pt x="0" y="4"/>
                      <a:pt x="0" y="5"/>
                    </a:cubicBezTo>
                    <a:cubicBezTo>
                      <a:pt x="0" y="5"/>
                      <a:pt x="3" y="6"/>
                      <a:pt x="5" y="6"/>
                    </a:cubicBezTo>
                    <a:cubicBezTo>
                      <a:pt x="6" y="6"/>
                      <a:pt x="8" y="6"/>
                      <a:pt x="8" y="5"/>
                    </a:cubicBezTo>
                    <a:cubicBezTo>
                      <a:pt x="8" y="5"/>
                      <a:pt x="8" y="5"/>
                      <a:pt x="7" y="5"/>
                    </a:cubicBezTo>
                    <a:cubicBezTo>
                      <a:pt x="5" y="5"/>
                      <a:pt x="7" y="1"/>
                      <a:pt x="5" y="0"/>
                    </a:cubicBezTo>
                    <a:cubicBezTo>
                      <a:pt x="5" y="0"/>
                      <a:pt x="4" y="0"/>
                      <a:pt x="4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4" name="Freeform 590"/>
              <p:cNvSpPr>
                <a:spLocks/>
              </p:cNvSpPr>
              <p:nvPr/>
            </p:nvSpPr>
            <p:spPr bwMode="auto">
              <a:xfrm>
                <a:off x="1903" y="3533"/>
                <a:ext cx="197" cy="211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6" y="13"/>
                  </a:cxn>
                  <a:cxn ang="0">
                    <a:pos x="10" y="17"/>
                  </a:cxn>
                  <a:cxn ang="0">
                    <a:pos x="12" y="17"/>
                  </a:cxn>
                  <a:cxn ang="0">
                    <a:pos x="23" y="23"/>
                  </a:cxn>
                  <a:cxn ang="0">
                    <a:pos x="16" y="19"/>
                  </a:cxn>
                  <a:cxn ang="0">
                    <a:pos x="16" y="26"/>
                  </a:cxn>
                  <a:cxn ang="0">
                    <a:pos x="24" y="34"/>
                  </a:cxn>
                  <a:cxn ang="0">
                    <a:pos x="22" y="31"/>
                  </a:cxn>
                  <a:cxn ang="0">
                    <a:pos x="23" y="41"/>
                  </a:cxn>
                  <a:cxn ang="0">
                    <a:pos x="24" y="41"/>
                  </a:cxn>
                  <a:cxn ang="0">
                    <a:pos x="27" y="36"/>
                  </a:cxn>
                  <a:cxn ang="0">
                    <a:pos x="38" y="23"/>
                  </a:cxn>
                  <a:cxn ang="0">
                    <a:pos x="34" y="23"/>
                  </a:cxn>
                  <a:cxn ang="0">
                    <a:pos x="31" y="23"/>
                  </a:cxn>
                  <a:cxn ang="0">
                    <a:pos x="27" y="31"/>
                  </a:cxn>
                  <a:cxn ang="0">
                    <a:pos x="35" y="13"/>
                  </a:cxn>
                  <a:cxn ang="0">
                    <a:pos x="34" y="13"/>
                  </a:cxn>
                  <a:cxn ang="0">
                    <a:pos x="31" y="14"/>
                  </a:cxn>
                  <a:cxn ang="0">
                    <a:pos x="29" y="15"/>
                  </a:cxn>
                  <a:cxn ang="0">
                    <a:pos x="28" y="14"/>
                  </a:cxn>
                  <a:cxn ang="0">
                    <a:pos x="24" y="22"/>
                  </a:cxn>
                  <a:cxn ang="0">
                    <a:pos x="26" y="8"/>
                  </a:cxn>
                  <a:cxn ang="0">
                    <a:pos x="18" y="10"/>
                  </a:cxn>
                  <a:cxn ang="0">
                    <a:pos x="13" y="1"/>
                  </a:cxn>
                  <a:cxn ang="0">
                    <a:pos x="13" y="6"/>
                  </a:cxn>
                  <a:cxn ang="0">
                    <a:pos x="6" y="0"/>
                  </a:cxn>
                </a:cxnLst>
                <a:rect l="0" t="0" r="r" b="b"/>
                <a:pathLst>
                  <a:path w="38" h="41">
                    <a:moveTo>
                      <a:pt x="6" y="0"/>
                    </a:moveTo>
                    <a:cubicBezTo>
                      <a:pt x="7" y="2"/>
                      <a:pt x="5" y="2"/>
                      <a:pt x="4" y="2"/>
                    </a:cubicBezTo>
                    <a:cubicBezTo>
                      <a:pt x="3" y="2"/>
                      <a:pt x="3" y="2"/>
                      <a:pt x="2" y="2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10" y="4"/>
                      <a:pt x="9" y="10"/>
                      <a:pt x="16" y="13"/>
                    </a:cubicBezTo>
                    <a:cubicBezTo>
                      <a:pt x="14" y="14"/>
                      <a:pt x="11" y="15"/>
                      <a:pt x="10" y="17"/>
                    </a:cubicBezTo>
                    <a:cubicBezTo>
                      <a:pt x="11" y="17"/>
                      <a:pt x="12" y="17"/>
                      <a:pt x="12" y="17"/>
                    </a:cubicBezTo>
                    <a:cubicBezTo>
                      <a:pt x="18" y="17"/>
                      <a:pt x="22" y="19"/>
                      <a:pt x="23" y="23"/>
                    </a:cubicBezTo>
                    <a:cubicBezTo>
                      <a:pt x="21" y="21"/>
                      <a:pt x="19" y="20"/>
                      <a:pt x="16" y="19"/>
                    </a:cubicBezTo>
                    <a:cubicBezTo>
                      <a:pt x="16" y="22"/>
                      <a:pt x="18" y="24"/>
                      <a:pt x="16" y="26"/>
                    </a:cubicBezTo>
                    <a:cubicBezTo>
                      <a:pt x="21" y="26"/>
                      <a:pt x="28" y="30"/>
                      <a:pt x="24" y="34"/>
                    </a:cubicBezTo>
                    <a:cubicBezTo>
                      <a:pt x="23" y="34"/>
                      <a:pt x="24" y="32"/>
                      <a:pt x="22" y="31"/>
                    </a:cubicBezTo>
                    <a:cubicBezTo>
                      <a:pt x="22" y="35"/>
                      <a:pt x="24" y="36"/>
                      <a:pt x="23" y="41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6" y="41"/>
                      <a:pt x="26" y="37"/>
                      <a:pt x="27" y="36"/>
                    </a:cubicBezTo>
                    <a:cubicBezTo>
                      <a:pt x="31" y="32"/>
                      <a:pt x="36" y="28"/>
                      <a:pt x="38" y="23"/>
                    </a:cubicBezTo>
                    <a:cubicBezTo>
                      <a:pt x="36" y="23"/>
                      <a:pt x="35" y="23"/>
                      <a:pt x="34" y="23"/>
                    </a:cubicBezTo>
                    <a:cubicBezTo>
                      <a:pt x="33" y="23"/>
                      <a:pt x="32" y="23"/>
                      <a:pt x="31" y="23"/>
                    </a:cubicBezTo>
                    <a:cubicBezTo>
                      <a:pt x="30" y="26"/>
                      <a:pt x="29" y="29"/>
                      <a:pt x="27" y="31"/>
                    </a:cubicBezTo>
                    <a:cubicBezTo>
                      <a:pt x="26" y="22"/>
                      <a:pt x="34" y="21"/>
                      <a:pt x="35" y="13"/>
                    </a:cubicBezTo>
                    <a:cubicBezTo>
                      <a:pt x="35" y="13"/>
                      <a:pt x="34" y="13"/>
                      <a:pt x="34" y="13"/>
                    </a:cubicBezTo>
                    <a:cubicBezTo>
                      <a:pt x="32" y="13"/>
                      <a:pt x="31" y="13"/>
                      <a:pt x="31" y="14"/>
                    </a:cubicBezTo>
                    <a:cubicBezTo>
                      <a:pt x="30" y="14"/>
                      <a:pt x="30" y="15"/>
                      <a:pt x="29" y="15"/>
                    </a:cubicBezTo>
                    <a:cubicBezTo>
                      <a:pt x="29" y="15"/>
                      <a:pt x="28" y="15"/>
                      <a:pt x="28" y="14"/>
                    </a:cubicBezTo>
                    <a:cubicBezTo>
                      <a:pt x="27" y="17"/>
                      <a:pt x="27" y="20"/>
                      <a:pt x="24" y="22"/>
                    </a:cubicBezTo>
                    <a:cubicBezTo>
                      <a:pt x="24" y="16"/>
                      <a:pt x="25" y="12"/>
                      <a:pt x="26" y="8"/>
                    </a:cubicBezTo>
                    <a:cubicBezTo>
                      <a:pt x="22" y="10"/>
                      <a:pt x="21" y="9"/>
                      <a:pt x="18" y="10"/>
                    </a:cubicBezTo>
                    <a:cubicBezTo>
                      <a:pt x="17" y="6"/>
                      <a:pt x="17" y="2"/>
                      <a:pt x="13" y="1"/>
                    </a:cubicBezTo>
                    <a:cubicBezTo>
                      <a:pt x="11" y="4"/>
                      <a:pt x="15" y="5"/>
                      <a:pt x="13" y="6"/>
                    </a:cubicBezTo>
                    <a:cubicBezTo>
                      <a:pt x="11" y="3"/>
                      <a:pt x="9" y="1"/>
                      <a:pt x="6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5" name="Freeform 591"/>
              <p:cNvSpPr>
                <a:spLocks/>
              </p:cNvSpPr>
              <p:nvPr/>
            </p:nvSpPr>
            <p:spPr bwMode="auto">
              <a:xfrm>
                <a:off x="2032" y="3739"/>
                <a:ext cx="26" cy="2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5" y="3"/>
                  </a:cxn>
                  <a:cxn ang="0">
                    <a:pos x="2" y="0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3"/>
                      <a:pt x="0" y="3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4" y="5"/>
                      <a:pt x="5" y="4"/>
                      <a:pt x="5" y="3"/>
                    </a:cubicBezTo>
                    <a:cubicBezTo>
                      <a:pt x="5" y="1"/>
                      <a:pt x="4" y="0"/>
                      <a:pt x="2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6" name="Freeform 592"/>
              <p:cNvSpPr>
                <a:spLocks noEditPoints="1"/>
              </p:cNvSpPr>
              <p:nvPr/>
            </p:nvSpPr>
            <p:spPr bwMode="auto">
              <a:xfrm>
                <a:off x="1877" y="4274"/>
                <a:ext cx="166" cy="221"/>
              </a:xfrm>
              <a:custGeom>
                <a:avLst/>
                <a:gdLst/>
                <a:ahLst/>
                <a:cxnLst>
                  <a:cxn ang="0">
                    <a:pos x="7" y="20"/>
                  </a:cxn>
                  <a:cxn ang="0">
                    <a:pos x="8" y="17"/>
                  </a:cxn>
                  <a:cxn ang="0">
                    <a:pos x="9" y="20"/>
                  </a:cxn>
                  <a:cxn ang="0">
                    <a:pos x="7" y="20"/>
                  </a:cxn>
                  <a:cxn ang="0">
                    <a:pos x="22" y="14"/>
                  </a:cxn>
                  <a:cxn ang="0">
                    <a:pos x="21" y="10"/>
                  </a:cxn>
                  <a:cxn ang="0">
                    <a:pos x="23" y="14"/>
                  </a:cxn>
                  <a:cxn ang="0">
                    <a:pos x="22" y="14"/>
                  </a:cxn>
                  <a:cxn ang="0">
                    <a:pos x="8" y="0"/>
                  </a:cxn>
                  <a:cxn ang="0">
                    <a:pos x="0" y="26"/>
                  </a:cxn>
                  <a:cxn ang="0">
                    <a:pos x="2" y="25"/>
                  </a:cxn>
                  <a:cxn ang="0">
                    <a:pos x="4" y="28"/>
                  </a:cxn>
                  <a:cxn ang="0">
                    <a:pos x="6" y="31"/>
                  </a:cxn>
                  <a:cxn ang="0">
                    <a:pos x="6" y="31"/>
                  </a:cxn>
                  <a:cxn ang="0">
                    <a:pos x="13" y="9"/>
                  </a:cxn>
                  <a:cxn ang="0">
                    <a:pos x="13" y="22"/>
                  </a:cxn>
                  <a:cxn ang="0">
                    <a:pos x="4" y="43"/>
                  </a:cxn>
                  <a:cxn ang="0">
                    <a:pos x="5" y="43"/>
                  </a:cxn>
                  <a:cxn ang="0">
                    <a:pos x="15" y="29"/>
                  </a:cxn>
                  <a:cxn ang="0">
                    <a:pos x="24" y="33"/>
                  </a:cxn>
                  <a:cxn ang="0">
                    <a:pos x="25" y="33"/>
                  </a:cxn>
                  <a:cxn ang="0">
                    <a:pos x="28" y="26"/>
                  </a:cxn>
                  <a:cxn ang="0">
                    <a:pos x="14" y="13"/>
                  </a:cxn>
                  <a:cxn ang="0">
                    <a:pos x="26" y="20"/>
                  </a:cxn>
                  <a:cxn ang="0">
                    <a:pos x="32" y="17"/>
                  </a:cxn>
                  <a:cxn ang="0">
                    <a:pos x="29" y="10"/>
                  </a:cxn>
                  <a:cxn ang="0">
                    <a:pos x="8" y="0"/>
                  </a:cxn>
                </a:cxnLst>
                <a:rect l="0" t="0" r="r" b="b"/>
                <a:pathLst>
                  <a:path w="32" h="43">
                    <a:moveTo>
                      <a:pt x="7" y="20"/>
                    </a:moveTo>
                    <a:cubicBezTo>
                      <a:pt x="7" y="18"/>
                      <a:pt x="8" y="18"/>
                      <a:pt x="8" y="17"/>
                    </a:cubicBezTo>
                    <a:cubicBezTo>
                      <a:pt x="10" y="18"/>
                      <a:pt x="10" y="19"/>
                      <a:pt x="9" y="20"/>
                    </a:cubicBezTo>
                    <a:cubicBezTo>
                      <a:pt x="8" y="20"/>
                      <a:pt x="8" y="20"/>
                      <a:pt x="7" y="20"/>
                    </a:cubicBezTo>
                    <a:moveTo>
                      <a:pt x="22" y="14"/>
                    </a:moveTo>
                    <a:cubicBezTo>
                      <a:pt x="19" y="14"/>
                      <a:pt x="20" y="12"/>
                      <a:pt x="21" y="10"/>
                    </a:cubicBezTo>
                    <a:cubicBezTo>
                      <a:pt x="22" y="11"/>
                      <a:pt x="23" y="12"/>
                      <a:pt x="23" y="14"/>
                    </a:cubicBezTo>
                    <a:cubicBezTo>
                      <a:pt x="22" y="14"/>
                      <a:pt x="22" y="14"/>
                      <a:pt x="22" y="14"/>
                    </a:cubicBezTo>
                    <a:moveTo>
                      <a:pt x="8" y="0"/>
                    </a:moveTo>
                    <a:cubicBezTo>
                      <a:pt x="10" y="9"/>
                      <a:pt x="3" y="17"/>
                      <a:pt x="0" y="26"/>
                    </a:cubicBezTo>
                    <a:cubicBezTo>
                      <a:pt x="1" y="25"/>
                      <a:pt x="2" y="25"/>
                      <a:pt x="2" y="25"/>
                    </a:cubicBezTo>
                    <a:cubicBezTo>
                      <a:pt x="4" y="25"/>
                      <a:pt x="4" y="27"/>
                      <a:pt x="4" y="28"/>
                    </a:cubicBezTo>
                    <a:cubicBezTo>
                      <a:pt x="4" y="29"/>
                      <a:pt x="4" y="31"/>
                      <a:pt x="6" y="31"/>
                    </a:cubicBezTo>
                    <a:cubicBezTo>
                      <a:pt x="6" y="31"/>
                      <a:pt x="6" y="31"/>
                      <a:pt x="6" y="31"/>
                    </a:cubicBezTo>
                    <a:cubicBezTo>
                      <a:pt x="13" y="29"/>
                      <a:pt x="11" y="19"/>
                      <a:pt x="13" y="9"/>
                    </a:cubicBezTo>
                    <a:cubicBezTo>
                      <a:pt x="14" y="13"/>
                      <a:pt x="14" y="18"/>
                      <a:pt x="13" y="22"/>
                    </a:cubicBezTo>
                    <a:cubicBezTo>
                      <a:pt x="12" y="31"/>
                      <a:pt x="9" y="38"/>
                      <a:pt x="4" y="43"/>
                    </a:cubicBezTo>
                    <a:cubicBezTo>
                      <a:pt x="4" y="43"/>
                      <a:pt x="5" y="43"/>
                      <a:pt x="5" y="43"/>
                    </a:cubicBezTo>
                    <a:cubicBezTo>
                      <a:pt x="10" y="43"/>
                      <a:pt x="13" y="34"/>
                      <a:pt x="15" y="29"/>
                    </a:cubicBezTo>
                    <a:cubicBezTo>
                      <a:pt x="19" y="29"/>
                      <a:pt x="19" y="33"/>
                      <a:pt x="24" y="33"/>
                    </a:cubicBezTo>
                    <a:cubicBezTo>
                      <a:pt x="24" y="33"/>
                      <a:pt x="25" y="33"/>
                      <a:pt x="25" y="33"/>
                    </a:cubicBezTo>
                    <a:cubicBezTo>
                      <a:pt x="22" y="28"/>
                      <a:pt x="26" y="28"/>
                      <a:pt x="28" y="26"/>
                    </a:cubicBezTo>
                    <a:cubicBezTo>
                      <a:pt x="23" y="22"/>
                      <a:pt x="17" y="19"/>
                      <a:pt x="14" y="13"/>
                    </a:cubicBezTo>
                    <a:cubicBezTo>
                      <a:pt x="17" y="16"/>
                      <a:pt x="22" y="20"/>
                      <a:pt x="26" y="20"/>
                    </a:cubicBezTo>
                    <a:cubicBezTo>
                      <a:pt x="28" y="20"/>
                      <a:pt x="30" y="19"/>
                      <a:pt x="32" y="17"/>
                    </a:cubicBezTo>
                    <a:cubicBezTo>
                      <a:pt x="27" y="16"/>
                      <a:pt x="32" y="12"/>
                      <a:pt x="29" y="10"/>
                    </a:cubicBezTo>
                    <a:cubicBezTo>
                      <a:pt x="21" y="8"/>
                      <a:pt x="13" y="6"/>
                      <a:pt x="8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7" name="Freeform 593"/>
              <p:cNvSpPr>
                <a:spLocks/>
              </p:cNvSpPr>
              <p:nvPr/>
            </p:nvSpPr>
            <p:spPr bwMode="auto">
              <a:xfrm>
                <a:off x="1949" y="4438"/>
                <a:ext cx="26" cy="21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1"/>
                  </a:cxn>
                  <a:cxn ang="0">
                    <a:pos x="4" y="4"/>
                  </a:cxn>
                  <a:cxn ang="0">
                    <a:pos x="5" y="4"/>
                  </a:cxn>
                  <a:cxn ang="0">
                    <a:pos x="2" y="0"/>
                  </a:cxn>
                </a:cxnLst>
                <a:rect l="0" t="0" r="r" b="b"/>
                <a:pathLst>
                  <a:path w="5" h="4">
                    <a:moveTo>
                      <a:pt x="2" y="0"/>
                    </a:moveTo>
                    <a:cubicBezTo>
                      <a:pt x="2" y="0"/>
                      <a:pt x="1" y="0"/>
                      <a:pt x="0" y="1"/>
                    </a:cubicBezTo>
                    <a:cubicBezTo>
                      <a:pt x="0" y="3"/>
                      <a:pt x="1" y="4"/>
                      <a:pt x="4" y="4"/>
                    </a:cubicBezTo>
                    <a:cubicBezTo>
                      <a:pt x="4" y="4"/>
                      <a:pt x="4" y="4"/>
                      <a:pt x="5" y="4"/>
                    </a:cubicBezTo>
                    <a:cubicBezTo>
                      <a:pt x="5" y="2"/>
                      <a:pt x="4" y="0"/>
                      <a:pt x="2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8" name="Freeform 594"/>
              <p:cNvSpPr>
                <a:spLocks/>
              </p:cNvSpPr>
              <p:nvPr/>
            </p:nvSpPr>
            <p:spPr bwMode="auto">
              <a:xfrm>
                <a:off x="1939" y="4469"/>
                <a:ext cx="16" cy="16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3" y="3"/>
                  </a:cxn>
                  <a:cxn ang="0">
                    <a:pos x="3" y="0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0" y="1"/>
                      <a:pt x="0" y="2"/>
                      <a:pt x="0" y="3"/>
                    </a:cubicBezTo>
                    <a:cubicBezTo>
                      <a:pt x="1" y="3"/>
                      <a:pt x="2" y="3"/>
                      <a:pt x="3" y="3"/>
                    </a:cubicBezTo>
                    <a:cubicBezTo>
                      <a:pt x="3" y="2"/>
                      <a:pt x="3" y="1"/>
                      <a:pt x="3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9" name="Freeform 595"/>
              <p:cNvSpPr>
                <a:spLocks/>
              </p:cNvSpPr>
              <p:nvPr/>
            </p:nvSpPr>
            <p:spPr bwMode="auto">
              <a:xfrm>
                <a:off x="1835" y="3379"/>
                <a:ext cx="47" cy="72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7" y="14"/>
                  </a:cxn>
                  <a:cxn ang="0">
                    <a:pos x="7" y="14"/>
                  </a:cxn>
                  <a:cxn ang="0">
                    <a:pos x="8" y="10"/>
                  </a:cxn>
                  <a:cxn ang="0">
                    <a:pos x="7" y="2"/>
                  </a:cxn>
                  <a:cxn ang="0">
                    <a:pos x="4" y="0"/>
                  </a:cxn>
                </a:cxnLst>
                <a:rect l="0" t="0" r="r" b="b"/>
                <a:pathLst>
                  <a:path w="9" h="14">
                    <a:moveTo>
                      <a:pt x="4" y="0"/>
                    </a:moveTo>
                    <a:cubicBezTo>
                      <a:pt x="2" y="4"/>
                      <a:pt x="0" y="14"/>
                      <a:pt x="7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8" y="13"/>
                      <a:pt x="9" y="12"/>
                      <a:pt x="8" y="10"/>
                    </a:cubicBezTo>
                    <a:cubicBezTo>
                      <a:pt x="4" y="7"/>
                      <a:pt x="7" y="7"/>
                      <a:pt x="7" y="2"/>
                    </a:cubicBezTo>
                    <a:cubicBezTo>
                      <a:pt x="6" y="2"/>
                      <a:pt x="6" y="1"/>
                      <a:pt x="4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0" name="Freeform 596"/>
              <p:cNvSpPr>
                <a:spLocks/>
              </p:cNvSpPr>
              <p:nvPr/>
            </p:nvSpPr>
            <p:spPr bwMode="auto">
              <a:xfrm>
                <a:off x="1841" y="2978"/>
                <a:ext cx="31" cy="51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2" y="10"/>
                  </a:cxn>
                  <a:cxn ang="0">
                    <a:pos x="3" y="10"/>
                  </a:cxn>
                  <a:cxn ang="0">
                    <a:pos x="6" y="7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0">
                    <a:moveTo>
                      <a:pt x="6" y="0"/>
                    </a:moveTo>
                    <a:cubicBezTo>
                      <a:pt x="2" y="0"/>
                      <a:pt x="0" y="6"/>
                      <a:pt x="2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5" y="10"/>
                      <a:pt x="5" y="7"/>
                      <a:pt x="6" y="7"/>
                    </a:cubicBezTo>
                    <a:cubicBezTo>
                      <a:pt x="4" y="3"/>
                      <a:pt x="5" y="5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1" name="Freeform 597"/>
              <p:cNvSpPr>
                <a:spLocks/>
              </p:cNvSpPr>
              <p:nvPr/>
            </p:nvSpPr>
            <p:spPr bwMode="auto">
              <a:xfrm>
                <a:off x="1830" y="2937"/>
                <a:ext cx="21" cy="51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0"/>
                  </a:cxn>
                  <a:cxn ang="0">
                    <a:pos x="4" y="10"/>
                  </a:cxn>
                  <a:cxn ang="0">
                    <a:pos x="3" y="0"/>
                  </a:cxn>
                </a:cxnLst>
                <a:rect l="0" t="0" r="r" b="b"/>
                <a:pathLst>
                  <a:path w="4" h="10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4"/>
                      <a:pt x="2" y="8"/>
                      <a:pt x="4" y="10"/>
                    </a:cubicBezTo>
                    <a:cubicBezTo>
                      <a:pt x="4" y="6"/>
                      <a:pt x="4" y="3"/>
                      <a:pt x="3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2" name="Freeform 598"/>
              <p:cNvSpPr>
                <a:spLocks/>
              </p:cNvSpPr>
              <p:nvPr/>
            </p:nvSpPr>
            <p:spPr bwMode="auto">
              <a:xfrm>
                <a:off x="1804" y="3420"/>
                <a:ext cx="26" cy="31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5" y="0"/>
                  </a:cxn>
                </a:cxnLst>
                <a:rect l="0" t="0" r="r" b="b"/>
                <a:pathLst>
                  <a:path w="5" h="6">
                    <a:moveTo>
                      <a:pt x="5" y="0"/>
                    </a:moveTo>
                    <a:cubicBezTo>
                      <a:pt x="4" y="0"/>
                      <a:pt x="3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3"/>
                      <a:pt x="0" y="5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5" y="6"/>
                      <a:pt x="5" y="3"/>
                      <a:pt x="5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3" name="Freeform 599"/>
              <p:cNvSpPr>
                <a:spLocks noEditPoints="1"/>
              </p:cNvSpPr>
              <p:nvPr/>
            </p:nvSpPr>
            <p:spPr bwMode="auto">
              <a:xfrm>
                <a:off x="1747" y="4449"/>
                <a:ext cx="78" cy="92"/>
              </a:xfrm>
              <a:custGeom>
                <a:avLst/>
                <a:gdLst/>
                <a:ahLst/>
                <a:cxnLst>
                  <a:cxn ang="0">
                    <a:pos x="7" y="8"/>
                  </a:cxn>
                  <a:cxn ang="0">
                    <a:pos x="7" y="5"/>
                  </a:cxn>
                  <a:cxn ang="0">
                    <a:pos x="7" y="8"/>
                  </a:cxn>
                  <a:cxn ang="0">
                    <a:pos x="11" y="0"/>
                  </a:cxn>
                  <a:cxn ang="0">
                    <a:pos x="6" y="4"/>
                  </a:cxn>
                  <a:cxn ang="0">
                    <a:pos x="5" y="3"/>
                  </a:cxn>
                  <a:cxn ang="0">
                    <a:pos x="4" y="3"/>
                  </a:cxn>
                  <a:cxn ang="0">
                    <a:pos x="3" y="3"/>
                  </a:cxn>
                  <a:cxn ang="0">
                    <a:pos x="2" y="2"/>
                  </a:cxn>
                  <a:cxn ang="0">
                    <a:pos x="1" y="10"/>
                  </a:cxn>
                  <a:cxn ang="0">
                    <a:pos x="0" y="9"/>
                  </a:cxn>
                  <a:cxn ang="0">
                    <a:pos x="0" y="10"/>
                  </a:cxn>
                  <a:cxn ang="0">
                    <a:pos x="2" y="13"/>
                  </a:cxn>
                  <a:cxn ang="0">
                    <a:pos x="5" y="13"/>
                  </a:cxn>
                  <a:cxn ang="0">
                    <a:pos x="13" y="18"/>
                  </a:cxn>
                  <a:cxn ang="0">
                    <a:pos x="11" y="13"/>
                  </a:cxn>
                  <a:cxn ang="0">
                    <a:pos x="13" y="14"/>
                  </a:cxn>
                  <a:cxn ang="0">
                    <a:pos x="15" y="13"/>
                  </a:cxn>
                  <a:cxn ang="0">
                    <a:pos x="15" y="9"/>
                  </a:cxn>
                  <a:cxn ang="0">
                    <a:pos x="13" y="8"/>
                  </a:cxn>
                  <a:cxn ang="0">
                    <a:pos x="9" y="11"/>
                  </a:cxn>
                  <a:cxn ang="0">
                    <a:pos x="13" y="5"/>
                  </a:cxn>
                  <a:cxn ang="0">
                    <a:pos x="12" y="0"/>
                  </a:cxn>
                  <a:cxn ang="0">
                    <a:pos x="11" y="0"/>
                  </a:cxn>
                </a:cxnLst>
                <a:rect l="0" t="0" r="r" b="b"/>
                <a:pathLst>
                  <a:path w="15" h="18">
                    <a:moveTo>
                      <a:pt x="7" y="8"/>
                    </a:moveTo>
                    <a:cubicBezTo>
                      <a:pt x="7" y="8"/>
                      <a:pt x="6" y="7"/>
                      <a:pt x="7" y="5"/>
                    </a:cubicBezTo>
                    <a:cubicBezTo>
                      <a:pt x="9" y="7"/>
                      <a:pt x="8" y="8"/>
                      <a:pt x="7" y="8"/>
                    </a:cubicBezTo>
                    <a:moveTo>
                      <a:pt x="11" y="0"/>
                    </a:moveTo>
                    <a:cubicBezTo>
                      <a:pt x="8" y="0"/>
                      <a:pt x="8" y="3"/>
                      <a:pt x="6" y="4"/>
                    </a:cubicBezTo>
                    <a:cubicBezTo>
                      <a:pt x="6" y="3"/>
                      <a:pt x="5" y="3"/>
                      <a:pt x="5" y="3"/>
                    </a:cubicBezTo>
                    <a:cubicBezTo>
                      <a:pt x="5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3" y="3"/>
                    </a:cubicBezTo>
                    <a:cubicBezTo>
                      <a:pt x="3" y="3"/>
                      <a:pt x="2" y="3"/>
                      <a:pt x="2" y="2"/>
                    </a:cubicBezTo>
                    <a:cubicBezTo>
                      <a:pt x="1" y="6"/>
                      <a:pt x="5" y="9"/>
                      <a:pt x="1" y="10"/>
                    </a:cubicBezTo>
                    <a:cubicBezTo>
                      <a:pt x="1" y="9"/>
                      <a:pt x="1" y="9"/>
                      <a:pt x="0" y="9"/>
                    </a:cubicBezTo>
                    <a:cubicBezTo>
                      <a:pt x="0" y="9"/>
                      <a:pt x="0" y="9"/>
                      <a:pt x="0" y="10"/>
                    </a:cubicBezTo>
                    <a:cubicBezTo>
                      <a:pt x="1" y="10"/>
                      <a:pt x="1" y="12"/>
                      <a:pt x="2" y="13"/>
                    </a:cubicBezTo>
                    <a:cubicBezTo>
                      <a:pt x="3" y="13"/>
                      <a:pt x="4" y="13"/>
                      <a:pt x="5" y="13"/>
                    </a:cubicBezTo>
                    <a:cubicBezTo>
                      <a:pt x="10" y="13"/>
                      <a:pt x="10" y="18"/>
                      <a:pt x="13" y="18"/>
                    </a:cubicBezTo>
                    <a:cubicBezTo>
                      <a:pt x="13" y="15"/>
                      <a:pt x="10" y="16"/>
                      <a:pt x="11" y="13"/>
                    </a:cubicBezTo>
                    <a:cubicBezTo>
                      <a:pt x="11" y="14"/>
                      <a:pt x="12" y="14"/>
                      <a:pt x="13" y="14"/>
                    </a:cubicBezTo>
                    <a:cubicBezTo>
                      <a:pt x="13" y="14"/>
                      <a:pt x="14" y="14"/>
                      <a:pt x="15" y="13"/>
                    </a:cubicBezTo>
                    <a:cubicBezTo>
                      <a:pt x="15" y="12"/>
                      <a:pt x="15" y="10"/>
                      <a:pt x="15" y="9"/>
                    </a:cubicBezTo>
                    <a:cubicBezTo>
                      <a:pt x="14" y="8"/>
                      <a:pt x="14" y="8"/>
                      <a:pt x="13" y="8"/>
                    </a:cubicBezTo>
                    <a:cubicBezTo>
                      <a:pt x="11" y="8"/>
                      <a:pt x="10" y="10"/>
                      <a:pt x="9" y="11"/>
                    </a:cubicBezTo>
                    <a:cubicBezTo>
                      <a:pt x="9" y="7"/>
                      <a:pt x="10" y="6"/>
                      <a:pt x="13" y="5"/>
                    </a:cubicBezTo>
                    <a:cubicBezTo>
                      <a:pt x="14" y="2"/>
                      <a:pt x="11" y="3"/>
                      <a:pt x="12" y="0"/>
                    </a:cubicBezTo>
                    <a:cubicBezTo>
                      <a:pt x="11" y="0"/>
                      <a:pt x="11" y="0"/>
                      <a:pt x="11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4" name="Freeform 600"/>
              <p:cNvSpPr>
                <a:spLocks/>
              </p:cNvSpPr>
              <p:nvPr/>
            </p:nvSpPr>
            <p:spPr bwMode="auto">
              <a:xfrm>
                <a:off x="1809" y="4536"/>
                <a:ext cx="21" cy="1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3"/>
                  </a:cxn>
                  <a:cxn ang="0">
                    <a:pos x="2" y="0"/>
                  </a:cxn>
                </a:cxnLst>
                <a:rect l="0" t="0" r="r" b="b"/>
                <a:pathLst>
                  <a:path w="4" h="3">
                    <a:moveTo>
                      <a:pt x="2" y="0"/>
                    </a:moveTo>
                    <a:cubicBezTo>
                      <a:pt x="0" y="2"/>
                      <a:pt x="1" y="3"/>
                      <a:pt x="2" y="3"/>
                    </a:cubicBezTo>
                    <a:cubicBezTo>
                      <a:pt x="3" y="3"/>
                      <a:pt x="4" y="2"/>
                      <a:pt x="2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5" name="Freeform 601"/>
              <p:cNvSpPr>
                <a:spLocks/>
              </p:cNvSpPr>
              <p:nvPr/>
            </p:nvSpPr>
            <p:spPr bwMode="auto">
              <a:xfrm>
                <a:off x="1784" y="3369"/>
                <a:ext cx="31" cy="25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1" y="0"/>
                  </a:cxn>
                  <a:cxn ang="0">
                    <a:pos x="0" y="4"/>
                  </a:cxn>
                  <a:cxn ang="0">
                    <a:pos x="3" y="5"/>
                  </a:cxn>
                  <a:cxn ang="0">
                    <a:pos x="6" y="4"/>
                  </a:cxn>
                  <a:cxn ang="0">
                    <a:pos x="3" y="0"/>
                  </a:cxn>
                </a:cxnLst>
                <a:rect l="0" t="0" r="r" b="b"/>
                <a:pathLst>
                  <a:path w="6" h="5">
                    <a:moveTo>
                      <a:pt x="3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1"/>
                      <a:pt x="0" y="2"/>
                      <a:pt x="0" y="4"/>
                    </a:cubicBezTo>
                    <a:cubicBezTo>
                      <a:pt x="1" y="5"/>
                      <a:pt x="2" y="5"/>
                      <a:pt x="3" y="5"/>
                    </a:cubicBezTo>
                    <a:cubicBezTo>
                      <a:pt x="4" y="5"/>
                      <a:pt x="5" y="5"/>
                      <a:pt x="6" y="4"/>
                    </a:cubicBezTo>
                    <a:cubicBezTo>
                      <a:pt x="6" y="1"/>
                      <a:pt x="5" y="0"/>
                      <a:pt x="3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6" name="Freeform 602"/>
              <p:cNvSpPr>
                <a:spLocks/>
              </p:cNvSpPr>
              <p:nvPr/>
            </p:nvSpPr>
            <p:spPr bwMode="auto">
              <a:xfrm>
                <a:off x="1789" y="3976"/>
                <a:ext cx="26" cy="1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1" y="3"/>
                  </a:cxn>
                  <a:cxn ang="0">
                    <a:pos x="5" y="1"/>
                  </a:cxn>
                  <a:cxn ang="0">
                    <a:pos x="1" y="0"/>
                  </a:cxn>
                </a:cxnLst>
                <a:rect l="0" t="0" r="r" b="b"/>
                <a:pathLst>
                  <a:path w="5" h="3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2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3" y="3"/>
                      <a:pt x="4" y="3"/>
                      <a:pt x="5" y="1"/>
                    </a:cubicBezTo>
                    <a:cubicBezTo>
                      <a:pt x="3" y="1"/>
                      <a:pt x="3" y="0"/>
                      <a:pt x="1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7" name="Freeform 603"/>
              <p:cNvSpPr>
                <a:spLocks/>
              </p:cNvSpPr>
              <p:nvPr/>
            </p:nvSpPr>
            <p:spPr bwMode="auto">
              <a:xfrm>
                <a:off x="1758" y="4521"/>
                <a:ext cx="51" cy="36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1" y="2"/>
                  </a:cxn>
                  <a:cxn ang="0">
                    <a:pos x="0" y="6"/>
                  </a:cxn>
                  <a:cxn ang="0">
                    <a:pos x="1" y="6"/>
                  </a:cxn>
                  <a:cxn ang="0">
                    <a:pos x="3" y="6"/>
                  </a:cxn>
                  <a:cxn ang="0">
                    <a:pos x="5" y="7"/>
                  </a:cxn>
                  <a:cxn ang="0">
                    <a:pos x="7" y="5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10" h="7">
                    <a:moveTo>
                      <a:pt x="6" y="0"/>
                    </a:moveTo>
                    <a:cubicBezTo>
                      <a:pt x="3" y="0"/>
                      <a:pt x="2" y="1"/>
                      <a:pt x="1" y="2"/>
                    </a:cubicBezTo>
                    <a:cubicBezTo>
                      <a:pt x="6" y="4"/>
                      <a:pt x="0" y="4"/>
                      <a:pt x="0" y="6"/>
                    </a:cubicBezTo>
                    <a:cubicBezTo>
                      <a:pt x="0" y="6"/>
                      <a:pt x="1" y="6"/>
                      <a:pt x="1" y="6"/>
                    </a:cubicBezTo>
                    <a:cubicBezTo>
                      <a:pt x="2" y="6"/>
                      <a:pt x="2" y="6"/>
                      <a:pt x="3" y="6"/>
                    </a:cubicBezTo>
                    <a:cubicBezTo>
                      <a:pt x="4" y="7"/>
                      <a:pt x="5" y="7"/>
                      <a:pt x="5" y="7"/>
                    </a:cubicBezTo>
                    <a:cubicBezTo>
                      <a:pt x="6" y="7"/>
                      <a:pt x="7" y="6"/>
                      <a:pt x="7" y="5"/>
                    </a:cubicBezTo>
                    <a:cubicBezTo>
                      <a:pt x="6" y="4"/>
                      <a:pt x="10" y="2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8" name="Freeform 604"/>
              <p:cNvSpPr>
                <a:spLocks/>
              </p:cNvSpPr>
              <p:nvPr/>
            </p:nvSpPr>
            <p:spPr bwMode="auto">
              <a:xfrm>
                <a:off x="1763" y="3986"/>
                <a:ext cx="26" cy="26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2" y="0"/>
                  </a:cxn>
                  <a:cxn ang="0">
                    <a:pos x="3" y="5"/>
                  </a:cxn>
                  <a:cxn ang="0">
                    <a:pos x="5" y="4"/>
                  </a:cxn>
                  <a:cxn ang="0">
                    <a:pos x="3" y="0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2"/>
                      <a:pt x="1" y="5"/>
                      <a:pt x="3" y="5"/>
                    </a:cubicBezTo>
                    <a:cubicBezTo>
                      <a:pt x="4" y="5"/>
                      <a:pt x="5" y="5"/>
                      <a:pt x="5" y="4"/>
                    </a:cubicBezTo>
                    <a:cubicBezTo>
                      <a:pt x="5" y="2"/>
                      <a:pt x="5" y="0"/>
                      <a:pt x="3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9" name="Freeform 605"/>
              <p:cNvSpPr>
                <a:spLocks noEditPoints="1"/>
              </p:cNvSpPr>
              <p:nvPr/>
            </p:nvSpPr>
            <p:spPr bwMode="auto">
              <a:xfrm>
                <a:off x="1638" y="2937"/>
                <a:ext cx="156" cy="144"/>
              </a:xfrm>
              <a:custGeom>
                <a:avLst/>
                <a:gdLst/>
                <a:ahLst/>
                <a:cxnLst>
                  <a:cxn ang="0">
                    <a:pos x="15" y="21"/>
                  </a:cxn>
                  <a:cxn ang="0">
                    <a:pos x="7" y="15"/>
                  </a:cxn>
                  <a:cxn ang="0">
                    <a:pos x="9" y="15"/>
                  </a:cxn>
                  <a:cxn ang="0">
                    <a:pos x="15" y="21"/>
                  </a:cxn>
                  <a:cxn ang="0">
                    <a:pos x="19" y="0"/>
                  </a:cxn>
                  <a:cxn ang="0">
                    <a:pos x="5" y="0"/>
                  </a:cxn>
                  <a:cxn ang="0">
                    <a:pos x="3" y="7"/>
                  </a:cxn>
                  <a:cxn ang="0">
                    <a:pos x="8" y="12"/>
                  </a:cxn>
                  <a:cxn ang="0">
                    <a:pos x="1" y="22"/>
                  </a:cxn>
                  <a:cxn ang="0">
                    <a:pos x="6" y="24"/>
                  </a:cxn>
                  <a:cxn ang="0">
                    <a:pos x="7" y="24"/>
                  </a:cxn>
                  <a:cxn ang="0">
                    <a:pos x="8" y="20"/>
                  </a:cxn>
                  <a:cxn ang="0">
                    <a:pos x="12" y="26"/>
                  </a:cxn>
                  <a:cxn ang="0">
                    <a:pos x="14" y="26"/>
                  </a:cxn>
                  <a:cxn ang="0">
                    <a:pos x="19" y="27"/>
                  </a:cxn>
                  <a:cxn ang="0">
                    <a:pos x="23" y="28"/>
                  </a:cxn>
                  <a:cxn ang="0">
                    <a:pos x="26" y="27"/>
                  </a:cxn>
                  <a:cxn ang="0">
                    <a:pos x="18" y="18"/>
                  </a:cxn>
                  <a:cxn ang="0">
                    <a:pos x="8" y="6"/>
                  </a:cxn>
                  <a:cxn ang="0">
                    <a:pos x="11" y="2"/>
                  </a:cxn>
                  <a:cxn ang="0">
                    <a:pos x="12" y="1"/>
                  </a:cxn>
                  <a:cxn ang="0">
                    <a:pos x="19" y="5"/>
                  </a:cxn>
                  <a:cxn ang="0">
                    <a:pos x="14" y="3"/>
                  </a:cxn>
                  <a:cxn ang="0">
                    <a:pos x="12" y="5"/>
                  </a:cxn>
                  <a:cxn ang="0">
                    <a:pos x="19" y="10"/>
                  </a:cxn>
                  <a:cxn ang="0">
                    <a:pos x="16" y="9"/>
                  </a:cxn>
                  <a:cxn ang="0">
                    <a:pos x="15" y="9"/>
                  </a:cxn>
                  <a:cxn ang="0">
                    <a:pos x="23" y="17"/>
                  </a:cxn>
                  <a:cxn ang="0">
                    <a:pos x="18" y="14"/>
                  </a:cxn>
                  <a:cxn ang="0">
                    <a:pos x="16" y="15"/>
                  </a:cxn>
                  <a:cxn ang="0">
                    <a:pos x="24" y="22"/>
                  </a:cxn>
                  <a:cxn ang="0">
                    <a:pos x="23" y="21"/>
                  </a:cxn>
                  <a:cxn ang="0">
                    <a:pos x="22" y="23"/>
                  </a:cxn>
                  <a:cxn ang="0">
                    <a:pos x="30" y="28"/>
                  </a:cxn>
                  <a:cxn ang="0">
                    <a:pos x="19" y="0"/>
                  </a:cxn>
                </a:cxnLst>
                <a:rect l="0" t="0" r="r" b="b"/>
                <a:pathLst>
                  <a:path w="30" h="28">
                    <a:moveTo>
                      <a:pt x="15" y="21"/>
                    </a:moveTo>
                    <a:cubicBezTo>
                      <a:pt x="12" y="20"/>
                      <a:pt x="10" y="17"/>
                      <a:pt x="7" y="15"/>
                    </a:cubicBezTo>
                    <a:cubicBezTo>
                      <a:pt x="7" y="15"/>
                      <a:pt x="8" y="15"/>
                      <a:pt x="9" y="15"/>
                    </a:cubicBezTo>
                    <a:cubicBezTo>
                      <a:pt x="12" y="15"/>
                      <a:pt x="16" y="18"/>
                      <a:pt x="15" y="21"/>
                    </a:cubicBezTo>
                    <a:moveTo>
                      <a:pt x="19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4" y="3"/>
                      <a:pt x="2" y="3"/>
                      <a:pt x="3" y="7"/>
                    </a:cubicBezTo>
                    <a:cubicBezTo>
                      <a:pt x="4" y="9"/>
                      <a:pt x="6" y="11"/>
                      <a:pt x="8" y="12"/>
                    </a:cubicBezTo>
                    <a:cubicBezTo>
                      <a:pt x="4" y="14"/>
                      <a:pt x="0" y="16"/>
                      <a:pt x="1" y="22"/>
                    </a:cubicBezTo>
                    <a:cubicBezTo>
                      <a:pt x="3" y="22"/>
                      <a:pt x="4" y="24"/>
                      <a:pt x="6" y="24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21"/>
                      <a:pt x="5" y="21"/>
                      <a:pt x="8" y="20"/>
                    </a:cubicBezTo>
                    <a:cubicBezTo>
                      <a:pt x="11" y="21"/>
                      <a:pt x="11" y="24"/>
                      <a:pt x="12" y="26"/>
                    </a:cubicBezTo>
                    <a:cubicBezTo>
                      <a:pt x="13" y="26"/>
                      <a:pt x="14" y="26"/>
                      <a:pt x="14" y="26"/>
                    </a:cubicBezTo>
                    <a:cubicBezTo>
                      <a:pt x="16" y="26"/>
                      <a:pt x="17" y="26"/>
                      <a:pt x="19" y="27"/>
                    </a:cubicBezTo>
                    <a:cubicBezTo>
                      <a:pt x="20" y="27"/>
                      <a:pt x="21" y="28"/>
                      <a:pt x="23" y="28"/>
                    </a:cubicBezTo>
                    <a:cubicBezTo>
                      <a:pt x="24" y="28"/>
                      <a:pt x="25" y="28"/>
                      <a:pt x="26" y="27"/>
                    </a:cubicBezTo>
                    <a:cubicBezTo>
                      <a:pt x="21" y="26"/>
                      <a:pt x="18" y="23"/>
                      <a:pt x="18" y="18"/>
                    </a:cubicBezTo>
                    <a:cubicBezTo>
                      <a:pt x="12" y="13"/>
                      <a:pt x="10" y="12"/>
                      <a:pt x="8" y="6"/>
                    </a:cubicBezTo>
                    <a:cubicBezTo>
                      <a:pt x="9" y="4"/>
                      <a:pt x="9" y="2"/>
                      <a:pt x="11" y="2"/>
                    </a:cubicBezTo>
                    <a:cubicBezTo>
                      <a:pt x="11" y="1"/>
                      <a:pt x="12" y="1"/>
                      <a:pt x="12" y="1"/>
                    </a:cubicBezTo>
                    <a:cubicBezTo>
                      <a:pt x="15" y="1"/>
                      <a:pt x="18" y="2"/>
                      <a:pt x="19" y="5"/>
                    </a:cubicBezTo>
                    <a:cubicBezTo>
                      <a:pt x="18" y="4"/>
                      <a:pt x="16" y="3"/>
                      <a:pt x="14" y="3"/>
                    </a:cubicBezTo>
                    <a:cubicBezTo>
                      <a:pt x="13" y="3"/>
                      <a:pt x="12" y="4"/>
                      <a:pt x="12" y="5"/>
                    </a:cubicBezTo>
                    <a:cubicBezTo>
                      <a:pt x="14" y="7"/>
                      <a:pt x="18" y="7"/>
                      <a:pt x="19" y="10"/>
                    </a:cubicBezTo>
                    <a:cubicBezTo>
                      <a:pt x="18" y="10"/>
                      <a:pt x="17" y="9"/>
                      <a:pt x="16" y="9"/>
                    </a:cubicBezTo>
                    <a:cubicBezTo>
                      <a:pt x="16" y="9"/>
                      <a:pt x="16" y="9"/>
                      <a:pt x="15" y="9"/>
                    </a:cubicBezTo>
                    <a:cubicBezTo>
                      <a:pt x="16" y="13"/>
                      <a:pt x="21" y="13"/>
                      <a:pt x="23" y="17"/>
                    </a:cubicBezTo>
                    <a:cubicBezTo>
                      <a:pt x="22" y="16"/>
                      <a:pt x="20" y="14"/>
                      <a:pt x="18" y="14"/>
                    </a:cubicBezTo>
                    <a:cubicBezTo>
                      <a:pt x="17" y="14"/>
                      <a:pt x="17" y="15"/>
                      <a:pt x="16" y="15"/>
                    </a:cubicBezTo>
                    <a:cubicBezTo>
                      <a:pt x="18" y="18"/>
                      <a:pt x="23" y="18"/>
                      <a:pt x="24" y="22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2" y="21"/>
                      <a:pt x="22" y="22"/>
                      <a:pt x="22" y="23"/>
                    </a:cubicBezTo>
                    <a:cubicBezTo>
                      <a:pt x="23" y="27"/>
                      <a:pt x="28" y="26"/>
                      <a:pt x="30" y="28"/>
                    </a:cubicBezTo>
                    <a:cubicBezTo>
                      <a:pt x="25" y="21"/>
                      <a:pt x="26" y="6"/>
                      <a:pt x="19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0" name="Freeform 606"/>
              <p:cNvSpPr>
                <a:spLocks/>
              </p:cNvSpPr>
              <p:nvPr/>
            </p:nvSpPr>
            <p:spPr bwMode="auto">
              <a:xfrm>
                <a:off x="1742" y="4006"/>
                <a:ext cx="21" cy="2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4"/>
                  </a:cxn>
                  <a:cxn ang="0">
                    <a:pos x="3" y="5"/>
                  </a:cxn>
                  <a:cxn ang="0">
                    <a:pos x="4" y="5"/>
                  </a:cxn>
                  <a:cxn ang="0">
                    <a:pos x="2" y="0"/>
                  </a:cxn>
                </a:cxnLst>
                <a:rect l="0" t="0" r="r" b="b"/>
                <a:pathLst>
                  <a:path w="4" h="5">
                    <a:moveTo>
                      <a:pt x="2" y="0"/>
                    </a:moveTo>
                    <a:cubicBezTo>
                      <a:pt x="2" y="2"/>
                      <a:pt x="0" y="2"/>
                      <a:pt x="0" y="4"/>
                    </a:cubicBezTo>
                    <a:cubicBezTo>
                      <a:pt x="1" y="4"/>
                      <a:pt x="2" y="5"/>
                      <a:pt x="3" y="5"/>
                    </a:cubicBezTo>
                    <a:cubicBezTo>
                      <a:pt x="3" y="5"/>
                      <a:pt x="4" y="5"/>
                      <a:pt x="4" y="5"/>
                    </a:cubicBezTo>
                    <a:cubicBezTo>
                      <a:pt x="4" y="2"/>
                      <a:pt x="4" y="1"/>
                      <a:pt x="2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631" name="Group 607"/>
            <p:cNvGrpSpPr>
              <a:grpSpLocks/>
            </p:cNvGrpSpPr>
            <p:nvPr/>
          </p:nvGrpSpPr>
          <p:grpSpPr bwMode="auto">
            <a:xfrm>
              <a:off x="-5" y="5"/>
              <a:ext cx="2338" cy="4552"/>
              <a:chOff x="-5" y="5"/>
              <a:chExt cx="2338" cy="4552"/>
            </a:xfrm>
          </p:grpSpPr>
          <p:sp>
            <p:nvSpPr>
              <p:cNvPr id="1632" name="Freeform 608"/>
              <p:cNvSpPr>
                <a:spLocks/>
              </p:cNvSpPr>
              <p:nvPr/>
            </p:nvSpPr>
            <p:spPr bwMode="auto">
              <a:xfrm>
                <a:off x="1669" y="4536"/>
                <a:ext cx="63" cy="21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3"/>
                  </a:cxn>
                  <a:cxn ang="0">
                    <a:pos x="2" y="3"/>
                  </a:cxn>
                  <a:cxn ang="0">
                    <a:pos x="5" y="3"/>
                  </a:cxn>
                  <a:cxn ang="0">
                    <a:pos x="8" y="4"/>
                  </a:cxn>
                  <a:cxn ang="0">
                    <a:pos x="12" y="2"/>
                  </a:cxn>
                  <a:cxn ang="0">
                    <a:pos x="5" y="0"/>
                  </a:cxn>
                </a:cxnLst>
                <a:rect l="0" t="0" r="r" b="b"/>
                <a:pathLst>
                  <a:path w="12" h="4">
                    <a:moveTo>
                      <a:pt x="5" y="0"/>
                    </a:moveTo>
                    <a:cubicBezTo>
                      <a:pt x="3" y="0"/>
                      <a:pt x="1" y="1"/>
                      <a:pt x="0" y="3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3" y="3"/>
                      <a:pt x="4" y="3"/>
                      <a:pt x="5" y="3"/>
                    </a:cubicBezTo>
                    <a:cubicBezTo>
                      <a:pt x="6" y="4"/>
                      <a:pt x="7" y="4"/>
                      <a:pt x="8" y="4"/>
                    </a:cubicBezTo>
                    <a:cubicBezTo>
                      <a:pt x="9" y="4"/>
                      <a:pt x="11" y="3"/>
                      <a:pt x="12" y="2"/>
                    </a:cubicBezTo>
                    <a:cubicBezTo>
                      <a:pt x="10" y="1"/>
                      <a:pt x="7" y="0"/>
                      <a:pt x="5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3" name="Freeform 609"/>
              <p:cNvSpPr>
                <a:spLocks noEditPoints="1"/>
              </p:cNvSpPr>
              <p:nvPr/>
            </p:nvSpPr>
            <p:spPr bwMode="auto">
              <a:xfrm>
                <a:off x="1535" y="3600"/>
                <a:ext cx="93" cy="124"/>
              </a:xfrm>
              <a:custGeom>
                <a:avLst/>
                <a:gdLst/>
                <a:ahLst/>
                <a:cxnLst>
                  <a:cxn ang="0">
                    <a:pos x="6" y="13"/>
                  </a:cxn>
                  <a:cxn ang="0">
                    <a:pos x="6" y="11"/>
                  </a:cxn>
                  <a:cxn ang="0">
                    <a:pos x="6" y="13"/>
                  </a:cxn>
                  <a:cxn ang="0">
                    <a:pos x="10" y="0"/>
                  </a:cxn>
                  <a:cxn ang="0">
                    <a:pos x="9" y="24"/>
                  </a:cxn>
                  <a:cxn ang="0">
                    <a:pos x="10" y="0"/>
                  </a:cxn>
                </a:cxnLst>
                <a:rect l="0" t="0" r="r" b="b"/>
                <a:pathLst>
                  <a:path w="18" h="24">
                    <a:moveTo>
                      <a:pt x="6" y="13"/>
                    </a:moveTo>
                    <a:cubicBezTo>
                      <a:pt x="6" y="13"/>
                      <a:pt x="5" y="13"/>
                      <a:pt x="6" y="11"/>
                    </a:cubicBezTo>
                    <a:cubicBezTo>
                      <a:pt x="10" y="12"/>
                      <a:pt x="8" y="13"/>
                      <a:pt x="6" y="13"/>
                    </a:cubicBezTo>
                    <a:moveTo>
                      <a:pt x="10" y="0"/>
                    </a:moveTo>
                    <a:cubicBezTo>
                      <a:pt x="2" y="1"/>
                      <a:pt x="0" y="21"/>
                      <a:pt x="9" y="24"/>
                    </a:cubicBezTo>
                    <a:cubicBezTo>
                      <a:pt x="11" y="15"/>
                      <a:pt x="18" y="7"/>
                      <a:pt x="10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4" name="Freeform 610"/>
              <p:cNvSpPr>
                <a:spLocks/>
              </p:cNvSpPr>
              <p:nvPr/>
            </p:nvSpPr>
            <p:spPr bwMode="auto">
              <a:xfrm>
                <a:off x="1571" y="3497"/>
                <a:ext cx="21" cy="21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3" y="4"/>
                  </a:cxn>
                  <a:cxn ang="0">
                    <a:pos x="1" y="0"/>
                  </a:cxn>
                </a:cxnLst>
                <a:rect l="0" t="0" r="r" b="b"/>
                <a:pathLst>
                  <a:path w="4" h="4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1" y="4"/>
                      <a:pt x="3" y="4"/>
                    </a:cubicBezTo>
                    <a:cubicBezTo>
                      <a:pt x="4" y="2"/>
                      <a:pt x="4" y="0"/>
                      <a:pt x="1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5" name="Freeform 611"/>
              <p:cNvSpPr>
                <a:spLocks/>
              </p:cNvSpPr>
              <p:nvPr/>
            </p:nvSpPr>
            <p:spPr bwMode="auto">
              <a:xfrm>
                <a:off x="1436" y="3564"/>
                <a:ext cx="119" cy="170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8" y="2"/>
                  </a:cxn>
                  <a:cxn ang="0">
                    <a:pos x="2" y="1"/>
                  </a:cxn>
                  <a:cxn ang="0">
                    <a:pos x="8" y="12"/>
                  </a:cxn>
                  <a:cxn ang="0">
                    <a:pos x="6" y="15"/>
                  </a:cxn>
                  <a:cxn ang="0">
                    <a:pos x="12" y="19"/>
                  </a:cxn>
                  <a:cxn ang="0">
                    <a:pos x="11" y="19"/>
                  </a:cxn>
                  <a:cxn ang="0">
                    <a:pos x="8" y="19"/>
                  </a:cxn>
                  <a:cxn ang="0">
                    <a:pos x="5" y="20"/>
                  </a:cxn>
                  <a:cxn ang="0">
                    <a:pos x="3" y="20"/>
                  </a:cxn>
                  <a:cxn ang="0">
                    <a:pos x="3" y="27"/>
                  </a:cxn>
                  <a:cxn ang="0">
                    <a:pos x="21" y="33"/>
                  </a:cxn>
                  <a:cxn ang="0">
                    <a:pos x="15" y="20"/>
                  </a:cxn>
                  <a:cxn ang="0">
                    <a:pos x="20" y="25"/>
                  </a:cxn>
                  <a:cxn ang="0">
                    <a:pos x="15" y="10"/>
                  </a:cxn>
                  <a:cxn ang="0">
                    <a:pos x="20" y="20"/>
                  </a:cxn>
                  <a:cxn ang="0">
                    <a:pos x="21" y="10"/>
                  </a:cxn>
                  <a:cxn ang="0">
                    <a:pos x="13" y="0"/>
                  </a:cxn>
                </a:cxnLst>
                <a:rect l="0" t="0" r="r" b="b"/>
                <a:pathLst>
                  <a:path w="23" h="33">
                    <a:moveTo>
                      <a:pt x="13" y="0"/>
                    </a:moveTo>
                    <a:cubicBezTo>
                      <a:pt x="11" y="1"/>
                      <a:pt x="10" y="2"/>
                      <a:pt x="8" y="2"/>
                    </a:cubicBezTo>
                    <a:cubicBezTo>
                      <a:pt x="7" y="2"/>
                      <a:pt x="5" y="1"/>
                      <a:pt x="2" y="1"/>
                    </a:cubicBezTo>
                    <a:cubicBezTo>
                      <a:pt x="0" y="5"/>
                      <a:pt x="7" y="8"/>
                      <a:pt x="8" y="12"/>
                    </a:cubicBezTo>
                    <a:cubicBezTo>
                      <a:pt x="8" y="12"/>
                      <a:pt x="5" y="13"/>
                      <a:pt x="6" y="15"/>
                    </a:cubicBezTo>
                    <a:cubicBezTo>
                      <a:pt x="7" y="17"/>
                      <a:pt x="10" y="17"/>
                      <a:pt x="12" y="19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0" y="19"/>
                      <a:pt x="9" y="19"/>
                      <a:pt x="8" y="19"/>
                    </a:cubicBezTo>
                    <a:cubicBezTo>
                      <a:pt x="7" y="20"/>
                      <a:pt x="6" y="20"/>
                      <a:pt x="5" y="20"/>
                    </a:cubicBezTo>
                    <a:cubicBezTo>
                      <a:pt x="4" y="20"/>
                      <a:pt x="4" y="20"/>
                      <a:pt x="3" y="20"/>
                    </a:cubicBezTo>
                    <a:cubicBezTo>
                      <a:pt x="3" y="25"/>
                      <a:pt x="6" y="24"/>
                      <a:pt x="3" y="27"/>
                    </a:cubicBezTo>
                    <a:cubicBezTo>
                      <a:pt x="9" y="29"/>
                      <a:pt x="15" y="31"/>
                      <a:pt x="21" y="33"/>
                    </a:cubicBezTo>
                    <a:cubicBezTo>
                      <a:pt x="23" y="25"/>
                      <a:pt x="15" y="26"/>
                      <a:pt x="15" y="20"/>
                    </a:cubicBezTo>
                    <a:cubicBezTo>
                      <a:pt x="17" y="21"/>
                      <a:pt x="18" y="24"/>
                      <a:pt x="20" y="25"/>
                    </a:cubicBezTo>
                    <a:cubicBezTo>
                      <a:pt x="21" y="18"/>
                      <a:pt x="11" y="16"/>
                      <a:pt x="15" y="10"/>
                    </a:cubicBezTo>
                    <a:cubicBezTo>
                      <a:pt x="19" y="11"/>
                      <a:pt x="17" y="18"/>
                      <a:pt x="20" y="20"/>
                    </a:cubicBezTo>
                    <a:cubicBezTo>
                      <a:pt x="20" y="16"/>
                      <a:pt x="22" y="15"/>
                      <a:pt x="21" y="10"/>
                    </a:cubicBezTo>
                    <a:cubicBezTo>
                      <a:pt x="17" y="7"/>
                      <a:pt x="14" y="7"/>
                      <a:pt x="13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6" name="Freeform 612"/>
              <p:cNvSpPr>
                <a:spLocks noEditPoints="1"/>
              </p:cNvSpPr>
              <p:nvPr/>
            </p:nvSpPr>
            <p:spPr bwMode="auto">
              <a:xfrm>
                <a:off x="373" y="3744"/>
                <a:ext cx="1182" cy="813"/>
              </a:xfrm>
              <a:custGeom>
                <a:avLst/>
                <a:gdLst/>
                <a:ahLst/>
                <a:cxnLst>
                  <a:cxn ang="0">
                    <a:pos x="165" y="115"/>
                  </a:cxn>
                  <a:cxn ang="0">
                    <a:pos x="180" y="105"/>
                  </a:cxn>
                  <a:cxn ang="0">
                    <a:pos x="47" y="95"/>
                  </a:cxn>
                  <a:cxn ang="0">
                    <a:pos x="161" y="103"/>
                  </a:cxn>
                  <a:cxn ang="0">
                    <a:pos x="185" y="95"/>
                  </a:cxn>
                  <a:cxn ang="0">
                    <a:pos x="174" y="86"/>
                  </a:cxn>
                  <a:cxn ang="0">
                    <a:pos x="91" y="64"/>
                  </a:cxn>
                  <a:cxn ang="0">
                    <a:pos x="57" y="59"/>
                  </a:cxn>
                  <a:cxn ang="0">
                    <a:pos x="61" y="7"/>
                  </a:cxn>
                  <a:cxn ang="0">
                    <a:pos x="50" y="51"/>
                  </a:cxn>
                  <a:cxn ang="0">
                    <a:pos x="64" y="81"/>
                  </a:cxn>
                  <a:cxn ang="0">
                    <a:pos x="49" y="68"/>
                  </a:cxn>
                  <a:cxn ang="0">
                    <a:pos x="25" y="71"/>
                  </a:cxn>
                  <a:cxn ang="0">
                    <a:pos x="18" y="79"/>
                  </a:cxn>
                  <a:cxn ang="0">
                    <a:pos x="11" y="81"/>
                  </a:cxn>
                  <a:cxn ang="0">
                    <a:pos x="7" y="92"/>
                  </a:cxn>
                  <a:cxn ang="0">
                    <a:pos x="24" y="81"/>
                  </a:cxn>
                  <a:cxn ang="0">
                    <a:pos x="40" y="81"/>
                  </a:cxn>
                  <a:cxn ang="0">
                    <a:pos x="59" y="87"/>
                  </a:cxn>
                  <a:cxn ang="0">
                    <a:pos x="27" y="103"/>
                  </a:cxn>
                  <a:cxn ang="0">
                    <a:pos x="54" y="102"/>
                  </a:cxn>
                  <a:cxn ang="0">
                    <a:pos x="67" y="102"/>
                  </a:cxn>
                  <a:cxn ang="0">
                    <a:pos x="59" y="112"/>
                  </a:cxn>
                  <a:cxn ang="0">
                    <a:pos x="103" y="124"/>
                  </a:cxn>
                  <a:cxn ang="0">
                    <a:pos x="91" y="145"/>
                  </a:cxn>
                  <a:cxn ang="0">
                    <a:pos x="138" y="139"/>
                  </a:cxn>
                  <a:cxn ang="0">
                    <a:pos x="161" y="157"/>
                  </a:cxn>
                  <a:cxn ang="0">
                    <a:pos x="170" y="151"/>
                  </a:cxn>
                  <a:cxn ang="0">
                    <a:pos x="180" y="150"/>
                  </a:cxn>
                  <a:cxn ang="0">
                    <a:pos x="187" y="144"/>
                  </a:cxn>
                  <a:cxn ang="0">
                    <a:pos x="167" y="132"/>
                  </a:cxn>
                  <a:cxn ang="0">
                    <a:pos x="147" y="120"/>
                  </a:cxn>
                  <a:cxn ang="0">
                    <a:pos x="196" y="134"/>
                  </a:cxn>
                  <a:cxn ang="0">
                    <a:pos x="207" y="153"/>
                  </a:cxn>
                  <a:cxn ang="0">
                    <a:pos x="227" y="137"/>
                  </a:cxn>
                  <a:cxn ang="0">
                    <a:pos x="207" y="122"/>
                  </a:cxn>
                  <a:cxn ang="0">
                    <a:pos x="202" y="112"/>
                  </a:cxn>
                  <a:cxn ang="0">
                    <a:pos x="205" y="96"/>
                  </a:cxn>
                  <a:cxn ang="0">
                    <a:pos x="195" y="82"/>
                  </a:cxn>
                  <a:cxn ang="0">
                    <a:pos x="177" y="100"/>
                  </a:cxn>
                  <a:cxn ang="0">
                    <a:pos x="170" y="114"/>
                  </a:cxn>
                  <a:cxn ang="0">
                    <a:pos x="172" y="106"/>
                  </a:cxn>
                  <a:cxn ang="0">
                    <a:pos x="167" y="96"/>
                  </a:cxn>
                  <a:cxn ang="0">
                    <a:pos x="143" y="114"/>
                  </a:cxn>
                  <a:cxn ang="0">
                    <a:pos x="136" y="94"/>
                  </a:cxn>
                  <a:cxn ang="0">
                    <a:pos x="131" y="112"/>
                  </a:cxn>
                  <a:cxn ang="0">
                    <a:pos x="93" y="100"/>
                  </a:cxn>
                  <a:cxn ang="0">
                    <a:pos x="103" y="90"/>
                  </a:cxn>
                  <a:cxn ang="0">
                    <a:pos x="104" y="76"/>
                  </a:cxn>
                  <a:cxn ang="0">
                    <a:pos x="76" y="83"/>
                  </a:cxn>
                  <a:cxn ang="0">
                    <a:pos x="103" y="67"/>
                  </a:cxn>
                  <a:cxn ang="0">
                    <a:pos x="95" y="42"/>
                  </a:cxn>
                  <a:cxn ang="0">
                    <a:pos x="76" y="55"/>
                  </a:cxn>
                  <a:cxn ang="0">
                    <a:pos x="80" y="41"/>
                  </a:cxn>
                  <a:cxn ang="0">
                    <a:pos x="68" y="16"/>
                  </a:cxn>
                  <a:cxn ang="0">
                    <a:pos x="69" y="12"/>
                  </a:cxn>
                </a:cxnLst>
                <a:rect l="0" t="0" r="r" b="b"/>
                <a:pathLst>
                  <a:path w="228" h="158">
                    <a:moveTo>
                      <a:pt x="108" y="149"/>
                    </a:moveTo>
                    <a:cubicBezTo>
                      <a:pt x="107" y="149"/>
                      <a:pt x="108" y="144"/>
                      <a:pt x="111" y="144"/>
                    </a:cubicBezTo>
                    <a:cubicBezTo>
                      <a:pt x="111" y="144"/>
                      <a:pt x="111" y="145"/>
                      <a:pt x="112" y="145"/>
                    </a:cubicBezTo>
                    <a:cubicBezTo>
                      <a:pt x="112" y="150"/>
                      <a:pt x="109" y="152"/>
                      <a:pt x="108" y="155"/>
                    </a:cubicBezTo>
                    <a:cubicBezTo>
                      <a:pt x="105" y="154"/>
                      <a:pt x="110" y="148"/>
                      <a:pt x="109" y="148"/>
                    </a:cubicBezTo>
                    <a:cubicBezTo>
                      <a:pt x="109" y="148"/>
                      <a:pt x="109" y="149"/>
                      <a:pt x="108" y="149"/>
                    </a:cubicBezTo>
                    <a:moveTo>
                      <a:pt x="177" y="123"/>
                    </a:moveTo>
                    <a:cubicBezTo>
                      <a:pt x="171" y="123"/>
                      <a:pt x="165" y="120"/>
                      <a:pt x="165" y="115"/>
                    </a:cubicBezTo>
                    <a:cubicBezTo>
                      <a:pt x="169" y="117"/>
                      <a:pt x="169" y="116"/>
                      <a:pt x="175" y="117"/>
                    </a:cubicBezTo>
                    <a:cubicBezTo>
                      <a:pt x="174" y="121"/>
                      <a:pt x="177" y="121"/>
                      <a:pt x="180" y="121"/>
                    </a:cubicBezTo>
                    <a:cubicBezTo>
                      <a:pt x="181" y="121"/>
                      <a:pt x="181" y="121"/>
                      <a:pt x="182" y="121"/>
                    </a:cubicBezTo>
                    <a:cubicBezTo>
                      <a:pt x="182" y="121"/>
                      <a:pt x="183" y="121"/>
                      <a:pt x="183" y="121"/>
                    </a:cubicBezTo>
                    <a:cubicBezTo>
                      <a:pt x="184" y="121"/>
                      <a:pt x="184" y="121"/>
                      <a:pt x="184" y="121"/>
                    </a:cubicBezTo>
                    <a:cubicBezTo>
                      <a:pt x="182" y="123"/>
                      <a:pt x="180" y="123"/>
                      <a:pt x="177" y="123"/>
                    </a:cubicBezTo>
                    <a:moveTo>
                      <a:pt x="191" y="115"/>
                    </a:moveTo>
                    <a:cubicBezTo>
                      <a:pt x="188" y="111"/>
                      <a:pt x="181" y="111"/>
                      <a:pt x="180" y="105"/>
                    </a:cubicBezTo>
                    <a:cubicBezTo>
                      <a:pt x="185" y="107"/>
                      <a:pt x="191" y="108"/>
                      <a:pt x="191" y="115"/>
                    </a:cubicBezTo>
                    <a:moveTo>
                      <a:pt x="166" y="105"/>
                    </a:moveTo>
                    <a:cubicBezTo>
                      <a:pt x="164" y="105"/>
                      <a:pt x="168" y="103"/>
                      <a:pt x="168" y="102"/>
                    </a:cubicBezTo>
                    <a:cubicBezTo>
                      <a:pt x="169" y="102"/>
                      <a:pt x="170" y="102"/>
                      <a:pt x="170" y="102"/>
                    </a:cubicBezTo>
                    <a:cubicBezTo>
                      <a:pt x="170" y="104"/>
                      <a:pt x="168" y="104"/>
                      <a:pt x="166" y="105"/>
                    </a:cubicBezTo>
                    <a:moveTo>
                      <a:pt x="48" y="100"/>
                    </a:moveTo>
                    <a:cubicBezTo>
                      <a:pt x="44" y="100"/>
                      <a:pt x="47" y="94"/>
                      <a:pt x="48" y="93"/>
                    </a:cubicBezTo>
                    <a:cubicBezTo>
                      <a:pt x="50" y="94"/>
                      <a:pt x="48" y="95"/>
                      <a:pt x="47" y="95"/>
                    </a:cubicBezTo>
                    <a:cubicBezTo>
                      <a:pt x="47" y="97"/>
                      <a:pt x="49" y="98"/>
                      <a:pt x="48" y="100"/>
                    </a:cubicBezTo>
                    <a:cubicBezTo>
                      <a:pt x="48" y="100"/>
                      <a:pt x="48" y="100"/>
                      <a:pt x="48" y="100"/>
                    </a:cubicBezTo>
                    <a:moveTo>
                      <a:pt x="161" y="103"/>
                    </a:moveTo>
                    <a:cubicBezTo>
                      <a:pt x="161" y="103"/>
                      <a:pt x="161" y="103"/>
                      <a:pt x="161" y="103"/>
                    </a:cubicBezTo>
                    <a:cubicBezTo>
                      <a:pt x="161" y="97"/>
                      <a:pt x="164" y="94"/>
                      <a:pt x="161" y="90"/>
                    </a:cubicBezTo>
                    <a:cubicBezTo>
                      <a:pt x="161" y="90"/>
                      <a:pt x="161" y="90"/>
                      <a:pt x="161" y="90"/>
                    </a:cubicBezTo>
                    <a:cubicBezTo>
                      <a:pt x="163" y="90"/>
                      <a:pt x="164" y="93"/>
                      <a:pt x="165" y="96"/>
                    </a:cubicBezTo>
                    <a:cubicBezTo>
                      <a:pt x="165" y="100"/>
                      <a:pt x="164" y="103"/>
                      <a:pt x="161" y="103"/>
                    </a:cubicBezTo>
                    <a:moveTo>
                      <a:pt x="159" y="104"/>
                    </a:moveTo>
                    <a:cubicBezTo>
                      <a:pt x="151" y="102"/>
                      <a:pt x="157" y="95"/>
                      <a:pt x="157" y="89"/>
                    </a:cubicBezTo>
                    <a:cubicBezTo>
                      <a:pt x="161" y="90"/>
                      <a:pt x="155" y="95"/>
                      <a:pt x="161" y="95"/>
                    </a:cubicBezTo>
                    <a:cubicBezTo>
                      <a:pt x="160" y="98"/>
                      <a:pt x="158" y="100"/>
                      <a:pt x="159" y="104"/>
                    </a:cubicBezTo>
                    <a:moveTo>
                      <a:pt x="185" y="95"/>
                    </a:moveTo>
                    <a:cubicBezTo>
                      <a:pt x="187" y="93"/>
                      <a:pt x="189" y="88"/>
                      <a:pt x="192" y="88"/>
                    </a:cubicBezTo>
                    <a:cubicBezTo>
                      <a:pt x="193" y="88"/>
                      <a:pt x="193" y="88"/>
                      <a:pt x="194" y="89"/>
                    </a:cubicBezTo>
                    <a:cubicBezTo>
                      <a:pt x="194" y="93"/>
                      <a:pt x="189" y="94"/>
                      <a:pt x="185" y="95"/>
                    </a:cubicBezTo>
                    <a:moveTo>
                      <a:pt x="77" y="98"/>
                    </a:moveTo>
                    <a:cubicBezTo>
                      <a:pt x="75" y="98"/>
                      <a:pt x="72" y="94"/>
                      <a:pt x="71" y="92"/>
                    </a:cubicBezTo>
                    <a:cubicBezTo>
                      <a:pt x="70" y="89"/>
                      <a:pt x="73" y="89"/>
                      <a:pt x="72" y="86"/>
                    </a:cubicBezTo>
                    <a:cubicBezTo>
                      <a:pt x="75" y="89"/>
                      <a:pt x="74" y="95"/>
                      <a:pt x="78" y="97"/>
                    </a:cubicBezTo>
                    <a:cubicBezTo>
                      <a:pt x="78" y="98"/>
                      <a:pt x="78" y="98"/>
                      <a:pt x="77" y="98"/>
                    </a:cubicBezTo>
                    <a:moveTo>
                      <a:pt x="170" y="93"/>
                    </a:moveTo>
                    <a:cubicBezTo>
                      <a:pt x="169" y="93"/>
                      <a:pt x="168" y="93"/>
                      <a:pt x="167" y="92"/>
                    </a:cubicBezTo>
                    <a:cubicBezTo>
                      <a:pt x="168" y="89"/>
                      <a:pt x="173" y="89"/>
                      <a:pt x="174" y="86"/>
                    </a:cubicBezTo>
                    <a:cubicBezTo>
                      <a:pt x="177" y="88"/>
                      <a:pt x="173" y="93"/>
                      <a:pt x="170" y="93"/>
                    </a:cubicBezTo>
                    <a:moveTo>
                      <a:pt x="163" y="88"/>
                    </a:moveTo>
                    <a:cubicBezTo>
                      <a:pt x="161" y="86"/>
                      <a:pt x="165" y="81"/>
                      <a:pt x="169" y="81"/>
                    </a:cubicBezTo>
                    <a:cubicBezTo>
                      <a:pt x="169" y="81"/>
                      <a:pt x="169" y="81"/>
                      <a:pt x="169" y="81"/>
                    </a:cubicBezTo>
                    <a:cubicBezTo>
                      <a:pt x="167" y="83"/>
                      <a:pt x="164" y="85"/>
                      <a:pt x="163" y="88"/>
                    </a:cubicBezTo>
                    <a:moveTo>
                      <a:pt x="79" y="77"/>
                    </a:moveTo>
                    <a:cubicBezTo>
                      <a:pt x="78" y="76"/>
                      <a:pt x="80" y="74"/>
                      <a:pt x="78" y="72"/>
                    </a:cubicBezTo>
                    <a:cubicBezTo>
                      <a:pt x="85" y="69"/>
                      <a:pt x="86" y="67"/>
                      <a:pt x="91" y="64"/>
                    </a:cubicBezTo>
                    <a:cubicBezTo>
                      <a:pt x="89" y="70"/>
                      <a:pt x="85" y="74"/>
                      <a:pt x="79" y="77"/>
                    </a:cubicBezTo>
                    <a:moveTo>
                      <a:pt x="76" y="64"/>
                    </a:moveTo>
                    <a:cubicBezTo>
                      <a:pt x="75" y="64"/>
                      <a:pt x="75" y="63"/>
                      <a:pt x="75" y="62"/>
                    </a:cubicBezTo>
                    <a:cubicBezTo>
                      <a:pt x="75" y="61"/>
                      <a:pt x="76" y="61"/>
                      <a:pt x="76" y="61"/>
                    </a:cubicBezTo>
                    <a:cubicBezTo>
                      <a:pt x="77" y="61"/>
                      <a:pt x="77" y="64"/>
                      <a:pt x="76" y="64"/>
                    </a:cubicBezTo>
                    <a:cubicBezTo>
                      <a:pt x="76" y="64"/>
                      <a:pt x="76" y="64"/>
                      <a:pt x="76" y="64"/>
                    </a:cubicBezTo>
                    <a:moveTo>
                      <a:pt x="68" y="72"/>
                    </a:moveTo>
                    <a:cubicBezTo>
                      <a:pt x="62" y="69"/>
                      <a:pt x="57" y="67"/>
                      <a:pt x="57" y="59"/>
                    </a:cubicBezTo>
                    <a:cubicBezTo>
                      <a:pt x="61" y="65"/>
                      <a:pt x="66" y="63"/>
                      <a:pt x="68" y="72"/>
                    </a:cubicBezTo>
                    <a:moveTo>
                      <a:pt x="75" y="47"/>
                    </a:moveTo>
                    <a:cubicBezTo>
                      <a:pt x="73" y="45"/>
                      <a:pt x="74" y="37"/>
                      <a:pt x="75" y="35"/>
                    </a:cubicBezTo>
                    <a:cubicBezTo>
                      <a:pt x="80" y="38"/>
                      <a:pt x="75" y="43"/>
                      <a:pt x="75" y="47"/>
                    </a:cubicBezTo>
                    <a:moveTo>
                      <a:pt x="68" y="0"/>
                    </a:moveTo>
                    <a:cubicBezTo>
                      <a:pt x="65" y="2"/>
                      <a:pt x="65" y="5"/>
                      <a:pt x="67" y="7"/>
                    </a:cubicBezTo>
                    <a:cubicBezTo>
                      <a:pt x="66" y="6"/>
                      <a:pt x="66" y="6"/>
                      <a:pt x="65" y="6"/>
                    </a:cubicBezTo>
                    <a:cubicBezTo>
                      <a:pt x="64" y="6"/>
                      <a:pt x="63" y="6"/>
                      <a:pt x="61" y="7"/>
                    </a:cubicBezTo>
                    <a:cubicBezTo>
                      <a:pt x="61" y="12"/>
                      <a:pt x="67" y="10"/>
                      <a:pt x="67" y="14"/>
                    </a:cubicBezTo>
                    <a:cubicBezTo>
                      <a:pt x="65" y="21"/>
                      <a:pt x="69" y="30"/>
                      <a:pt x="63" y="34"/>
                    </a:cubicBezTo>
                    <a:cubicBezTo>
                      <a:pt x="72" y="40"/>
                      <a:pt x="76" y="55"/>
                      <a:pt x="71" y="65"/>
                    </a:cubicBezTo>
                    <a:cubicBezTo>
                      <a:pt x="67" y="60"/>
                      <a:pt x="60" y="57"/>
                      <a:pt x="59" y="52"/>
                    </a:cubicBezTo>
                    <a:cubicBezTo>
                      <a:pt x="58" y="53"/>
                      <a:pt x="57" y="53"/>
                      <a:pt x="57" y="53"/>
                    </a:cubicBezTo>
                    <a:cubicBezTo>
                      <a:pt x="56" y="53"/>
                      <a:pt x="55" y="53"/>
                      <a:pt x="54" y="52"/>
                    </a:cubicBezTo>
                    <a:cubicBezTo>
                      <a:pt x="54" y="52"/>
                      <a:pt x="53" y="51"/>
                      <a:pt x="51" y="51"/>
                    </a:cubicBezTo>
                    <a:cubicBezTo>
                      <a:pt x="51" y="51"/>
                      <a:pt x="51" y="51"/>
                      <a:pt x="50" y="51"/>
                    </a:cubicBezTo>
                    <a:cubicBezTo>
                      <a:pt x="51" y="56"/>
                      <a:pt x="46" y="55"/>
                      <a:pt x="45" y="58"/>
                    </a:cubicBezTo>
                    <a:cubicBezTo>
                      <a:pt x="45" y="61"/>
                      <a:pt x="46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3" y="64"/>
                      <a:pt x="49" y="61"/>
                      <a:pt x="53" y="61"/>
                    </a:cubicBezTo>
                    <a:cubicBezTo>
                      <a:pt x="54" y="66"/>
                      <a:pt x="57" y="68"/>
                      <a:pt x="59" y="73"/>
                    </a:cubicBezTo>
                    <a:cubicBezTo>
                      <a:pt x="63" y="75"/>
                      <a:pt x="69" y="75"/>
                      <a:pt x="71" y="79"/>
                    </a:cubicBezTo>
                    <a:cubicBezTo>
                      <a:pt x="69" y="80"/>
                      <a:pt x="68" y="82"/>
                      <a:pt x="67" y="84"/>
                    </a:cubicBezTo>
                    <a:cubicBezTo>
                      <a:pt x="66" y="82"/>
                      <a:pt x="65" y="82"/>
                      <a:pt x="64" y="81"/>
                    </a:cubicBezTo>
                    <a:cubicBezTo>
                      <a:pt x="64" y="83"/>
                      <a:pt x="66" y="88"/>
                      <a:pt x="63" y="88"/>
                    </a:cubicBezTo>
                    <a:cubicBezTo>
                      <a:pt x="61" y="87"/>
                      <a:pt x="64" y="80"/>
                      <a:pt x="61" y="79"/>
                    </a:cubicBezTo>
                    <a:cubicBezTo>
                      <a:pt x="61" y="80"/>
                      <a:pt x="60" y="81"/>
                      <a:pt x="60" y="81"/>
                    </a:cubicBezTo>
                    <a:cubicBezTo>
                      <a:pt x="60" y="81"/>
                      <a:pt x="59" y="80"/>
                      <a:pt x="59" y="79"/>
                    </a:cubicBezTo>
                    <a:cubicBezTo>
                      <a:pt x="59" y="78"/>
                      <a:pt x="59" y="77"/>
                      <a:pt x="58" y="77"/>
                    </a:cubicBezTo>
                    <a:cubicBezTo>
                      <a:pt x="58" y="77"/>
                      <a:pt x="58" y="77"/>
                      <a:pt x="58" y="77"/>
                    </a:cubicBezTo>
                    <a:cubicBezTo>
                      <a:pt x="57" y="80"/>
                      <a:pt x="58" y="83"/>
                      <a:pt x="57" y="84"/>
                    </a:cubicBezTo>
                    <a:cubicBezTo>
                      <a:pt x="53" y="80"/>
                      <a:pt x="48" y="77"/>
                      <a:pt x="49" y="68"/>
                    </a:cubicBezTo>
                    <a:cubicBezTo>
                      <a:pt x="45" y="69"/>
                      <a:pt x="48" y="78"/>
                      <a:pt x="49" y="79"/>
                    </a:cubicBezTo>
                    <a:cubicBezTo>
                      <a:pt x="48" y="79"/>
                      <a:pt x="46" y="79"/>
                      <a:pt x="44" y="79"/>
                    </a:cubicBezTo>
                    <a:cubicBezTo>
                      <a:pt x="43" y="75"/>
                      <a:pt x="40" y="72"/>
                      <a:pt x="37" y="70"/>
                    </a:cubicBezTo>
                    <a:cubicBezTo>
                      <a:pt x="35" y="74"/>
                      <a:pt x="37" y="75"/>
                      <a:pt x="37" y="77"/>
                    </a:cubicBezTo>
                    <a:cubicBezTo>
                      <a:pt x="36" y="77"/>
                      <a:pt x="36" y="77"/>
                      <a:pt x="36" y="77"/>
                    </a:cubicBezTo>
                    <a:cubicBezTo>
                      <a:pt x="32" y="77"/>
                      <a:pt x="33" y="72"/>
                      <a:pt x="31" y="70"/>
                    </a:cubicBezTo>
                    <a:cubicBezTo>
                      <a:pt x="29" y="68"/>
                      <a:pt x="28" y="70"/>
                      <a:pt x="25" y="67"/>
                    </a:cubicBezTo>
                    <a:cubicBezTo>
                      <a:pt x="25" y="69"/>
                      <a:pt x="26" y="71"/>
                      <a:pt x="25" y="71"/>
                    </a:cubicBezTo>
                    <a:cubicBezTo>
                      <a:pt x="25" y="71"/>
                      <a:pt x="24" y="71"/>
                      <a:pt x="24" y="71"/>
                    </a:cubicBezTo>
                    <a:cubicBezTo>
                      <a:pt x="23" y="75"/>
                      <a:pt x="27" y="75"/>
                      <a:pt x="29" y="77"/>
                    </a:cubicBezTo>
                    <a:cubicBezTo>
                      <a:pt x="27" y="77"/>
                      <a:pt x="25" y="77"/>
                      <a:pt x="24" y="77"/>
                    </a:cubicBezTo>
                    <a:cubicBezTo>
                      <a:pt x="24" y="71"/>
                      <a:pt x="20" y="69"/>
                      <a:pt x="15" y="68"/>
                    </a:cubicBezTo>
                    <a:cubicBezTo>
                      <a:pt x="15" y="73"/>
                      <a:pt x="18" y="72"/>
                      <a:pt x="16" y="76"/>
                    </a:cubicBezTo>
                    <a:cubicBezTo>
                      <a:pt x="18" y="77"/>
                      <a:pt x="21" y="76"/>
                      <a:pt x="23" y="78"/>
                    </a:cubicBezTo>
                    <a:cubicBezTo>
                      <a:pt x="21" y="78"/>
                      <a:pt x="21" y="79"/>
                      <a:pt x="19" y="79"/>
                    </a:cubicBezTo>
                    <a:cubicBezTo>
                      <a:pt x="19" y="79"/>
                      <a:pt x="19" y="79"/>
                      <a:pt x="18" y="79"/>
                    </a:cubicBezTo>
                    <a:cubicBezTo>
                      <a:pt x="16" y="78"/>
                      <a:pt x="16" y="74"/>
                      <a:pt x="12" y="74"/>
                    </a:cubicBezTo>
                    <a:cubicBezTo>
                      <a:pt x="13" y="76"/>
                      <a:pt x="12" y="76"/>
                      <a:pt x="11" y="76"/>
                    </a:cubicBezTo>
                    <a:cubicBezTo>
                      <a:pt x="10" y="76"/>
                      <a:pt x="10" y="76"/>
                      <a:pt x="9" y="76"/>
                    </a:cubicBezTo>
                    <a:cubicBezTo>
                      <a:pt x="9" y="76"/>
                      <a:pt x="8" y="76"/>
                      <a:pt x="8" y="76"/>
                    </a:cubicBezTo>
                    <a:cubicBezTo>
                      <a:pt x="7" y="76"/>
                      <a:pt x="6" y="76"/>
                      <a:pt x="7" y="77"/>
                    </a:cubicBezTo>
                    <a:cubicBezTo>
                      <a:pt x="9" y="78"/>
                      <a:pt x="11" y="79"/>
                      <a:pt x="9" y="81"/>
                    </a:cubicBezTo>
                    <a:cubicBezTo>
                      <a:pt x="9" y="81"/>
                      <a:pt x="9" y="81"/>
                      <a:pt x="9" y="81"/>
                    </a:cubicBezTo>
                    <a:cubicBezTo>
                      <a:pt x="10" y="81"/>
                      <a:pt x="10" y="81"/>
                      <a:pt x="11" y="81"/>
                    </a:cubicBezTo>
                    <a:cubicBezTo>
                      <a:pt x="12" y="80"/>
                      <a:pt x="13" y="80"/>
                      <a:pt x="13" y="80"/>
                    </a:cubicBezTo>
                    <a:cubicBezTo>
                      <a:pt x="14" y="80"/>
                      <a:pt x="15" y="80"/>
                      <a:pt x="15" y="81"/>
                    </a:cubicBezTo>
                    <a:cubicBezTo>
                      <a:pt x="13" y="84"/>
                      <a:pt x="6" y="83"/>
                      <a:pt x="3" y="86"/>
                    </a:cubicBezTo>
                    <a:cubicBezTo>
                      <a:pt x="4" y="88"/>
                      <a:pt x="0" y="100"/>
                      <a:pt x="5" y="100"/>
                    </a:cubicBezTo>
                    <a:cubicBezTo>
                      <a:pt x="6" y="100"/>
                      <a:pt x="7" y="100"/>
                      <a:pt x="8" y="100"/>
                    </a:cubicBezTo>
                    <a:cubicBezTo>
                      <a:pt x="8" y="100"/>
                      <a:pt x="7" y="100"/>
                      <a:pt x="7" y="100"/>
                    </a:cubicBezTo>
                    <a:cubicBezTo>
                      <a:pt x="5" y="100"/>
                      <a:pt x="5" y="92"/>
                      <a:pt x="7" y="91"/>
                    </a:cubicBezTo>
                    <a:cubicBezTo>
                      <a:pt x="7" y="92"/>
                      <a:pt x="7" y="92"/>
                      <a:pt x="7" y="92"/>
                    </a:cubicBezTo>
                    <a:cubicBezTo>
                      <a:pt x="8" y="92"/>
                      <a:pt x="9" y="91"/>
                      <a:pt x="10" y="89"/>
                    </a:cubicBezTo>
                    <a:cubicBezTo>
                      <a:pt x="11" y="87"/>
                      <a:pt x="13" y="86"/>
                      <a:pt x="14" y="86"/>
                    </a:cubicBezTo>
                    <a:cubicBezTo>
                      <a:pt x="15" y="86"/>
                      <a:pt x="15" y="86"/>
                      <a:pt x="15" y="86"/>
                    </a:cubicBezTo>
                    <a:cubicBezTo>
                      <a:pt x="15" y="87"/>
                      <a:pt x="15" y="90"/>
                      <a:pt x="16" y="90"/>
                    </a:cubicBezTo>
                    <a:cubicBezTo>
                      <a:pt x="16" y="85"/>
                      <a:pt x="21" y="80"/>
                      <a:pt x="25" y="80"/>
                    </a:cubicBezTo>
                    <a:cubicBezTo>
                      <a:pt x="25" y="80"/>
                      <a:pt x="26" y="80"/>
                      <a:pt x="27" y="80"/>
                    </a:cubicBezTo>
                    <a:cubicBezTo>
                      <a:pt x="26" y="80"/>
                      <a:pt x="26" y="80"/>
                      <a:pt x="26" y="80"/>
                    </a:cubicBezTo>
                    <a:cubicBezTo>
                      <a:pt x="25" y="80"/>
                      <a:pt x="24" y="80"/>
                      <a:pt x="24" y="81"/>
                    </a:cubicBezTo>
                    <a:cubicBezTo>
                      <a:pt x="23" y="81"/>
                      <a:pt x="23" y="81"/>
                      <a:pt x="22" y="81"/>
                    </a:cubicBezTo>
                    <a:cubicBezTo>
                      <a:pt x="22" y="81"/>
                      <a:pt x="22" y="81"/>
                      <a:pt x="22" y="81"/>
                    </a:cubicBezTo>
                    <a:cubicBezTo>
                      <a:pt x="22" y="85"/>
                      <a:pt x="20" y="86"/>
                      <a:pt x="19" y="88"/>
                    </a:cubicBezTo>
                    <a:cubicBezTo>
                      <a:pt x="26" y="88"/>
                      <a:pt x="27" y="81"/>
                      <a:pt x="32" y="79"/>
                    </a:cubicBezTo>
                    <a:cubicBezTo>
                      <a:pt x="33" y="79"/>
                      <a:pt x="33" y="79"/>
                      <a:pt x="33" y="79"/>
                    </a:cubicBezTo>
                    <a:cubicBezTo>
                      <a:pt x="34" y="79"/>
                      <a:pt x="35" y="79"/>
                      <a:pt x="35" y="79"/>
                    </a:cubicBezTo>
                    <a:cubicBezTo>
                      <a:pt x="36" y="79"/>
                      <a:pt x="37" y="79"/>
                      <a:pt x="38" y="79"/>
                    </a:cubicBezTo>
                    <a:cubicBezTo>
                      <a:pt x="39" y="79"/>
                      <a:pt x="40" y="79"/>
                      <a:pt x="40" y="81"/>
                    </a:cubicBezTo>
                    <a:cubicBezTo>
                      <a:pt x="39" y="81"/>
                      <a:pt x="39" y="82"/>
                      <a:pt x="38" y="82"/>
                    </a:cubicBezTo>
                    <a:cubicBezTo>
                      <a:pt x="37" y="82"/>
                      <a:pt x="36" y="81"/>
                      <a:pt x="36" y="81"/>
                    </a:cubicBezTo>
                    <a:cubicBezTo>
                      <a:pt x="35" y="81"/>
                      <a:pt x="34" y="80"/>
                      <a:pt x="33" y="80"/>
                    </a:cubicBezTo>
                    <a:cubicBezTo>
                      <a:pt x="33" y="80"/>
                      <a:pt x="33" y="80"/>
                      <a:pt x="32" y="80"/>
                    </a:cubicBezTo>
                    <a:cubicBezTo>
                      <a:pt x="34" y="84"/>
                      <a:pt x="32" y="85"/>
                      <a:pt x="30" y="88"/>
                    </a:cubicBezTo>
                    <a:cubicBezTo>
                      <a:pt x="31" y="88"/>
                      <a:pt x="31" y="88"/>
                      <a:pt x="32" y="88"/>
                    </a:cubicBezTo>
                    <a:cubicBezTo>
                      <a:pt x="38" y="88"/>
                      <a:pt x="39" y="82"/>
                      <a:pt x="45" y="81"/>
                    </a:cubicBezTo>
                    <a:cubicBezTo>
                      <a:pt x="49" y="83"/>
                      <a:pt x="55" y="85"/>
                      <a:pt x="59" y="87"/>
                    </a:cubicBezTo>
                    <a:cubicBezTo>
                      <a:pt x="55" y="87"/>
                      <a:pt x="56" y="93"/>
                      <a:pt x="52" y="93"/>
                    </a:cubicBezTo>
                    <a:cubicBezTo>
                      <a:pt x="52" y="93"/>
                      <a:pt x="52" y="93"/>
                      <a:pt x="52" y="93"/>
                    </a:cubicBezTo>
                    <a:cubicBezTo>
                      <a:pt x="52" y="91"/>
                      <a:pt x="53" y="88"/>
                      <a:pt x="53" y="85"/>
                    </a:cubicBezTo>
                    <a:cubicBezTo>
                      <a:pt x="50" y="85"/>
                      <a:pt x="48" y="87"/>
                      <a:pt x="45" y="87"/>
                    </a:cubicBezTo>
                    <a:cubicBezTo>
                      <a:pt x="44" y="90"/>
                      <a:pt x="45" y="89"/>
                      <a:pt x="45" y="93"/>
                    </a:cubicBezTo>
                    <a:cubicBezTo>
                      <a:pt x="44" y="95"/>
                      <a:pt x="39" y="93"/>
                      <a:pt x="39" y="96"/>
                    </a:cubicBezTo>
                    <a:cubicBezTo>
                      <a:pt x="40" y="97"/>
                      <a:pt x="42" y="96"/>
                      <a:pt x="42" y="97"/>
                    </a:cubicBezTo>
                    <a:cubicBezTo>
                      <a:pt x="38" y="100"/>
                      <a:pt x="33" y="102"/>
                      <a:pt x="27" y="103"/>
                    </a:cubicBezTo>
                    <a:cubicBezTo>
                      <a:pt x="27" y="105"/>
                      <a:pt x="29" y="106"/>
                      <a:pt x="30" y="106"/>
                    </a:cubicBezTo>
                    <a:cubicBezTo>
                      <a:pt x="33" y="106"/>
                      <a:pt x="36" y="103"/>
                      <a:pt x="39" y="102"/>
                    </a:cubicBezTo>
                    <a:cubicBezTo>
                      <a:pt x="37" y="105"/>
                      <a:pt x="33" y="106"/>
                      <a:pt x="32" y="110"/>
                    </a:cubicBezTo>
                    <a:cubicBezTo>
                      <a:pt x="36" y="112"/>
                      <a:pt x="34" y="119"/>
                      <a:pt x="38" y="120"/>
                    </a:cubicBezTo>
                    <a:cubicBezTo>
                      <a:pt x="40" y="116"/>
                      <a:pt x="37" y="106"/>
                      <a:pt x="41" y="103"/>
                    </a:cubicBezTo>
                    <a:cubicBezTo>
                      <a:pt x="42" y="104"/>
                      <a:pt x="41" y="108"/>
                      <a:pt x="44" y="108"/>
                    </a:cubicBezTo>
                    <a:cubicBezTo>
                      <a:pt x="44" y="108"/>
                      <a:pt x="45" y="108"/>
                      <a:pt x="45" y="108"/>
                    </a:cubicBezTo>
                    <a:cubicBezTo>
                      <a:pt x="45" y="103"/>
                      <a:pt x="50" y="103"/>
                      <a:pt x="54" y="102"/>
                    </a:cubicBezTo>
                    <a:cubicBezTo>
                      <a:pt x="54" y="93"/>
                      <a:pt x="61" y="97"/>
                      <a:pt x="63" y="90"/>
                    </a:cubicBezTo>
                    <a:cubicBezTo>
                      <a:pt x="65" y="91"/>
                      <a:pt x="67" y="91"/>
                      <a:pt x="68" y="93"/>
                    </a:cubicBezTo>
                    <a:cubicBezTo>
                      <a:pt x="67" y="93"/>
                      <a:pt x="66" y="93"/>
                      <a:pt x="66" y="93"/>
                    </a:cubicBezTo>
                    <a:cubicBezTo>
                      <a:pt x="63" y="93"/>
                      <a:pt x="63" y="97"/>
                      <a:pt x="60" y="98"/>
                    </a:cubicBezTo>
                    <a:cubicBezTo>
                      <a:pt x="60" y="98"/>
                      <a:pt x="60" y="98"/>
                      <a:pt x="61" y="98"/>
                    </a:cubicBezTo>
                    <a:cubicBezTo>
                      <a:pt x="62" y="98"/>
                      <a:pt x="63" y="99"/>
                      <a:pt x="63" y="100"/>
                    </a:cubicBezTo>
                    <a:cubicBezTo>
                      <a:pt x="64" y="101"/>
                      <a:pt x="64" y="102"/>
                      <a:pt x="66" y="102"/>
                    </a:cubicBezTo>
                    <a:cubicBezTo>
                      <a:pt x="66" y="102"/>
                      <a:pt x="66" y="102"/>
                      <a:pt x="67" y="102"/>
                    </a:cubicBezTo>
                    <a:cubicBezTo>
                      <a:pt x="67" y="98"/>
                      <a:pt x="71" y="99"/>
                      <a:pt x="74" y="97"/>
                    </a:cubicBezTo>
                    <a:cubicBezTo>
                      <a:pt x="77" y="100"/>
                      <a:pt x="81" y="102"/>
                      <a:pt x="83" y="106"/>
                    </a:cubicBezTo>
                    <a:cubicBezTo>
                      <a:pt x="83" y="106"/>
                      <a:pt x="82" y="106"/>
                      <a:pt x="82" y="106"/>
                    </a:cubicBezTo>
                    <a:cubicBezTo>
                      <a:pt x="81" y="106"/>
                      <a:pt x="80" y="105"/>
                      <a:pt x="80" y="104"/>
                    </a:cubicBezTo>
                    <a:cubicBezTo>
                      <a:pt x="79" y="103"/>
                      <a:pt x="79" y="102"/>
                      <a:pt x="77" y="102"/>
                    </a:cubicBezTo>
                    <a:cubicBezTo>
                      <a:pt x="77" y="102"/>
                      <a:pt x="76" y="102"/>
                      <a:pt x="76" y="102"/>
                    </a:cubicBezTo>
                    <a:cubicBezTo>
                      <a:pt x="76" y="102"/>
                      <a:pt x="75" y="102"/>
                      <a:pt x="75" y="102"/>
                    </a:cubicBezTo>
                    <a:cubicBezTo>
                      <a:pt x="66" y="102"/>
                      <a:pt x="68" y="112"/>
                      <a:pt x="59" y="112"/>
                    </a:cubicBezTo>
                    <a:cubicBezTo>
                      <a:pt x="60" y="111"/>
                      <a:pt x="60" y="109"/>
                      <a:pt x="57" y="109"/>
                    </a:cubicBezTo>
                    <a:cubicBezTo>
                      <a:pt x="57" y="109"/>
                      <a:pt x="57" y="109"/>
                      <a:pt x="57" y="109"/>
                    </a:cubicBezTo>
                    <a:cubicBezTo>
                      <a:pt x="54" y="113"/>
                      <a:pt x="59" y="116"/>
                      <a:pt x="60" y="120"/>
                    </a:cubicBezTo>
                    <a:cubicBezTo>
                      <a:pt x="71" y="120"/>
                      <a:pt x="78" y="111"/>
                      <a:pt x="88" y="111"/>
                    </a:cubicBezTo>
                    <a:cubicBezTo>
                      <a:pt x="89" y="111"/>
                      <a:pt x="91" y="111"/>
                      <a:pt x="92" y="111"/>
                    </a:cubicBezTo>
                    <a:cubicBezTo>
                      <a:pt x="99" y="113"/>
                      <a:pt x="109" y="128"/>
                      <a:pt x="109" y="136"/>
                    </a:cubicBezTo>
                    <a:cubicBezTo>
                      <a:pt x="103" y="136"/>
                      <a:pt x="105" y="137"/>
                      <a:pt x="103" y="142"/>
                    </a:cubicBezTo>
                    <a:cubicBezTo>
                      <a:pt x="100" y="137"/>
                      <a:pt x="101" y="129"/>
                      <a:pt x="103" y="124"/>
                    </a:cubicBezTo>
                    <a:cubicBezTo>
                      <a:pt x="103" y="124"/>
                      <a:pt x="103" y="124"/>
                      <a:pt x="103" y="124"/>
                    </a:cubicBezTo>
                    <a:cubicBezTo>
                      <a:pt x="98" y="124"/>
                      <a:pt x="100" y="132"/>
                      <a:pt x="98" y="134"/>
                    </a:cubicBezTo>
                    <a:cubicBezTo>
                      <a:pt x="98" y="132"/>
                      <a:pt x="97" y="131"/>
                      <a:pt x="95" y="131"/>
                    </a:cubicBezTo>
                    <a:cubicBezTo>
                      <a:pt x="95" y="131"/>
                      <a:pt x="95" y="131"/>
                      <a:pt x="94" y="131"/>
                    </a:cubicBezTo>
                    <a:cubicBezTo>
                      <a:pt x="94" y="134"/>
                      <a:pt x="99" y="136"/>
                      <a:pt x="97" y="137"/>
                    </a:cubicBezTo>
                    <a:cubicBezTo>
                      <a:pt x="96" y="136"/>
                      <a:pt x="95" y="136"/>
                      <a:pt x="94" y="136"/>
                    </a:cubicBezTo>
                    <a:cubicBezTo>
                      <a:pt x="93" y="136"/>
                      <a:pt x="92" y="139"/>
                      <a:pt x="88" y="139"/>
                    </a:cubicBezTo>
                    <a:cubicBezTo>
                      <a:pt x="89" y="142"/>
                      <a:pt x="94" y="142"/>
                      <a:pt x="91" y="145"/>
                    </a:cubicBezTo>
                    <a:cubicBezTo>
                      <a:pt x="92" y="145"/>
                      <a:pt x="93" y="145"/>
                      <a:pt x="93" y="145"/>
                    </a:cubicBezTo>
                    <a:cubicBezTo>
                      <a:pt x="96" y="145"/>
                      <a:pt x="98" y="144"/>
                      <a:pt x="101" y="144"/>
                    </a:cubicBezTo>
                    <a:cubicBezTo>
                      <a:pt x="104" y="144"/>
                      <a:pt x="104" y="148"/>
                      <a:pt x="105" y="151"/>
                    </a:cubicBezTo>
                    <a:cubicBezTo>
                      <a:pt x="104" y="151"/>
                      <a:pt x="103" y="149"/>
                      <a:pt x="102" y="149"/>
                    </a:cubicBezTo>
                    <a:cubicBezTo>
                      <a:pt x="102" y="153"/>
                      <a:pt x="105" y="154"/>
                      <a:pt x="105" y="157"/>
                    </a:cubicBezTo>
                    <a:cubicBezTo>
                      <a:pt x="108" y="157"/>
                      <a:pt x="111" y="157"/>
                      <a:pt x="114" y="157"/>
                    </a:cubicBezTo>
                    <a:cubicBezTo>
                      <a:pt x="120" y="147"/>
                      <a:pt x="125" y="136"/>
                      <a:pt x="138" y="134"/>
                    </a:cubicBezTo>
                    <a:cubicBezTo>
                      <a:pt x="138" y="135"/>
                      <a:pt x="134" y="139"/>
                      <a:pt x="138" y="139"/>
                    </a:cubicBezTo>
                    <a:cubicBezTo>
                      <a:pt x="138" y="139"/>
                      <a:pt x="138" y="139"/>
                      <a:pt x="138" y="139"/>
                    </a:cubicBezTo>
                    <a:cubicBezTo>
                      <a:pt x="141" y="139"/>
                      <a:pt x="138" y="134"/>
                      <a:pt x="141" y="134"/>
                    </a:cubicBezTo>
                    <a:cubicBezTo>
                      <a:pt x="141" y="134"/>
                      <a:pt x="141" y="134"/>
                      <a:pt x="142" y="134"/>
                    </a:cubicBezTo>
                    <a:cubicBezTo>
                      <a:pt x="153" y="135"/>
                      <a:pt x="168" y="145"/>
                      <a:pt x="155" y="154"/>
                    </a:cubicBezTo>
                    <a:cubicBezTo>
                      <a:pt x="155" y="154"/>
                      <a:pt x="155" y="154"/>
                      <a:pt x="155" y="154"/>
                    </a:cubicBezTo>
                    <a:cubicBezTo>
                      <a:pt x="153" y="154"/>
                      <a:pt x="153" y="152"/>
                      <a:pt x="151" y="152"/>
                    </a:cubicBezTo>
                    <a:cubicBezTo>
                      <a:pt x="152" y="155"/>
                      <a:pt x="149" y="154"/>
                      <a:pt x="150" y="157"/>
                    </a:cubicBezTo>
                    <a:cubicBezTo>
                      <a:pt x="154" y="157"/>
                      <a:pt x="157" y="157"/>
                      <a:pt x="161" y="157"/>
                    </a:cubicBezTo>
                    <a:cubicBezTo>
                      <a:pt x="161" y="155"/>
                      <a:pt x="161" y="153"/>
                      <a:pt x="163" y="153"/>
                    </a:cubicBezTo>
                    <a:cubicBezTo>
                      <a:pt x="164" y="156"/>
                      <a:pt x="160" y="157"/>
                      <a:pt x="163" y="157"/>
                    </a:cubicBezTo>
                    <a:cubicBezTo>
                      <a:pt x="163" y="157"/>
                      <a:pt x="164" y="157"/>
                      <a:pt x="164" y="157"/>
                    </a:cubicBezTo>
                    <a:cubicBezTo>
                      <a:pt x="165" y="156"/>
                      <a:pt x="165" y="155"/>
                      <a:pt x="166" y="155"/>
                    </a:cubicBezTo>
                    <a:cubicBezTo>
                      <a:pt x="166" y="155"/>
                      <a:pt x="166" y="156"/>
                      <a:pt x="167" y="156"/>
                    </a:cubicBezTo>
                    <a:cubicBezTo>
                      <a:pt x="168" y="157"/>
                      <a:pt x="169" y="157"/>
                      <a:pt x="170" y="157"/>
                    </a:cubicBezTo>
                    <a:cubicBezTo>
                      <a:pt x="170" y="157"/>
                      <a:pt x="170" y="157"/>
                      <a:pt x="170" y="157"/>
                    </a:cubicBezTo>
                    <a:cubicBezTo>
                      <a:pt x="170" y="155"/>
                      <a:pt x="170" y="153"/>
                      <a:pt x="170" y="151"/>
                    </a:cubicBezTo>
                    <a:cubicBezTo>
                      <a:pt x="168" y="149"/>
                      <a:pt x="160" y="147"/>
                      <a:pt x="163" y="144"/>
                    </a:cubicBezTo>
                    <a:cubicBezTo>
                      <a:pt x="167" y="147"/>
                      <a:pt x="175" y="146"/>
                      <a:pt x="174" y="154"/>
                    </a:cubicBezTo>
                    <a:cubicBezTo>
                      <a:pt x="178" y="156"/>
                      <a:pt x="183" y="158"/>
                      <a:pt x="188" y="158"/>
                    </a:cubicBezTo>
                    <a:cubicBezTo>
                      <a:pt x="191" y="158"/>
                      <a:pt x="194" y="157"/>
                      <a:pt x="197" y="156"/>
                    </a:cubicBezTo>
                    <a:cubicBezTo>
                      <a:pt x="196" y="152"/>
                      <a:pt x="193" y="151"/>
                      <a:pt x="189" y="151"/>
                    </a:cubicBezTo>
                    <a:cubicBezTo>
                      <a:pt x="188" y="151"/>
                      <a:pt x="188" y="151"/>
                      <a:pt x="187" y="151"/>
                    </a:cubicBezTo>
                    <a:cubicBezTo>
                      <a:pt x="186" y="151"/>
                      <a:pt x="185" y="151"/>
                      <a:pt x="185" y="151"/>
                    </a:cubicBezTo>
                    <a:cubicBezTo>
                      <a:pt x="183" y="151"/>
                      <a:pt x="181" y="151"/>
                      <a:pt x="180" y="150"/>
                    </a:cubicBezTo>
                    <a:cubicBezTo>
                      <a:pt x="181" y="150"/>
                      <a:pt x="182" y="150"/>
                      <a:pt x="182" y="150"/>
                    </a:cubicBezTo>
                    <a:cubicBezTo>
                      <a:pt x="186" y="150"/>
                      <a:pt x="188" y="149"/>
                      <a:pt x="190" y="148"/>
                    </a:cubicBezTo>
                    <a:cubicBezTo>
                      <a:pt x="192" y="143"/>
                      <a:pt x="188" y="140"/>
                      <a:pt x="185" y="140"/>
                    </a:cubicBezTo>
                    <a:cubicBezTo>
                      <a:pt x="183" y="140"/>
                      <a:pt x="181" y="141"/>
                      <a:pt x="181" y="144"/>
                    </a:cubicBezTo>
                    <a:cubicBezTo>
                      <a:pt x="182" y="144"/>
                      <a:pt x="182" y="145"/>
                      <a:pt x="183" y="145"/>
                    </a:cubicBezTo>
                    <a:cubicBezTo>
                      <a:pt x="184" y="145"/>
                      <a:pt x="184" y="144"/>
                      <a:pt x="185" y="144"/>
                    </a:cubicBezTo>
                    <a:cubicBezTo>
                      <a:pt x="185" y="143"/>
                      <a:pt x="186" y="143"/>
                      <a:pt x="186" y="143"/>
                    </a:cubicBezTo>
                    <a:cubicBezTo>
                      <a:pt x="186" y="143"/>
                      <a:pt x="187" y="143"/>
                      <a:pt x="187" y="144"/>
                    </a:cubicBezTo>
                    <a:cubicBezTo>
                      <a:pt x="187" y="146"/>
                      <a:pt x="184" y="146"/>
                      <a:pt x="183" y="147"/>
                    </a:cubicBezTo>
                    <a:cubicBezTo>
                      <a:pt x="181" y="146"/>
                      <a:pt x="181" y="143"/>
                      <a:pt x="179" y="143"/>
                    </a:cubicBezTo>
                    <a:cubicBezTo>
                      <a:pt x="178" y="143"/>
                      <a:pt x="178" y="143"/>
                      <a:pt x="178" y="144"/>
                    </a:cubicBezTo>
                    <a:cubicBezTo>
                      <a:pt x="176" y="144"/>
                      <a:pt x="178" y="148"/>
                      <a:pt x="176" y="148"/>
                    </a:cubicBezTo>
                    <a:cubicBezTo>
                      <a:pt x="170" y="145"/>
                      <a:pt x="164" y="143"/>
                      <a:pt x="161" y="138"/>
                    </a:cubicBezTo>
                    <a:cubicBezTo>
                      <a:pt x="168" y="138"/>
                      <a:pt x="174" y="137"/>
                      <a:pt x="176" y="132"/>
                    </a:cubicBezTo>
                    <a:cubicBezTo>
                      <a:pt x="175" y="132"/>
                      <a:pt x="173" y="132"/>
                      <a:pt x="172" y="132"/>
                    </a:cubicBezTo>
                    <a:cubicBezTo>
                      <a:pt x="170" y="132"/>
                      <a:pt x="169" y="132"/>
                      <a:pt x="167" y="132"/>
                    </a:cubicBezTo>
                    <a:cubicBezTo>
                      <a:pt x="165" y="132"/>
                      <a:pt x="164" y="132"/>
                      <a:pt x="162" y="132"/>
                    </a:cubicBezTo>
                    <a:cubicBezTo>
                      <a:pt x="162" y="132"/>
                      <a:pt x="161" y="132"/>
                      <a:pt x="161" y="132"/>
                    </a:cubicBezTo>
                    <a:cubicBezTo>
                      <a:pt x="161" y="130"/>
                      <a:pt x="163" y="130"/>
                      <a:pt x="163" y="129"/>
                    </a:cubicBezTo>
                    <a:cubicBezTo>
                      <a:pt x="163" y="129"/>
                      <a:pt x="163" y="129"/>
                      <a:pt x="163" y="129"/>
                    </a:cubicBezTo>
                    <a:cubicBezTo>
                      <a:pt x="161" y="129"/>
                      <a:pt x="160" y="128"/>
                      <a:pt x="160" y="126"/>
                    </a:cubicBezTo>
                    <a:cubicBezTo>
                      <a:pt x="154" y="130"/>
                      <a:pt x="147" y="131"/>
                      <a:pt x="141" y="131"/>
                    </a:cubicBezTo>
                    <a:cubicBezTo>
                      <a:pt x="138" y="131"/>
                      <a:pt x="136" y="131"/>
                      <a:pt x="134" y="131"/>
                    </a:cubicBezTo>
                    <a:cubicBezTo>
                      <a:pt x="139" y="128"/>
                      <a:pt x="146" y="123"/>
                      <a:pt x="147" y="120"/>
                    </a:cubicBezTo>
                    <a:cubicBezTo>
                      <a:pt x="147" y="120"/>
                      <a:pt x="148" y="120"/>
                      <a:pt x="148" y="120"/>
                    </a:cubicBezTo>
                    <a:cubicBezTo>
                      <a:pt x="152" y="120"/>
                      <a:pt x="156" y="113"/>
                      <a:pt x="162" y="112"/>
                    </a:cubicBezTo>
                    <a:cubicBezTo>
                      <a:pt x="162" y="123"/>
                      <a:pt x="169" y="127"/>
                      <a:pt x="180" y="127"/>
                    </a:cubicBezTo>
                    <a:cubicBezTo>
                      <a:pt x="181" y="127"/>
                      <a:pt x="183" y="126"/>
                      <a:pt x="184" y="126"/>
                    </a:cubicBezTo>
                    <a:cubicBezTo>
                      <a:pt x="188" y="124"/>
                      <a:pt x="190" y="120"/>
                      <a:pt x="194" y="119"/>
                    </a:cubicBezTo>
                    <a:cubicBezTo>
                      <a:pt x="195" y="121"/>
                      <a:pt x="195" y="121"/>
                      <a:pt x="195" y="121"/>
                    </a:cubicBezTo>
                    <a:cubicBezTo>
                      <a:pt x="196" y="121"/>
                      <a:pt x="196" y="120"/>
                      <a:pt x="197" y="119"/>
                    </a:cubicBezTo>
                    <a:cubicBezTo>
                      <a:pt x="201" y="123"/>
                      <a:pt x="193" y="130"/>
                      <a:pt x="196" y="134"/>
                    </a:cubicBezTo>
                    <a:cubicBezTo>
                      <a:pt x="197" y="132"/>
                      <a:pt x="198" y="132"/>
                      <a:pt x="198" y="132"/>
                    </a:cubicBezTo>
                    <a:cubicBezTo>
                      <a:pt x="200" y="132"/>
                      <a:pt x="200" y="136"/>
                      <a:pt x="203" y="136"/>
                    </a:cubicBezTo>
                    <a:cubicBezTo>
                      <a:pt x="203" y="132"/>
                      <a:pt x="206" y="131"/>
                      <a:pt x="207" y="129"/>
                    </a:cubicBezTo>
                    <a:cubicBezTo>
                      <a:pt x="203" y="128"/>
                      <a:pt x="201" y="122"/>
                      <a:pt x="202" y="121"/>
                    </a:cubicBezTo>
                    <a:cubicBezTo>
                      <a:pt x="208" y="124"/>
                      <a:pt x="212" y="130"/>
                      <a:pt x="212" y="140"/>
                    </a:cubicBezTo>
                    <a:cubicBezTo>
                      <a:pt x="212" y="140"/>
                      <a:pt x="212" y="140"/>
                      <a:pt x="212" y="140"/>
                    </a:cubicBezTo>
                    <a:cubicBezTo>
                      <a:pt x="208" y="140"/>
                      <a:pt x="207" y="144"/>
                      <a:pt x="205" y="146"/>
                    </a:cubicBezTo>
                    <a:cubicBezTo>
                      <a:pt x="210" y="146"/>
                      <a:pt x="206" y="149"/>
                      <a:pt x="207" y="153"/>
                    </a:cubicBezTo>
                    <a:cubicBezTo>
                      <a:pt x="210" y="153"/>
                      <a:pt x="211" y="148"/>
                      <a:pt x="212" y="148"/>
                    </a:cubicBezTo>
                    <a:cubicBezTo>
                      <a:pt x="213" y="148"/>
                      <a:pt x="213" y="149"/>
                      <a:pt x="214" y="150"/>
                    </a:cubicBezTo>
                    <a:cubicBezTo>
                      <a:pt x="214" y="147"/>
                      <a:pt x="214" y="143"/>
                      <a:pt x="215" y="140"/>
                    </a:cubicBezTo>
                    <a:cubicBezTo>
                      <a:pt x="216" y="148"/>
                      <a:pt x="215" y="154"/>
                      <a:pt x="211" y="157"/>
                    </a:cubicBezTo>
                    <a:cubicBezTo>
                      <a:pt x="213" y="157"/>
                      <a:pt x="215" y="157"/>
                      <a:pt x="217" y="157"/>
                    </a:cubicBezTo>
                    <a:cubicBezTo>
                      <a:pt x="223" y="148"/>
                      <a:pt x="213" y="139"/>
                      <a:pt x="214" y="133"/>
                    </a:cubicBezTo>
                    <a:cubicBezTo>
                      <a:pt x="215" y="138"/>
                      <a:pt x="218" y="140"/>
                      <a:pt x="221" y="142"/>
                    </a:cubicBezTo>
                    <a:cubicBezTo>
                      <a:pt x="220" y="137"/>
                      <a:pt x="224" y="140"/>
                      <a:pt x="227" y="137"/>
                    </a:cubicBezTo>
                    <a:cubicBezTo>
                      <a:pt x="224" y="137"/>
                      <a:pt x="224" y="133"/>
                      <a:pt x="223" y="131"/>
                    </a:cubicBezTo>
                    <a:cubicBezTo>
                      <a:pt x="223" y="131"/>
                      <a:pt x="223" y="131"/>
                      <a:pt x="222" y="131"/>
                    </a:cubicBezTo>
                    <a:cubicBezTo>
                      <a:pt x="221" y="131"/>
                      <a:pt x="220" y="131"/>
                      <a:pt x="219" y="131"/>
                    </a:cubicBezTo>
                    <a:cubicBezTo>
                      <a:pt x="218" y="131"/>
                      <a:pt x="217" y="131"/>
                      <a:pt x="216" y="131"/>
                    </a:cubicBezTo>
                    <a:cubicBezTo>
                      <a:pt x="214" y="131"/>
                      <a:pt x="213" y="131"/>
                      <a:pt x="212" y="129"/>
                    </a:cubicBezTo>
                    <a:cubicBezTo>
                      <a:pt x="219" y="128"/>
                      <a:pt x="226" y="128"/>
                      <a:pt x="228" y="123"/>
                    </a:cubicBezTo>
                    <a:cubicBezTo>
                      <a:pt x="225" y="125"/>
                      <a:pt x="221" y="126"/>
                      <a:pt x="216" y="126"/>
                    </a:cubicBezTo>
                    <a:cubicBezTo>
                      <a:pt x="212" y="126"/>
                      <a:pt x="209" y="125"/>
                      <a:pt x="207" y="122"/>
                    </a:cubicBezTo>
                    <a:cubicBezTo>
                      <a:pt x="209" y="122"/>
                      <a:pt x="211" y="122"/>
                      <a:pt x="213" y="122"/>
                    </a:cubicBezTo>
                    <a:cubicBezTo>
                      <a:pt x="211" y="118"/>
                      <a:pt x="214" y="119"/>
                      <a:pt x="214" y="116"/>
                    </a:cubicBezTo>
                    <a:cubicBezTo>
                      <a:pt x="214" y="116"/>
                      <a:pt x="213" y="116"/>
                      <a:pt x="213" y="116"/>
                    </a:cubicBezTo>
                    <a:cubicBezTo>
                      <a:pt x="210" y="116"/>
                      <a:pt x="210" y="113"/>
                      <a:pt x="209" y="112"/>
                    </a:cubicBezTo>
                    <a:cubicBezTo>
                      <a:pt x="207" y="115"/>
                      <a:pt x="204" y="116"/>
                      <a:pt x="200" y="118"/>
                    </a:cubicBezTo>
                    <a:cubicBezTo>
                      <a:pt x="200" y="117"/>
                      <a:pt x="200" y="117"/>
                      <a:pt x="199" y="117"/>
                    </a:cubicBezTo>
                    <a:cubicBezTo>
                      <a:pt x="199" y="117"/>
                      <a:pt x="198" y="117"/>
                      <a:pt x="198" y="117"/>
                    </a:cubicBezTo>
                    <a:cubicBezTo>
                      <a:pt x="199" y="115"/>
                      <a:pt x="201" y="115"/>
                      <a:pt x="202" y="112"/>
                    </a:cubicBezTo>
                    <a:cubicBezTo>
                      <a:pt x="201" y="112"/>
                      <a:pt x="201" y="112"/>
                      <a:pt x="201" y="112"/>
                    </a:cubicBezTo>
                    <a:cubicBezTo>
                      <a:pt x="200" y="112"/>
                      <a:pt x="199" y="113"/>
                      <a:pt x="198" y="113"/>
                    </a:cubicBezTo>
                    <a:cubicBezTo>
                      <a:pt x="197" y="113"/>
                      <a:pt x="196" y="114"/>
                      <a:pt x="195" y="114"/>
                    </a:cubicBezTo>
                    <a:cubicBezTo>
                      <a:pt x="194" y="114"/>
                      <a:pt x="194" y="114"/>
                      <a:pt x="193" y="113"/>
                    </a:cubicBezTo>
                    <a:cubicBezTo>
                      <a:pt x="193" y="104"/>
                      <a:pt x="182" y="106"/>
                      <a:pt x="179" y="100"/>
                    </a:cubicBezTo>
                    <a:cubicBezTo>
                      <a:pt x="185" y="103"/>
                      <a:pt x="194" y="103"/>
                      <a:pt x="195" y="111"/>
                    </a:cubicBezTo>
                    <a:cubicBezTo>
                      <a:pt x="199" y="109"/>
                      <a:pt x="199" y="107"/>
                      <a:pt x="205" y="107"/>
                    </a:cubicBezTo>
                    <a:cubicBezTo>
                      <a:pt x="201" y="101"/>
                      <a:pt x="204" y="103"/>
                      <a:pt x="205" y="96"/>
                    </a:cubicBezTo>
                    <a:cubicBezTo>
                      <a:pt x="198" y="97"/>
                      <a:pt x="185" y="98"/>
                      <a:pt x="181" y="98"/>
                    </a:cubicBezTo>
                    <a:cubicBezTo>
                      <a:pt x="186" y="97"/>
                      <a:pt x="190" y="95"/>
                      <a:pt x="195" y="95"/>
                    </a:cubicBezTo>
                    <a:cubicBezTo>
                      <a:pt x="197" y="95"/>
                      <a:pt x="199" y="96"/>
                      <a:pt x="200" y="96"/>
                    </a:cubicBezTo>
                    <a:cubicBezTo>
                      <a:pt x="203" y="92"/>
                      <a:pt x="203" y="92"/>
                      <a:pt x="204" y="86"/>
                    </a:cubicBezTo>
                    <a:cubicBezTo>
                      <a:pt x="200" y="84"/>
                      <a:pt x="200" y="84"/>
                      <a:pt x="199" y="81"/>
                    </a:cubicBezTo>
                    <a:cubicBezTo>
                      <a:pt x="199" y="81"/>
                      <a:pt x="199" y="81"/>
                      <a:pt x="199" y="81"/>
                    </a:cubicBezTo>
                    <a:cubicBezTo>
                      <a:pt x="198" y="81"/>
                      <a:pt x="198" y="82"/>
                      <a:pt x="197" y="82"/>
                    </a:cubicBezTo>
                    <a:cubicBezTo>
                      <a:pt x="197" y="82"/>
                      <a:pt x="196" y="82"/>
                      <a:pt x="195" y="82"/>
                    </a:cubicBezTo>
                    <a:cubicBezTo>
                      <a:pt x="195" y="82"/>
                      <a:pt x="195" y="82"/>
                      <a:pt x="195" y="82"/>
                    </a:cubicBezTo>
                    <a:cubicBezTo>
                      <a:pt x="195" y="81"/>
                      <a:pt x="195" y="80"/>
                      <a:pt x="195" y="78"/>
                    </a:cubicBezTo>
                    <a:cubicBezTo>
                      <a:pt x="193" y="78"/>
                      <a:pt x="192" y="79"/>
                      <a:pt x="192" y="79"/>
                    </a:cubicBezTo>
                    <a:cubicBezTo>
                      <a:pt x="191" y="79"/>
                      <a:pt x="190" y="78"/>
                      <a:pt x="189" y="77"/>
                    </a:cubicBezTo>
                    <a:cubicBezTo>
                      <a:pt x="189" y="88"/>
                      <a:pt x="182" y="93"/>
                      <a:pt x="177" y="98"/>
                    </a:cubicBezTo>
                    <a:cubicBezTo>
                      <a:pt x="177" y="99"/>
                      <a:pt x="177" y="99"/>
                      <a:pt x="177" y="100"/>
                    </a:cubicBezTo>
                    <a:cubicBezTo>
                      <a:pt x="177" y="100"/>
                      <a:pt x="177" y="100"/>
                      <a:pt x="177" y="100"/>
                    </a:cubicBezTo>
                    <a:cubicBezTo>
                      <a:pt x="177" y="100"/>
                      <a:pt x="177" y="100"/>
                      <a:pt x="177" y="100"/>
                    </a:cubicBezTo>
                    <a:cubicBezTo>
                      <a:pt x="176" y="105"/>
                      <a:pt x="176" y="112"/>
                      <a:pt x="181" y="116"/>
                    </a:cubicBezTo>
                    <a:cubicBezTo>
                      <a:pt x="181" y="116"/>
                      <a:pt x="182" y="116"/>
                      <a:pt x="182" y="116"/>
                    </a:cubicBezTo>
                    <a:cubicBezTo>
                      <a:pt x="183" y="116"/>
                      <a:pt x="183" y="116"/>
                      <a:pt x="183" y="116"/>
                    </a:cubicBezTo>
                    <a:cubicBezTo>
                      <a:pt x="184" y="116"/>
                      <a:pt x="184" y="116"/>
                      <a:pt x="185" y="116"/>
                    </a:cubicBezTo>
                    <a:cubicBezTo>
                      <a:pt x="187" y="116"/>
                      <a:pt x="189" y="116"/>
                      <a:pt x="189" y="118"/>
                    </a:cubicBezTo>
                    <a:cubicBezTo>
                      <a:pt x="188" y="118"/>
                      <a:pt x="186" y="118"/>
                      <a:pt x="185" y="118"/>
                    </a:cubicBezTo>
                    <a:cubicBezTo>
                      <a:pt x="180" y="118"/>
                      <a:pt x="177" y="116"/>
                      <a:pt x="176" y="112"/>
                    </a:cubicBezTo>
                    <a:cubicBezTo>
                      <a:pt x="173" y="113"/>
                      <a:pt x="171" y="114"/>
                      <a:pt x="170" y="114"/>
                    </a:cubicBezTo>
                    <a:cubicBezTo>
                      <a:pt x="169" y="114"/>
                      <a:pt x="168" y="114"/>
                      <a:pt x="167" y="112"/>
                    </a:cubicBezTo>
                    <a:cubicBezTo>
                      <a:pt x="168" y="113"/>
                      <a:pt x="169" y="113"/>
                      <a:pt x="169" y="113"/>
                    </a:cubicBezTo>
                    <a:cubicBezTo>
                      <a:pt x="172" y="113"/>
                      <a:pt x="174" y="112"/>
                      <a:pt x="175" y="109"/>
                    </a:cubicBezTo>
                    <a:cubicBezTo>
                      <a:pt x="174" y="108"/>
                      <a:pt x="173" y="108"/>
                      <a:pt x="172" y="108"/>
                    </a:cubicBezTo>
                    <a:cubicBezTo>
                      <a:pt x="171" y="108"/>
                      <a:pt x="171" y="108"/>
                      <a:pt x="170" y="108"/>
                    </a:cubicBezTo>
                    <a:cubicBezTo>
                      <a:pt x="169" y="108"/>
                      <a:pt x="168" y="108"/>
                      <a:pt x="168" y="108"/>
                    </a:cubicBezTo>
                    <a:cubicBezTo>
                      <a:pt x="167" y="108"/>
                      <a:pt x="166" y="108"/>
                      <a:pt x="165" y="107"/>
                    </a:cubicBezTo>
                    <a:cubicBezTo>
                      <a:pt x="167" y="107"/>
                      <a:pt x="169" y="106"/>
                      <a:pt x="172" y="106"/>
                    </a:cubicBezTo>
                    <a:cubicBezTo>
                      <a:pt x="172" y="106"/>
                      <a:pt x="173" y="106"/>
                      <a:pt x="174" y="106"/>
                    </a:cubicBezTo>
                    <a:cubicBezTo>
                      <a:pt x="172" y="102"/>
                      <a:pt x="176" y="102"/>
                      <a:pt x="177" y="100"/>
                    </a:cubicBezTo>
                    <a:cubicBezTo>
                      <a:pt x="177" y="100"/>
                      <a:pt x="177" y="100"/>
                      <a:pt x="177" y="100"/>
                    </a:cubicBezTo>
                    <a:cubicBezTo>
                      <a:pt x="176" y="99"/>
                      <a:pt x="176" y="99"/>
                      <a:pt x="176" y="97"/>
                    </a:cubicBezTo>
                    <a:cubicBezTo>
                      <a:pt x="175" y="97"/>
                      <a:pt x="174" y="96"/>
                      <a:pt x="173" y="96"/>
                    </a:cubicBezTo>
                    <a:cubicBezTo>
                      <a:pt x="172" y="96"/>
                      <a:pt x="171" y="96"/>
                      <a:pt x="170" y="97"/>
                    </a:cubicBezTo>
                    <a:cubicBezTo>
                      <a:pt x="170" y="97"/>
                      <a:pt x="169" y="97"/>
                      <a:pt x="168" y="97"/>
                    </a:cubicBezTo>
                    <a:cubicBezTo>
                      <a:pt x="168" y="97"/>
                      <a:pt x="167" y="97"/>
                      <a:pt x="167" y="96"/>
                    </a:cubicBezTo>
                    <a:cubicBezTo>
                      <a:pt x="173" y="95"/>
                      <a:pt x="178" y="93"/>
                      <a:pt x="178" y="88"/>
                    </a:cubicBezTo>
                    <a:cubicBezTo>
                      <a:pt x="178" y="82"/>
                      <a:pt x="173" y="79"/>
                      <a:pt x="167" y="79"/>
                    </a:cubicBezTo>
                    <a:cubicBezTo>
                      <a:pt x="162" y="79"/>
                      <a:pt x="156" y="81"/>
                      <a:pt x="153" y="86"/>
                    </a:cubicBezTo>
                    <a:cubicBezTo>
                      <a:pt x="148" y="94"/>
                      <a:pt x="150" y="103"/>
                      <a:pt x="159" y="109"/>
                    </a:cubicBezTo>
                    <a:cubicBezTo>
                      <a:pt x="155" y="111"/>
                      <a:pt x="152" y="113"/>
                      <a:pt x="150" y="116"/>
                    </a:cubicBezTo>
                    <a:cubicBezTo>
                      <a:pt x="149" y="114"/>
                      <a:pt x="148" y="113"/>
                      <a:pt x="147" y="113"/>
                    </a:cubicBezTo>
                    <a:cubicBezTo>
                      <a:pt x="146" y="113"/>
                      <a:pt x="145" y="113"/>
                      <a:pt x="145" y="113"/>
                    </a:cubicBezTo>
                    <a:cubicBezTo>
                      <a:pt x="144" y="114"/>
                      <a:pt x="143" y="114"/>
                      <a:pt x="143" y="114"/>
                    </a:cubicBezTo>
                    <a:cubicBezTo>
                      <a:pt x="142" y="114"/>
                      <a:pt x="142" y="114"/>
                      <a:pt x="142" y="113"/>
                    </a:cubicBezTo>
                    <a:cubicBezTo>
                      <a:pt x="145" y="109"/>
                      <a:pt x="149" y="110"/>
                      <a:pt x="149" y="104"/>
                    </a:cubicBezTo>
                    <a:cubicBezTo>
                      <a:pt x="149" y="104"/>
                      <a:pt x="149" y="104"/>
                      <a:pt x="148" y="104"/>
                    </a:cubicBezTo>
                    <a:cubicBezTo>
                      <a:pt x="147" y="104"/>
                      <a:pt x="145" y="104"/>
                      <a:pt x="144" y="104"/>
                    </a:cubicBezTo>
                    <a:cubicBezTo>
                      <a:pt x="143" y="105"/>
                      <a:pt x="142" y="105"/>
                      <a:pt x="141" y="105"/>
                    </a:cubicBezTo>
                    <a:cubicBezTo>
                      <a:pt x="141" y="105"/>
                      <a:pt x="141" y="105"/>
                      <a:pt x="140" y="105"/>
                    </a:cubicBezTo>
                    <a:cubicBezTo>
                      <a:pt x="140" y="101"/>
                      <a:pt x="140" y="98"/>
                      <a:pt x="138" y="93"/>
                    </a:cubicBezTo>
                    <a:cubicBezTo>
                      <a:pt x="137" y="94"/>
                      <a:pt x="137" y="94"/>
                      <a:pt x="136" y="94"/>
                    </a:cubicBezTo>
                    <a:cubicBezTo>
                      <a:pt x="134" y="94"/>
                      <a:pt x="133" y="92"/>
                      <a:pt x="131" y="91"/>
                    </a:cubicBezTo>
                    <a:cubicBezTo>
                      <a:pt x="131" y="97"/>
                      <a:pt x="133" y="96"/>
                      <a:pt x="130" y="100"/>
                    </a:cubicBezTo>
                    <a:cubicBezTo>
                      <a:pt x="133" y="101"/>
                      <a:pt x="138" y="101"/>
                      <a:pt x="138" y="106"/>
                    </a:cubicBezTo>
                    <a:cubicBezTo>
                      <a:pt x="138" y="107"/>
                      <a:pt x="137" y="107"/>
                      <a:pt x="137" y="107"/>
                    </a:cubicBezTo>
                    <a:cubicBezTo>
                      <a:pt x="136" y="107"/>
                      <a:pt x="136" y="107"/>
                      <a:pt x="135" y="106"/>
                    </a:cubicBezTo>
                    <a:cubicBezTo>
                      <a:pt x="134" y="106"/>
                      <a:pt x="134" y="106"/>
                      <a:pt x="133" y="106"/>
                    </a:cubicBezTo>
                    <a:cubicBezTo>
                      <a:pt x="132" y="106"/>
                      <a:pt x="132" y="106"/>
                      <a:pt x="132" y="106"/>
                    </a:cubicBezTo>
                    <a:cubicBezTo>
                      <a:pt x="133" y="110"/>
                      <a:pt x="135" y="111"/>
                      <a:pt x="131" y="112"/>
                    </a:cubicBezTo>
                    <a:cubicBezTo>
                      <a:pt x="133" y="114"/>
                      <a:pt x="137" y="115"/>
                      <a:pt x="138" y="117"/>
                    </a:cubicBezTo>
                    <a:cubicBezTo>
                      <a:pt x="138" y="118"/>
                      <a:pt x="139" y="121"/>
                      <a:pt x="137" y="121"/>
                    </a:cubicBezTo>
                    <a:cubicBezTo>
                      <a:pt x="137" y="119"/>
                      <a:pt x="136" y="118"/>
                      <a:pt x="135" y="118"/>
                    </a:cubicBezTo>
                    <a:cubicBezTo>
                      <a:pt x="131" y="133"/>
                      <a:pt x="121" y="141"/>
                      <a:pt x="113" y="152"/>
                    </a:cubicBezTo>
                    <a:cubicBezTo>
                      <a:pt x="114" y="149"/>
                      <a:pt x="116" y="146"/>
                      <a:pt x="116" y="141"/>
                    </a:cubicBezTo>
                    <a:cubicBezTo>
                      <a:pt x="116" y="139"/>
                      <a:pt x="113" y="140"/>
                      <a:pt x="113" y="138"/>
                    </a:cubicBezTo>
                    <a:cubicBezTo>
                      <a:pt x="115" y="133"/>
                      <a:pt x="110" y="134"/>
                      <a:pt x="112" y="127"/>
                    </a:cubicBezTo>
                    <a:cubicBezTo>
                      <a:pt x="110" y="122"/>
                      <a:pt x="94" y="112"/>
                      <a:pt x="93" y="100"/>
                    </a:cubicBezTo>
                    <a:cubicBezTo>
                      <a:pt x="93" y="93"/>
                      <a:pt x="98" y="84"/>
                      <a:pt x="103" y="84"/>
                    </a:cubicBezTo>
                    <a:cubicBezTo>
                      <a:pt x="105" y="84"/>
                      <a:pt x="107" y="85"/>
                      <a:pt x="109" y="88"/>
                    </a:cubicBezTo>
                    <a:cubicBezTo>
                      <a:pt x="110" y="90"/>
                      <a:pt x="110" y="92"/>
                      <a:pt x="108" y="92"/>
                    </a:cubicBezTo>
                    <a:cubicBezTo>
                      <a:pt x="107" y="92"/>
                      <a:pt x="107" y="92"/>
                      <a:pt x="106" y="92"/>
                    </a:cubicBezTo>
                    <a:cubicBezTo>
                      <a:pt x="106" y="91"/>
                      <a:pt x="108" y="91"/>
                      <a:pt x="107" y="89"/>
                    </a:cubicBezTo>
                    <a:cubicBezTo>
                      <a:pt x="107" y="89"/>
                      <a:pt x="106" y="89"/>
                      <a:pt x="106" y="89"/>
                    </a:cubicBezTo>
                    <a:cubicBezTo>
                      <a:pt x="105" y="89"/>
                      <a:pt x="105" y="89"/>
                      <a:pt x="104" y="89"/>
                    </a:cubicBezTo>
                    <a:cubicBezTo>
                      <a:pt x="104" y="90"/>
                      <a:pt x="103" y="90"/>
                      <a:pt x="103" y="90"/>
                    </a:cubicBezTo>
                    <a:cubicBezTo>
                      <a:pt x="102" y="90"/>
                      <a:pt x="102" y="90"/>
                      <a:pt x="102" y="90"/>
                    </a:cubicBezTo>
                    <a:cubicBezTo>
                      <a:pt x="100" y="96"/>
                      <a:pt x="104" y="99"/>
                      <a:pt x="108" y="99"/>
                    </a:cubicBezTo>
                    <a:cubicBezTo>
                      <a:pt x="111" y="99"/>
                      <a:pt x="114" y="97"/>
                      <a:pt x="115" y="95"/>
                    </a:cubicBezTo>
                    <a:cubicBezTo>
                      <a:pt x="114" y="90"/>
                      <a:pt x="116" y="89"/>
                      <a:pt x="117" y="86"/>
                    </a:cubicBezTo>
                    <a:cubicBezTo>
                      <a:pt x="113" y="82"/>
                      <a:pt x="112" y="82"/>
                      <a:pt x="113" y="77"/>
                    </a:cubicBezTo>
                    <a:cubicBezTo>
                      <a:pt x="112" y="77"/>
                      <a:pt x="111" y="77"/>
                      <a:pt x="110" y="77"/>
                    </a:cubicBezTo>
                    <a:cubicBezTo>
                      <a:pt x="107" y="77"/>
                      <a:pt x="105" y="78"/>
                      <a:pt x="103" y="79"/>
                    </a:cubicBezTo>
                    <a:cubicBezTo>
                      <a:pt x="103" y="78"/>
                      <a:pt x="104" y="78"/>
                      <a:pt x="104" y="76"/>
                    </a:cubicBezTo>
                    <a:cubicBezTo>
                      <a:pt x="104" y="76"/>
                      <a:pt x="103" y="76"/>
                      <a:pt x="103" y="76"/>
                    </a:cubicBezTo>
                    <a:cubicBezTo>
                      <a:pt x="101" y="76"/>
                      <a:pt x="100" y="77"/>
                      <a:pt x="98" y="78"/>
                    </a:cubicBezTo>
                    <a:cubicBezTo>
                      <a:pt x="97" y="79"/>
                      <a:pt x="96" y="80"/>
                      <a:pt x="94" y="80"/>
                    </a:cubicBezTo>
                    <a:cubicBezTo>
                      <a:pt x="94" y="80"/>
                      <a:pt x="93" y="80"/>
                      <a:pt x="92" y="79"/>
                    </a:cubicBezTo>
                    <a:cubicBezTo>
                      <a:pt x="90" y="82"/>
                      <a:pt x="91" y="89"/>
                      <a:pt x="86" y="89"/>
                    </a:cubicBezTo>
                    <a:cubicBezTo>
                      <a:pt x="84" y="96"/>
                      <a:pt x="88" y="103"/>
                      <a:pt x="88" y="105"/>
                    </a:cubicBezTo>
                    <a:cubicBezTo>
                      <a:pt x="81" y="100"/>
                      <a:pt x="77" y="92"/>
                      <a:pt x="74" y="82"/>
                    </a:cubicBezTo>
                    <a:cubicBezTo>
                      <a:pt x="75" y="83"/>
                      <a:pt x="76" y="83"/>
                      <a:pt x="76" y="83"/>
                    </a:cubicBezTo>
                    <a:cubicBezTo>
                      <a:pt x="77" y="83"/>
                      <a:pt x="78" y="82"/>
                      <a:pt x="79" y="81"/>
                    </a:cubicBezTo>
                    <a:cubicBezTo>
                      <a:pt x="80" y="80"/>
                      <a:pt x="81" y="79"/>
                      <a:pt x="83" y="79"/>
                    </a:cubicBezTo>
                    <a:cubicBezTo>
                      <a:pt x="84" y="79"/>
                      <a:pt x="84" y="79"/>
                      <a:pt x="85" y="79"/>
                    </a:cubicBezTo>
                    <a:cubicBezTo>
                      <a:pt x="89" y="75"/>
                      <a:pt x="90" y="64"/>
                      <a:pt x="97" y="64"/>
                    </a:cubicBezTo>
                    <a:cubicBezTo>
                      <a:pt x="97" y="64"/>
                      <a:pt x="98" y="64"/>
                      <a:pt x="99" y="64"/>
                    </a:cubicBezTo>
                    <a:cubicBezTo>
                      <a:pt x="99" y="66"/>
                      <a:pt x="95" y="65"/>
                      <a:pt x="95" y="67"/>
                    </a:cubicBezTo>
                    <a:cubicBezTo>
                      <a:pt x="96" y="68"/>
                      <a:pt x="98" y="69"/>
                      <a:pt x="99" y="69"/>
                    </a:cubicBezTo>
                    <a:cubicBezTo>
                      <a:pt x="101" y="69"/>
                      <a:pt x="102" y="68"/>
                      <a:pt x="103" y="67"/>
                    </a:cubicBezTo>
                    <a:cubicBezTo>
                      <a:pt x="104" y="61"/>
                      <a:pt x="99" y="60"/>
                      <a:pt x="98" y="56"/>
                    </a:cubicBezTo>
                    <a:cubicBezTo>
                      <a:pt x="97" y="56"/>
                      <a:pt x="97" y="56"/>
                      <a:pt x="97" y="56"/>
                    </a:cubicBezTo>
                    <a:cubicBezTo>
                      <a:pt x="84" y="56"/>
                      <a:pt x="80" y="65"/>
                      <a:pt x="73" y="72"/>
                    </a:cubicBezTo>
                    <a:cubicBezTo>
                      <a:pt x="72" y="68"/>
                      <a:pt x="75" y="69"/>
                      <a:pt x="74" y="65"/>
                    </a:cubicBezTo>
                    <a:cubicBezTo>
                      <a:pt x="74" y="65"/>
                      <a:pt x="74" y="65"/>
                      <a:pt x="75" y="65"/>
                    </a:cubicBezTo>
                    <a:cubicBezTo>
                      <a:pt x="78" y="65"/>
                      <a:pt x="80" y="59"/>
                      <a:pt x="85" y="57"/>
                    </a:cubicBezTo>
                    <a:cubicBezTo>
                      <a:pt x="87" y="55"/>
                      <a:pt x="92" y="56"/>
                      <a:pt x="95" y="53"/>
                    </a:cubicBezTo>
                    <a:cubicBezTo>
                      <a:pt x="101" y="49"/>
                      <a:pt x="101" y="43"/>
                      <a:pt x="95" y="42"/>
                    </a:cubicBezTo>
                    <a:cubicBezTo>
                      <a:pt x="97" y="48"/>
                      <a:pt x="92" y="49"/>
                      <a:pt x="89" y="51"/>
                    </a:cubicBezTo>
                    <a:cubicBezTo>
                      <a:pt x="89" y="50"/>
                      <a:pt x="89" y="48"/>
                      <a:pt x="88" y="48"/>
                    </a:cubicBezTo>
                    <a:cubicBezTo>
                      <a:pt x="87" y="48"/>
                      <a:pt x="87" y="48"/>
                      <a:pt x="87" y="48"/>
                    </a:cubicBezTo>
                    <a:cubicBezTo>
                      <a:pt x="84" y="51"/>
                      <a:pt x="80" y="53"/>
                      <a:pt x="78" y="56"/>
                    </a:cubicBezTo>
                    <a:cubicBezTo>
                      <a:pt x="77" y="57"/>
                      <a:pt x="77" y="57"/>
                      <a:pt x="77" y="57"/>
                    </a:cubicBezTo>
                    <a:cubicBezTo>
                      <a:pt x="77" y="57"/>
                      <a:pt x="77" y="57"/>
                      <a:pt x="77" y="57"/>
                    </a:cubicBezTo>
                    <a:cubicBezTo>
                      <a:pt x="77" y="57"/>
                      <a:pt x="76" y="57"/>
                      <a:pt x="76" y="58"/>
                    </a:cubicBezTo>
                    <a:cubicBezTo>
                      <a:pt x="76" y="57"/>
                      <a:pt x="74" y="55"/>
                      <a:pt x="76" y="55"/>
                    </a:cubicBezTo>
                    <a:cubicBezTo>
                      <a:pt x="76" y="55"/>
                      <a:pt x="77" y="56"/>
                      <a:pt x="77" y="57"/>
                    </a:cubicBezTo>
                    <a:cubicBezTo>
                      <a:pt x="78" y="56"/>
                      <a:pt x="78" y="56"/>
                      <a:pt x="78" y="56"/>
                    </a:cubicBezTo>
                    <a:cubicBezTo>
                      <a:pt x="80" y="51"/>
                      <a:pt x="82" y="45"/>
                      <a:pt x="91" y="45"/>
                    </a:cubicBezTo>
                    <a:cubicBezTo>
                      <a:pt x="91" y="45"/>
                      <a:pt x="92" y="45"/>
                      <a:pt x="92" y="45"/>
                    </a:cubicBezTo>
                    <a:cubicBezTo>
                      <a:pt x="92" y="42"/>
                      <a:pt x="94" y="40"/>
                      <a:pt x="95" y="36"/>
                    </a:cubicBezTo>
                    <a:cubicBezTo>
                      <a:pt x="95" y="36"/>
                      <a:pt x="95" y="36"/>
                      <a:pt x="95" y="36"/>
                    </a:cubicBezTo>
                    <a:cubicBezTo>
                      <a:pt x="90" y="36"/>
                      <a:pt x="90" y="32"/>
                      <a:pt x="87" y="30"/>
                    </a:cubicBezTo>
                    <a:cubicBezTo>
                      <a:pt x="89" y="35"/>
                      <a:pt x="84" y="38"/>
                      <a:pt x="80" y="41"/>
                    </a:cubicBezTo>
                    <a:cubicBezTo>
                      <a:pt x="81" y="36"/>
                      <a:pt x="85" y="36"/>
                      <a:pt x="86" y="33"/>
                    </a:cubicBezTo>
                    <a:cubicBezTo>
                      <a:pt x="82" y="30"/>
                      <a:pt x="80" y="26"/>
                      <a:pt x="73" y="26"/>
                    </a:cubicBezTo>
                    <a:cubicBezTo>
                      <a:pt x="73" y="26"/>
                      <a:pt x="72" y="26"/>
                      <a:pt x="72" y="26"/>
                    </a:cubicBezTo>
                    <a:cubicBezTo>
                      <a:pt x="71" y="28"/>
                      <a:pt x="73" y="32"/>
                      <a:pt x="71" y="32"/>
                    </a:cubicBezTo>
                    <a:cubicBezTo>
                      <a:pt x="71" y="28"/>
                      <a:pt x="67" y="29"/>
                      <a:pt x="68" y="26"/>
                    </a:cubicBezTo>
                    <a:cubicBezTo>
                      <a:pt x="67" y="22"/>
                      <a:pt x="71" y="19"/>
                      <a:pt x="69" y="17"/>
                    </a:cubicBezTo>
                    <a:cubicBezTo>
                      <a:pt x="69" y="17"/>
                      <a:pt x="68" y="18"/>
                      <a:pt x="68" y="18"/>
                    </a:cubicBezTo>
                    <a:cubicBezTo>
                      <a:pt x="68" y="18"/>
                      <a:pt x="67" y="17"/>
                      <a:pt x="68" y="16"/>
                    </a:cubicBezTo>
                    <a:cubicBezTo>
                      <a:pt x="68" y="15"/>
                      <a:pt x="68" y="15"/>
                      <a:pt x="69" y="15"/>
                    </a:cubicBezTo>
                    <a:cubicBezTo>
                      <a:pt x="69" y="15"/>
                      <a:pt x="70" y="16"/>
                      <a:pt x="71" y="16"/>
                    </a:cubicBezTo>
                    <a:cubicBezTo>
                      <a:pt x="71" y="17"/>
                      <a:pt x="72" y="17"/>
                      <a:pt x="73" y="17"/>
                    </a:cubicBezTo>
                    <a:cubicBezTo>
                      <a:pt x="74" y="17"/>
                      <a:pt x="74" y="17"/>
                      <a:pt x="75" y="16"/>
                    </a:cubicBezTo>
                    <a:cubicBezTo>
                      <a:pt x="76" y="12"/>
                      <a:pt x="74" y="11"/>
                      <a:pt x="72" y="11"/>
                    </a:cubicBezTo>
                    <a:cubicBezTo>
                      <a:pt x="71" y="11"/>
                      <a:pt x="71" y="11"/>
                      <a:pt x="70" y="12"/>
                    </a:cubicBezTo>
                    <a:cubicBezTo>
                      <a:pt x="70" y="12"/>
                      <a:pt x="69" y="12"/>
                      <a:pt x="69" y="12"/>
                    </a:cubicBezTo>
                    <a:cubicBezTo>
                      <a:pt x="69" y="12"/>
                      <a:pt x="69" y="12"/>
                      <a:pt x="69" y="12"/>
                    </a:cubicBezTo>
                    <a:cubicBezTo>
                      <a:pt x="70" y="9"/>
                      <a:pt x="73" y="9"/>
                      <a:pt x="76" y="7"/>
                    </a:cubicBezTo>
                    <a:cubicBezTo>
                      <a:pt x="76" y="6"/>
                      <a:pt x="76" y="5"/>
                      <a:pt x="76" y="3"/>
                    </a:cubicBezTo>
                    <a:cubicBezTo>
                      <a:pt x="75" y="3"/>
                      <a:pt x="74" y="3"/>
                      <a:pt x="74" y="3"/>
                    </a:cubicBezTo>
                    <a:cubicBezTo>
                      <a:pt x="71" y="3"/>
                      <a:pt x="71" y="3"/>
                      <a:pt x="68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7" name="Freeform 613"/>
              <p:cNvSpPr>
                <a:spLocks noEditPoints="1"/>
              </p:cNvSpPr>
              <p:nvPr/>
            </p:nvSpPr>
            <p:spPr bwMode="auto">
              <a:xfrm>
                <a:off x="990" y="3184"/>
                <a:ext cx="545" cy="930"/>
              </a:xfrm>
              <a:custGeom>
                <a:avLst/>
                <a:gdLst/>
                <a:ahLst/>
                <a:cxnLst>
                  <a:cxn ang="0">
                    <a:pos x="19" y="130"/>
                  </a:cxn>
                  <a:cxn ang="0">
                    <a:pos x="79" y="40"/>
                  </a:cxn>
                  <a:cxn ang="0">
                    <a:pos x="89" y="43"/>
                  </a:cxn>
                  <a:cxn ang="0">
                    <a:pos x="86" y="28"/>
                  </a:cxn>
                  <a:cxn ang="0">
                    <a:pos x="82" y="34"/>
                  </a:cxn>
                  <a:cxn ang="0">
                    <a:pos x="76" y="25"/>
                  </a:cxn>
                  <a:cxn ang="0">
                    <a:pos x="83" y="37"/>
                  </a:cxn>
                  <a:cxn ang="0">
                    <a:pos x="86" y="27"/>
                  </a:cxn>
                  <a:cxn ang="0">
                    <a:pos x="92" y="28"/>
                  </a:cxn>
                  <a:cxn ang="0">
                    <a:pos x="86" y="28"/>
                  </a:cxn>
                  <a:cxn ang="0">
                    <a:pos x="74" y="25"/>
                  </a:cxn>
                  <a:cxn ang="0">
                    <a:pos x="74" y="25"/>
                  </a:cxn>
                  <a:cxn ang="0">
                    <a:pos x="69" y="27"/>
                  </a:cxn>
                  <a:cxn ang="0">
                    <a:pos x="89" y="15"/>
                  </a:cxn>
                  <a:cxn ang="0">
                    <a:pos x="75" y="12"/>
                  </a:cxn>
                  <a:cxn ang="0">
                    <a:pos x="69" y="9"/>
                  </a:cxn>
                  <a:cxn ang="0">
                    <a:pos x="58" y="27"/>
                  </a:cxn>
                  <a:cxn ang="0">
                    <a:pos x="54" y="36"/>
                  </a:cxn>
                  <a:cxn ang="0">
                    <a:pos x="80" y="82"/>
                  </a:cxn>
                  <a:cxn ang="0">
                    <a:pos x="44" y="55"/>
                  </a:cxn>
                  <a:cxn ang="0">
                    <a:pos x="43" y="60"/>
                  </a:cxn>
                  <a:cxn ang="0">
                    <a:pos x="27" y="68"/>
                  </a:cxn>
                  <a:cxn ang="0">
                    <a:pos x="34" y="49"/>
                  </a:cxn>
                  <a:cxn ang="0">
                    <a:pos x="33" y="50"/>
                  </a:cxn>
                  <a:cxn ang="0">
                    <a:pos x="32" y="40"/>
                  </a:cxn>
                  <a:cxn ang="0">
                    <a:pos x="19" y="64"/>
                  </a:cxn>
                  <a:cxn ang="0">
                    <a:pos x="18" y="51"/>
                  </a:cxn>
                  <a:cxn ang="0">
                    <a:pos x="16" y="63"/>
                  </a:cxn>
                  <a:cxn ang="0">
                    <a:pos x="12" y="67"/>
                  </a:cxn>
                  <a:cxn ang="0">
                    <a:pos x="14" y="72"/>
                  </a:cxn>
                  <a:cxn ang="0">
                    <a:pos x="8" y="79"/>
                  </a:cxn>
                  <a:cxn ang="0">
                    <a:pos x="23" y="80"/>
                  </a:cxn>
                  <a:cxn ang="0">
                    <a:pos x="41" y="93"/>
                  </a:cxn>
                  <a:cxn ang="0">
                    <a:pos x="37" y="94"/>
                  </a:cxn>
                  <a:cxn ang="0">
                    <a:pos x="41" y="97"/>
                  </a:cxn>
                  <a:cxn ang="0">
                    <a:pos x="27" y="114"/>
                  </a:cxn>
                  <a:cxn ang="0">
                    <a:pos x="18" y="125"/>
                  </a:cxn>
                  <a:cxn ang="0">
                    <a:pos x="17" y="131"/>
                  </a:cxn>
                  <a:cxn ang="0">
                    <a:pos x="25" y="131"/>
                  </a:cxn>
                  <a:cxn ang="0">
                    <a:pos x="24" y="153"/>
                  </a:cxn>
                  <a:cxn ang="0">
                    <a:pos x="26" y="181"/>
                  </a:cxn>
                  <a:cxn ang="0">
                    <a:pos x="35" y="170"/>
                  </a:cxn>
                  <a:cxn ang="0">
                    <a:pos x="36" y="156"/>
                  </a:cxn>
                  <a:cxn ang="0">
                    <a:pos x="29" y="140"/>
                  </a:cxn>
                  <a:cxn ang="0">
                    <a:pos x="25" y="140"/>
                  </a:cxn>
                  <a:cxn ang="0">
                    <a:pos x="33" y="142"/>
                  </a:cxn>
                  <a:cxn ang="0">
                    <a:pos x="29" y="142"/>
                  </a:cxn>
                  <a:cxn ang="0">
                    <a:pos x="48" y="142"/>
                  </a:cxn>
                  <a:cxn ang="0">
                    <a:pos x="46" y="138"/>
                  </a:cxn>
                  <a:cxn ang="0">
                    <a:pos x="38" y="132"/>
                  </a:cxn>
                  <a:cxn ang="0">
                    <a:pos x="36" y="121"/>
                  </a:cxn>
                  <a:cxn ang="0">
                    <a:pos x="72" y="87"/>
                  </a:cxn>
                  <a:cxn ang="0">
                    <a:pos x="58" y="115"/>
                  </a:cxn>
                  <a:cxn ang="0">
                    <a:pos x="83" y="56"/>
                  </a:cxn>
                  <a:cxn ang="0">
                    <a:pos x="98" y="44"/>
                  </a:cxn>
                  <a:cxn ang="0">
                    <a:pos x="91" y="23"/>
                  </a:cxn>
                  <a:cxn ang="0">
                    <a:pos x="97" y="20"/>
                  </a:cxn>
                  <a:cxn ang="0">
                    <a:pos x="96" y="1"/>
                  </a:cxn>
                  <a:cxn ang="0">
                    <a:pos x="80" y="4"/>
                  </a:cxn>
                  <a:cxn ang="0">
                    <a:pos x="69" y="0"/>
                  </a:cxn>
                </a:cxnLst>
                <a:rect l="0" t="0" r="r" b="b"/>
                <a:pathLst>
                  <a:path w="105" h="181">
                    <a:moveTo>
                      <a:pt x="19" y="130"/>
                    </a:moveTo>
                    <a:cubicBezTo>
                      <a:pt x="18" y="130"/>
                      <a:pt x="18" y="130"/>
                      <a:pt x="18" y="130"/>
                    </a:cubicBezTo>
                    <a:cubicBezTo>
                      <a:pt x="18" y="128"/>
                      <a:pt x="21" y="129"/>
                      <a:pt x="21" y="127"/>
                    </a:cubicBezTo>
                    <a:cubicBezTo>
                      <a:pt x="24" y="128"/>
                      <a:pt x="21" y="130"/>
                      <a:pt x="19" y="130"/>
                    </a:cubicBezTo>
                    <a:moveTo>
                      <a:pt x="89" y="43"/>
                    </a:moveTo>
                    <a:cubicBezTo>
                      <a:pt x="92" y="43"/>
                      <a:pt x="93" y="41"/>
                      <a:pt x="94" y="38"/>
                    </a:cubicBezTo>
                    <a:cubicBezTo>
                      <a:pt x="96" y="42"/>
                      <a:pt x="91" y="45"/>
                      <a:pt x="86" y="45"/>
                    </a:cubicBezTo>
                    <a:cubicBezTo>
                      <a:pt x="83" y="45"/>
                      <a:pt x="80" y="44"/>
                      <a:pt x="79" y="40"/>
                    </a:cubicBezTo>
                    <a:cubicBezTo>
                      <a:pt x="80" y="41"/>
                      <a:pt x="82" y="42"/>
                      <a:pt x="83" y="42"/>
                    </a:cubicBezTo>
                    <a:cubicBezTo>
                      <a:pt x="85" y="42"/>
                      <a:pt x="87" y="41"/>
                      <a:pt x="87" y="39"/>
                    </a:cubicBezTo>
                    <a:cubicBezTo>
                      <a:pt x="88" y="39"/>
                      <a:pt x="88" y="41"/>
                      <a:pt x="88" y="42"/>
                    </a:cubicBezTo>
                    <a:cubicBezTo>
                      <a:pt x="88" y="42"/>
                      <a:pt x="88" y="43"/>
                      <a:pt x="89" y="43"/>
                    </a:cubicBezTo>
                    <a:moveTo>
                      <a:pt x="82" y="34"/>
                    </a:moveTo>
                    <a:cubicBezTo>
                      <a:pt x="81" y="34"/>
                      <a:pt x="80" y="33"/>
                      <a:pt x="79" y="33"/>
                    </a:cubicBezTo>
                    <a:cubicBezTo>
                      <a:pt x="82" y="30"/>
                      <a:pt x="85" y="30"/>
                      <a:pt x="86" y="28"/>
                    </a:cubicBezTo>
                    <a:cubicBezTo>
                      <a:pt x="86" y="28"/>
                      <a:pt x="86" y="28"/>
                      <a:pt x="86" y="28"/>
                    </a:cubicBezTo>
                    <a:cubicBezTo>
                      <a:pt x="88" y="30"/>
                      <a:pt x="95" y="27"/>
                      <a:pt x="93" y="33"/>
                    </a:cubicBezTo>
                    <a:cubicBezTo>
                      <a:pt x="92" y="31"/>
                      <a:pt x="91" y="31"/>
                      <a:pt x="90" y="31"/>
                    </a:cubicBezTo>
                    <a:cubicBezTo>
                      <a:pt x="89" y="31"/>
                      <a:pt x="87" y="31"/>
                      <a:pt x="86" y="32"/>
                    </a:cubicBezTo>
                    <a:cubicBezTo>
                      <a:pt x="84" y="33"/>
                      <a:pt x="83" y="34"/>
                      <a:pt x="82" y="34"/>
                    </a:cubicBezTo>
                    <a:moveTo>
                      <a:pt x="81" y="38"/>
                    </a:moveTo>
                    <a:cubicBezTo>
                      <a:pt x="80" y="38"/>
                      <a:pt x="77" y="35"/>
                      <a:pt x="76" y="35"/>
                    </a:cubicBezTo>
                    <a:cubicBezTo>
                      <a:pt x="76" y="32"/>
                      <a:pt x="76" y="29"/>
                      <a:pt x="76" y="25"/>
                    </a:cubicBezTo>
                    <a:cubicBezTo>
                      <a:pt x="76" y="25"/>
                      <a:pt x="76" y="25"/>
                      <a:pt x="76" y="25"/>
                    </a:cubicBezTo>
                    <a:cubicBezTo>
                      <a:pt x="77" y="25"/>
                      <a:pt x="77" y="26"/>
                      <a:pt x="77" y="27"/>
                    </a:cubicBezTo>
                    <a:cubicBezTo>
                      <a:pt x="77" y="29"/>
                      <a:pt x="77" y="30"/>
                      <a:pt x="78" y="30"/>
                    </a:cubicBezTo>
                    <a:cubicBezTo>
                      <a:pt x="78" y="30"/>
                      <a:pt x="78" y="29"/>
                      <a:pt x="78" y="29"/>
                    </a:cubicBezTo>
                    <a:cubicBezTo>
                      <a:pt x="78" y="30"/>
                      <a:pt x="79" y="36"/>
                      <a:pt x="83" y="37"/>
                    </a:cubicBezTo>
                    <a:cubicBezTo>
                      <a:pt x="82" y="38"/>
                      <a:pt x="82" y="38"/>
                      <a:pt x="81" y="38"/>
                    </a:cubicBezTo>
                    <a:moveTo>
                      <a:pt x="86" y="28"/>
                    </a:moveTo>
                    <a:cubicBezTo>
                      <a:pt x="86" y="27"/>
                      <a:pt x="86" y="27"/>
                      <a:pt x="86" y="27"/>
                    </a:cubicBezTo>
                    <a:cubicBezTo>
                      <a:pt x="86" y="27"/>
                      <a:pt x="86" y="27"/>
                      <a:pt x="86" y="27"/>
                    </a:cubicBezTo>
                    <a:cubicBezTo>
                      <a:pt x="86" y="27"/>
                      <a:pt x="86" y="27"/>
                      <a:pt x="86" y="26"/>
                    </a:cubicBezTo>
                    <a:cubicBezTo>
                      <a:pt x="89" y="26"/>
                      <a:pt x="90" y="25"/>
                      <a:pt x="93" y="25"/>
                    </a:cubicBezTo>
                    <a:cubicBezTo>
                      <a:pt x="94" y="25"/>
                      <a:pt x="95" y="25"/>
                      <a:pt x="95" y="25"/>
                    </a:cubicBezTo>
                    <a:cubicBezTo>
                      <a:pt x="95" y="27"/>
                      <a:pt x="94" y="28"/>
                      <a:pt x="92" y="28"/>
                    </a:cubicBezTo>
                    <a:cubicBezTo>
                      <a:pt x="91" y="28"/>
                      <a:pt x="90" y="28"/>
                      <a:pt x="89" y="27"/>
                    </a:cubicBezTo>
                    <a:cubicBezTo>
                      <a:pt x="89" y="27"/>
                      <a:pt x="88" y="27"/>
                      <a:pt x="87" y="27"/>
                    </a:cubicBezTo>
                    <a:cubicBezTo>
                      <a:pt x="87" y="27"/>
                      <a:pt x="86" y="27"/>
                      <a:pt x="86" y="27"/>
                    </a:cubicBezTo>
                    <a:cubicBezTo>
                      <a:pt x="86" y="28"/>
                      <a:pt x="86" y="28"/>
                      <a:pt x="86" y="28"/>
                    </a:cubicBezTo>
                    <a:moveTo>
                      <a:pt x="81" y="29"/>
                    </a:moveTo>
                    <a:cubicBezTo>
                      <a:pt x="79" y="26"/>
                      <a:pt x="84" y="23"/>
                      <a:pt x="87" y="23"/>
                    </a:cubicBezTo>
                    <a:cubicBezTo>
                      <a:pt x="86" y="26"/>
                      <a:pt x="82" y="25"/>
                      <a:pt x="81" y="29"/>
                    </a:cubicBezTo>
                    <a:moveTo>
                      <a:pt x="74" y="25"/>
                    </a:moveTo>
                    <a:cubicBezTo>
                      <a:pt x="74" y="25"/>
                      <a:pt x="73" y="24"/>
                      <a:pt x="74" y="21"/>
                    </a:cubicBezTo>
                    <a:cubicBezTo>
                      <a:pt x="74" y="20"/>
                      <a:pt x="74" y="20"/>
                      <a:pt x="74" y="20"/>
                    </a:cubicBezTo>
                    <a:cubicBezTo>
                      <a:pt x="75" y="20"/>
                      <a:pt x="75" y="24"/>
                      <a:pt x="75" y="24"/>
                    </a:cubicBezTo>
                    <a:cubicBezTo>
                      <a:pt x="75" y="25"/>
                      <a:pt x="75" y="25"/>
                      <a:pt x="74" y="25"/>
                    </a:cubicBezTo>
                    <a:moveTo>
                      <a:pt x="70" y="34"/>
                    </a:moveTo>
                    <a:cubicBezTo>
                      <a:pt x="63" y="34"/>
                      <a:pt x="57" y="22"/>
                      <a:pt x="64" y="18"/>
                    </a:cubicBezTo>
                    <a:cubicBezTo>
                      <a:pt x="64" y="18"/>
                      <a:pt x="64" y="18"/>
                      <a:pt x="65" y="18"/>
                    </a:cubicBezTo>
                    <a:cubicBezTo>
                      <a:pt x="69" y="18"/>
                      <a:pt x="69" y="23"/>
                      <a:pt x="69" y="27"/>
                    </a:cubicBezTo>
                    <a:cubicBezTo>
                      <a:pt x="68" y="31"/>
                      <a:pt x="74" y="31"/>
                      <a:pt x="71" y="34"/>
                    </a:cubicBezTo>
                    <a:cubicBezTo>
                      <a:pt x="71" y="34"/>
                      <a:pt x="70" y="34"/>
                      <a:pt x="70" y="34"/>
                    </a:cubicBezTo>
                    <a:moveTo>
                      <a:pt x="81" y="24"/>
                    </a:moveTo>
                    <a:cubicBezTo>
                      <a:pt x="81" y="22"/>
                      <a:pt x="85" y="15"/>
                      <a:pt x="89" y="15"/>
                    </a:cubicBezTo>
                    <a:cubicBezTo>
                      <a:pt x="88" y="19"/>
                      <a:pt x="83" y="20"/>
                      <a:pt x="81" y="24"/>
                    </a:cubicBezTo>
                    <a:moveTo>
                      <a:pt x="77" y="19"/>
                    </a:moveTo>
                    <a:cubicBezTo>
                      <a:pt x="77" y="19"/>
                      <a:pt x="76" y="18"/>
                      <a:pt x="76" y="16"/>
                    </a:cubicBezTo>
                    <a:cubicBezTo>
                      <a:pt x="76" y="15"/>
                      <a:pt x="75" y="14"/>
                      <a:pt x="75" y="12"/>
                    </a:cubicBezTo>
                    <a:cubicBezTo>
                      <a:pt x="78" y="14"/>
                      <a:pt x="78" y="19"/>
                      <a:pt x="77" y="19"/>
                    </a:cubicBezTo>
                    <a:moveTo>
                      <a:pt x="69" y="0"/>
                    </a:moveTo>
                    <a:cubicBezTo>
                      <a:pt x="68" y="4"/>
                      <a:pt x="71" y="6"/>
                      <a:pt x="71" y="9"/>
                    </a:cubicBezTo>
                    <a:cubicBezTo>
                      <a:pt x="70" y="9"/>
                      <a:pt x="70" y="9"/>
                      <a:pt x="69" y="9"/>
                    </a:cubicBezTo>
                    <a:cubicBezTo>
                      <a:pt x="67" y="9"/>
                      <a:pt x="66" y="10"/>
                      <a:pt x="65" y="11"/>
                    </a:cubicBezTo>
                    <a:cubicBezTo>
                      <a:pt x="70" y="13"/>
                      <a:pt x="73" y="14"/>
                      <a:pt x="74" y="19"/>
                    </a:cubicBezTo>
                    <a:cubicBezTo>
                      <a:pt x="71" y="16"/>
                      <a:pt x="68" y="15"/>
                      <a:pt x="65" y="15"/>
                    </a:cubicBezTo>
                    <a:cubicBezTo>
                      <a:pt x="60" y="15"/>
                      <a:pt x="57" y="21"/>
                      <a:pt x="58" y="27"/>
                    </a:cubicBezTo>
                    <a:cubicBezTo>
                      <a:pt x="58" y="32"/>
                      <a:pt x="62" y="38"/>
                      <a:pt x="70" y="38"/>
                    </a:cubicBezTo>
                    <a:cubicBezTo>
                      <a:pt x="71" y="38"/>
                      <a:pt x="71" y="38"/>
                      <a:pt x="72" y="38"/>
                    </a:cubicBezTo>
                    <a:cubicBezTo>
                      <a:pt x="70" y="41"/>
                      <a:pt x="71" y="47"/>
                      <a:pt x="69" y="50"/>
                    </a:cubicBezTo>
                    <a:cubicBezTo>
                      <a:pt x="66" y="43"/>
                      <a:pt x="63" y="36"/>
                      <a:pt x="54" y="36"/>
                    </a:cubicBezTo>
                    <a:cubicBezTo>
                      <a:pt x="53" y="36"/>
                      <a:pt x="52" y="36"/>
                      <a:pt x="51" y="36"/>
                    </a:cubicBezTo>
                    <a:cubicBezTo>
                      <a:pt x="50" y="40"/>
                      <a:pt x="56" y="37"/>
                      <a:pt x="56" y="40"/>
                    </a:cubicBezTo>
                    <a:cubicBezTo>
                      <a:pt x="57" y="44"/>
                      <a:pt x="59" y="46"/>
                      <a:pt x="59" y="50"/>
                    </a:cubicBezTo>
                    <a:cubicBezTo>
                      <a:pt x="70" y="56"/>
                      <a:pt x="74" y="75"/>
                      <a:pt x="80" y="82"/>
                    </a:cubicBezTo>
                    <a:cubicBezTo>
                      <a:pt x="79" y="83"/>
                      <a:pt x="77" y="83"/>
                      <a:pt x="75" y="83"/>
                    </a:cubicBezTo>
                    <a:cubicBezTo>
                      <a:pt x="66" y="83"/>
                      <a:pt x="62" y="76"/>
                      <a:pt x="58" y="69"/>
                    </a:cubicBezTo>
                    <a:cubicBezTo>
                      <a:pt x="54" y="62"/>
                      <a:pt x="51" y="55"/>
                      <a:pt x="45" y="55"/>
                    </a:cubicBezTo>
                    <a:cubicBezTo>
                      <a:pt x="45" y="55"/>
                      <a:pt x="44" y="55"/>
                      <a:pt x="44" y="55"/>
                    </a:cubicBezTo>
                    <a:cubicBezTo>
                      <a:pt x="42" y="56"/>
                      <a:pt x="39" y="56"/>
                      <a:pt x="40" y="61"/>
                    </a:cubicBezTo>
                    <a:cubicBezTo>
                      <a:pt x="40" y="61"/>
                      <a:pt x="40" y="62"/>
                      <a:pt x="40" y="62"/>
                    </a:cubicBezTo>
                    <a:cubicBezTo>
                      <a:pt x="40" y="62"/>
                      <a:pt x="41" y="61"/>
                      <a:pt x="41" y="61"/>
                    </a:cubicBezTo>
                    <a:cubicBezTo>
                      <a:pt x="42" y="60"/>
                      <a:pt x="42" y="60"/>
                      <a:pt x="43" y="60"/>
                    </a:cubicBezTo>
                    <a:cubicBezTo>
                      <a:pt x="43" y="60"/>
                      <a:pt x="43" y="60"/>
                      <a:pt x="43" y="60"/>
                    </a:cubicBezTo>
                    <a:cubicBezTo>
                      <a:pt x="46" y="63"/>
                      <a:pt x="46" y="68"/>
                      <a:pt x="48" y="71"/>
                    </a:cubicBezTo>
                    <a:cubicBezTo>
                      <a:pt x="52" y="76"/>
                      <a:pt x="58" y="77"/>
                      <a:pt x="61" y="82"/>
                    </a:cubicBezTo>
                    <a:cubicBezTo>
                      <a:pt x="53" y="81"/>
                      <a:pt x="28" y="76"/>
                      <a:pt x="27" y="68"/>
                    </a:cubicBezTo>
                    <a:cubicBezTo>
                      <a:pt x="32" y="64"/>
                      <a:pt x="32" y="64"/>
                      <a:pt x="32" y="64"/>
                    </a:cubicBezTo>
                    <a:cubicBezTo>
                      <a:pt x="35" y="57"/>
                      <a:pt x="24" y="49"/>
                      <a:pt x="32" y="45"/>
                    </a:cubicBezTo>
                    <a:cubicBezTo>
                      <a:pt x="34" y="45"/>
                      <a:pt x="34" y="46"/>
                      <a:pt x="34" y="48"/>
                    </a:cubicBezTo>
                    <a:cubicBezTo>
                      <a:pt x="34" y="49"/>
                      <a:pt x="34" y="49"/>
                      <a:pt x="34" y="49"/>
                    </a:cubicBezTo>
                    <a:cubicBezTo>
                      <a:pt x="34" y="49"/>
                      <a:pt x="33" y="49"/>
                      <a:pt x="33" y="48"/>
                    </a:cubicBezTo>
                    <a:cubicBezTo>
                      <a:pt x="33" y="48"/>
                      <a:pt x="33" y="48"/>
                      <a:pt x="32" y="48"/>
                    </a:cubicBezTo>
                    <a:cubicBezTo>
                      <a:pt x="32" y="48"/>
                      <a:pt x="32" y="48"/>
                      <a:pt x="32" y="50"/>
                    </a:cubicBezTo>
                    <a:cubicBezTo>
                      <a:pt x="32" y="50"/>
                      <a:pt x="33" y="50"/>
                      <a:pt x="33" y="50"/>
                    </a:cubicBezTo>
                    <a:cubicBezTo>
                      <a:pt x="34" y="50"/>
                      <a:pt x="34" y="50"/>
                      <a:pt x="35" y="51"/>
                    </a:cubicBezTo>
                    <a:cubicBezTo>
                      <a:pt x="35" y="51"/>
                      <a:pt x="35" y="51"/>
                      <a:pt x="36" y="51"/>
                    </a:cubicBezTo>
                    <a:cubicBezTo>
                      <a:pt x="37" y="51"/>
                      <a:pt x="37" y="51"/>
                      <a:pt x="38" y="51"/>
                    </a:cubicBezTo>
                    <a:cubicBezTo>
                      <a:pt x="40" y="43"/>
                      <a:pt x="36" y="40"/>
                      <a:pt x="32" y="40"/>
                    </a:cubicBezTo>
                    <a:cubicBezTo>
                      <a:pt x="28" y="40"/>
                      <a:pt x="23" y="43"/>
                      <a:pt x="21" y="47"/>
                    </a:cubicBezTo>
                    <a:cubicBezTo>
                      <a:pt x="20" y="53"/>
                      <a:pt x="26" y="60"/>
                      <a:pt x="25" y="66"/>
                    </a:cubicBezTo>
                    <a:cubicBezTo>
                      <a:pt x="23" y="66"/>
                      <a:pt x="22" y="68"/>
                      <a:pt x="21" y="68"/>
                    </a:cubicBezTo>
                    <a:cubicBezTo>
                      <a:pt x="20" y="68"/>
                      <a:pt x="19" y="67"/>
                      <a:pt x="19" y="64"/>
                    </a:cubicBezTo>
                    <a:cubicBezTo>
                      <a:pt x="21" y="64"/>
                      <a:pt x="21" y="65"/>
                      <a:pt x="23" y="65"/>
                    </a:cubicBezTo>
                    <a:cubicBezTo>
                      <a:pt x="23" y="65"/>
                      <a:pt x="23" y="65"/>
                      <a:pt x="24" y="65"/>
                    </a:cubicBezTo>
                    <a:cubicBezTo>
                      <a:pt x="24" y="58"/>
                      <a:pt x="18" y="59"/>
                      <a:pt x="19" y="51"/>
                    </a:cubicBezTo>
                    <a:cubicBezTo>
                      <a:pt x="19" y="51"/>
                      <a:pt x="18" y="51"/>
                      <a:pt x="18" y="51"/>
                    </a:cubicBezTo>
                    <a:cubicBezTo>
                      <a:pt x="16" y="51"/>
                      <a:pt x="16" y="53"/>
                      <a:pt x="16" y="54"/>
                    </a:cubicBezTo>
                    <a:cubicBezTo>
                      <a:pt x="16" y="56"/>
                      <a:pt x="16" y="58"/>
                      <a:pt x="14" y="58"/>
                    </a:cubicBezTo>
                    <a:cubicBezTo>
                      <a:pt x="14" y="58"/>
                      <a:pt x="14" y="58"/>
                      <a:pt x="14" y="57"/>
                    </a:cubicBezTo>
                    <a:cubicBezTo>
                      <a:pt x="13" y="61"/>
                      <a:pt x="16" y="61"/>
                      <a:pt x="16" y="63"/>
                    </a:cubicBezTo>
                    <a:cubicBezTo>
                      <a:pt x="15" y="62"/>
                      <a:pt x="14" y="62"/>
                      <a:pt x="13" y="62"/>
                    </a:cubicBezTo>
                    <a:cubicBezTo>
                      <a:pt x="12" y="62"/>
                      <a:pt x="11" y="62"/>
                      <a:pt x="11" y="63"/>
                    </a:cubicBezTo>
                    <a:cubicBezTo>
                      <a:pt x="10" y="66"/>
                      <a:pt x="14" y="64"/>
                      <a:pt x="14" y="67"/>
                    </a:cubicBezTo>
                    <a:cubicBezTo>
                      <a:pt x="13" y="67"/>
                      <a:pt x="12" y="67"/>
                      <a:pt x="12" y="67"/>
                    </a:cubicBezTo>
                    <a:cubicBezTo>
                      <a:pt x="9" y="67"/>
                      <a:pt x="7" y="69"/>
                      <a:pt x="6" y="71"/>
                    </a:cubicBezTo>
                    <a:cubicBezTo>
                      <a:pt x="8" y="71"/>
                      <a:pt x="10" y="71"/>
                      <a:pt x="11" y="71"/>
                    </a:cubicBezTo>
                    <a:cubicBezTo>
                      <a:pt x="14" y="71"/>
                      <a:pt x="17" y="72"/>
                      <a:pt x="19" y="74"/>
                    </a:cubicBezTo>
                    <a:cubicBezTo>
                      <a:pt x="18" y="73"/>
                      <a:pt x="16" y="72"/>
                      <a:pt x="14" y="72"/>
                    </a:cubicBezTo>
                    <a:cubicBezTo>
                      <a:pt x="6" y="72"/>
                      <a:pt x="0" y="81"/>
                      <a:pt x="9" y="86"/>
                    </a:cubicBezTo>
                    <a:cubicBezTo>
                      <a:pt x="12" y="86"/>
                      <a:pt x="14" y="84"/>
                      <a:pt x="14" y="80"/>
                    </a:cubicBezTo>
                    <a:cubicBezTo>
                      <a:pt x="13" y="80"/>
                      <a:pt x="11" y="81"/>
                      <a:pt x="10" y="81"/>
                    </a:cubicBezTo>
                    <a:cubicBezTo>
                      <a:pt x="9" y="81"/>
                      <a:pt x="8" y="80"/>
                      <a:pt x="8" y="79"/>
                    </a:cubicBezTo>
                    <a:cubicBezTo>
                      <a:pt x="8" y="77"/>
                      <a:pt x="9" y="76"/>
                      <a:pt x="11" y="76"/>
                    </a:cubicBezTo>
                    <a:cubicBezTo>
                      <a:pt x="12" y="76"/>
                      <a:pt x="12" y="76"/>
                      <a:pt x="12" y="76"/>
                    </a:cubicBezTo>
                    <a:cubicBezTo>
                      <a:pt x="15" y="77"/>
                      <a:pt x="17" y="80"/>
                      <a:pt x="21" y="80"/>
                    </a:cubicBezTo>
                    <a:cubicBezTo>
                      <a:pt x="22" y="80"/>
                      <a:pt x="22" y="80"/>
                      <a:pt x="23" y="80"/>
                    </a:cubicBezTo>
                    <a:cubicBezTo>
                      <a:pt x="25" y="79"/>
                      <a:pt x="25" y="76"/>
                      <a:pt x="27" y="74"/>
                    </a:cubicBezTo>
                    <a:cubicBezTo>
                      <a:pt x="36" y="80"/>
                      <a:pt x="49" y="84"/>
                      <a:pt x="63" y="85"/>
                    </a:cubicBezTo>
                    <a:cubicBezTo>
                      <a:pt x="57" y="88"/>
                      <a:pt x="48" y="92"/>
                      <a:pt x="41" y="93"/>
                    </a:cubicBezTo>
                    <a:cubicBezTo>
                      <a:pt x="41" y="93"/>
                      <a:pt x="41" y="93"/>
                      <a:pt x="41" y="93"/>
                    </a:cubicBezTo>
                    <a:cubicBezTo>
                      <a:pt x="40" y="93"/>
                      <a:pt x="40" y="93"/>
                      <a:pt x="40" y="93"/>
                    </a:cubicBezTo>
                    <a:cubicBezTo>
                      <a:pt x="39" y="93"/>
                      <a:pt x="38" y="93"/>
                      <a:pt x="38" y="93"/>
                    </a:cubicBezTo>
                    <a:cubicBezTo>
                      <a:pt x="36" y="93"/>
                      <a:pt x="35" y="93"/>
                      <a:pt x="36" y="94"/>
                    </a:cubicBezTo>
                    <a:cubicBezTo>
                      <a:pt x="37" y="94"/>
                      <a:pt x="37" y="94"/>
                      <a:pt x="37" y="94"/>
                    </a:cubicBezTo>
                    <a:cubicBezTo>
                      <a:pt x="39" y="94"/>
                      <a:pt x="41" y="95"/>
                      <a:pt x="42" y="96"/>
                    </a:cubicBezTo>
                    <a:cubicBezTo>
                      <a:pt x="42" y="96"/>
                      <a:pt x="42" y="96"/>
                      <a:pt x="42" y="96"/>
                    </a:cubicBezTo>
                    <a:cubicBezTo>
                      <a:pt x="39" y="96"/>
                      <a:pt x="33" y="97"/>
                      <a:pt x="36" y="99"/>
                    </a:cubicBezTo>
                    <a:cubicBezTo>
                      <a:pt x="37" y="99"/>
                      <a:pt x="39" y="97"/>
                      <a:pt x="41" y="97"/>
                    </a:cubicBezTo>
                    <a:cubicBezTo>
                      <a:pt x="41" y="97"/>
                      <a:pt x="42" y="98"/>
                      <a:pt x="42" y="98"/>
                    </a:cubicBezTo>
                    <a:cubicBezTo>
                      <a:pt x="37" y="105"/>
                      <a:pt x="34" y="113"/>
                      <a:pt x="22" y="113"/>
                    </a:cubicBezTo>
                    <a:cubicBezTo>
                      <a:pt x="22" y="113"/>
                      <a:pt x="22" y="113"/>
                      <a:pt x="21" y="113"/>
                    </a:cubicBezTo>
                    <a:cubicBezTo>
                      <a:pt x="23" y="114"/>
                      <a:pt x="25" y="114"/>
                      <a:pt x="27" y="114"/>
                    </a:cubicBezTo>
                    <a:cubicBezTo>
                      <a:pt x="29" y="114"/>
                      <a:pt x="32" y="114"/>
                      <a:pt x="33" y="113"/>
                    </a:cubicBezTo>
                    <a:cubicBezTo>
                      <a:pt x="31" y="118"/>
                      <a:pt x="29" y="122"/>
                      <a:pt x="26" y="125"/>
                    </a:cubicBezTo>
                    <a:cubicBezTo>
                      <a:pt x="25" y="124"/>
                      <a:pt x="24" y="123"/>
                      <a:pt x="23" y="123"/>
                    </a:cubicBezTo>
                    <a:cubicBezTo>
                      <a:pt x="21" y="123"/>
                      <a:pt x="20" y="124"/>
                      <a:pt x="18" y="125"/>
                    </a:cubicBezTo>
                    <a:cubicBezTo>
                      <a:pt x="16" y="123"/>
                      <a:pt x="18" y="124"/>
                      <a:pt x="18" y="121"/>
                    </a:cubicBezTo>
                    <a:cubicBezTo>
                      <a:pt x="18" y="121"/>
                      <a:pt x="17" y="121"/>
                      <a:pt x="16" y="121"/>
                    </a:cubicBezTo>
                    <a:cubicBezTo>
                      <a:pt x="12" y="121"/>
                      <a:pt x="10" y="123"/>
                      <a:pt x="11" y="128"/>
                    </a:cubicBezTo>
                    <a:cubicBezTo>
                      <a:pt x="12" y="130"/>
                      <a:pt x="16" y="129"/>
                      <a:pt x="17" y="131"/>
                    </a:cubicBezTo>
                    <a:cubicBezTo>
                      <a:pt x="14" y="133"/>
                      <a:pt x="14" y="137"/>
                      <a:pt x="13" y="140"/>
                    </a:cubicBezTo>
                    <a:cubicBezTo>
                      <a:pt x="14" y="140"/>
                      <a:pt x="14" y="141"/>
                      <a:pt x="15" y="141"/>
                    </a:cubicBezTo>
                    <a:cubicBezTo>
                      <a:pt x="17" y="141"/>
                      <a:pt x="19" y="138"/>
                      <a:pt x="21" y="136"/>
                    </a:cubicBezTo>
                    <a:cubicBezTo>
                      <a:pt x="22" y="134"/>
                      <a:pt x="24" y="131"/>
                      <a:pt x="25" y="131"/>
                    </a:cubicBezTo>
                    <a:cubicBezTo>
                      <a:pt x="25" y="131"/>
                      <a:pt x="26" y="131"/>
                      <a:pt x="26" y="131"/>
                    </a:cubicBezTo>
                    <a:cubicBezTo>
                      <a:pt x="23" y="135"/>
                      <a:pt x="19" y="137"/>
                      <a:pt x="20" y="143"/>
                    </a:cubicBezTo>
                    <a:cubicBezTo>
                      <a:pt x="21" y="145"/>
                      <a:pt x="25" y="143"/>
                      <a:pt x="25" y="145"/>
                    </a:cubicBezTo>
                    <a:cubicBezTo>
                      <a:pt x="24" y="148"/>
                      <a:pt x="19" y="151"/>
                      <a:pt x="24" y="153"/>
                    </a:cubicBezTo>
                    <a:cubicBezTo>
                      <a:pt x="20" y="154"/>
                      <a:pt x="18" y="156"/>
                      <a:pt x="15" y="158"/>
                    </a:cubicBezTo>
                    <a:cubicBezTo>
                      <a:pt x="16" y="161"/>
                      <a:pt x="17" y="164"/>
                      <a:pt x="18" y="167"/>
                    </a:cubicBezTo>
                    <a:cubicBezTo>
                      <a:pt x="22" y="164"/>
                      <a:pt x="25" y="161"/>
                      <a:pt x="25" y="157"/>
                    </a:cubicBezTo>
                    <a:cubicBezTo>
                      <a:pt x="31" y="163"/>
                      <a:pt x="23" y="178"/>
                      <a:pt x="26" y="181"/>
                    </a:cubicBezTo>
                    <a:cubicBezTo>
                      <a:pt x="27" y="176"/>
                      <a:pt x="29" y="173"/>
                      <a:pt x="30" y="168"/>
                    </a:cubicBezTo>
                    <a:cubicBezTo>
                      <a:pt x="31" y="168"/>
                      <a:pt x="31" y="169"/>
                      <a:pt x="32" y="169"/>
                    </a:cubicBezTo>
                    <a:cubicBezTo>
                      <a:pt x="33" y="170"/>
                      <a:pt x="34" y="171"/>
                      <a:pt x="34" y="171"/>
                    </a:cubicBezTo>
                    <a:cubicBezTo>
                      <a:pt x="35" y="171"/>
                      <a:pt x="35" y="171"/>
                      <a:pt x="35" y="170"/>
                    </a:cubicBezTo>
                    <a:cubicBezTo>
                      <a:pt x="34" y="168"/>
                      <a:pt x="31" y="167"/>
                      <a:pt x="31" y="164"/>
                    </a:cubicBezTo>
                    <a:cubicBezTo>
                      <a:pt x="33" y="164"/>
                      <a:pt x="33" y="166"/>
                      <a:pt x="35" y="167"/>
                    </a:cubicBezTo>
                    <a:cubicBezTo>
                      <a:pt x="35" y="163"/>
                      <a:pt x="39" y="164"/>
                      <a:pt x="41" y="162"/>
                    </a:cubicBezTo>
                    <a:cubicBezTo>
                      <a:pt x="38" y="160"/>
                      <a:pt x="37" y="159"/>
                      <a:pt x="36" y="156"/>
                    </a:cubicBezTo>
                    <a:cubicBezTo>
                      <a:pt x="35" y="157"/>
                      <a:pt x="33" y="157"/>
                      <a:pt x="31" y="157"/>
                    </a:cubicBezTo>
                    <a:cubicBezTo>
                      <a:pt x="28" y="157"/>
                      <a:pt x="26" y="156"/>
                      <a:pt x="26" y="152"/>
                    </a:cubicBezTo>
                    <a:cubicBezTo>
                      <a:pt x="27" y="152"/>
                      <a:pt x="28" y="153"/>
                      <a:pt x="30" y="154"/>
                    </a:cubicBezTo>
                    <a:cubicBezTo>
                      <a:pt x="29" y="149"/>
                      <a:pt x="25" y="144"/>
                      <a:pt x="29" y="140"/>
                    </a:cubicBezTo>
                    <a:cubicBezTo>
                      <a:pt x="29" y="139"/>
                      <a:pt x="28" y="139"/>
                      <a:pt x="28" y="139"/>
                    </a:cubicBezTo>
                    <a:cubicBezTo>
                      <a:pt x="27" y="139"/>
                      <a:pt x="27" y="139"/>
                      <a:pt x="26" y="140"/>
                    </a:cubicBezTo>
                    <a:cubicBezTo>
                      <a:pt x="26" y="140"/>
                      <a:pt x="26" y="141"/>
                      <a:pt x="25" y="141"/>
                    </a:cubicBezTo>
                    <a:cubicBezTo>
                      <a:pt x="25" y="141"/>
                      <a:pt x="25" y="141"/>
                      <a:pt x="25" y="140"/>
                    </a:cubicBezTo>
                    <a:cubicBezTo>
                      <a:pt x="22" y="137"/>
                      <a:pt x="29" y="135"/>
                      <a:pt x="30" y="132"/>
                    </a:cubicBezTo>
                    <a:cubicBezTo>
                      <a:pt x="28" y="127"/>
                      <a:pt x="28" y="124"/>
                      <a:pt x="32" y="120"/>
                    </a:cubicBezTo>
                    <a:cubicBezTo>
                      <a:pt x="32" y="126"/>
                      <a:pt x="33" y="130"/>
                      <a:pt x="34" y="135"/>
                    </a:cubicBezTo>
                    <a:cubicBezTo>
                      <a:pt x="30" y="135"/>
                      <a:pt x="32" y="140"/>
                      <a:pt x="33" y="142"/>
                    </a:cubicBezTo>
                    <a:cubicBezTo>
                      <a:pt x="33" y="143"/>
                      <a:pt x="32" y="143"/>
                      <a:pt x="32" y="143"/>
                    </a:cubicBezTo>
                    <a:cubicBezTo>
                      <a:pt x="32" y="143"/>
                      <a:pt x="31" y="143"/>
                      <a:pt x="31" y="143"/>
                    </a:cubicBezTo>
                    <a:cubicBezTo>
                      <a:pt x="31" y="142"/>
                      <a:pt x="30" y="142"/>
                      <a:pt x="29" y="142"/>
                    </a:cubicBezTo>
                    <a:cubicBezTo>
                      <a:pt x="29" y="142"/>
                      <a:pt x="29" y="142"/>
                      <a:pt x="29" y="142"/>
                    </a:cubicBezTo>
                    <a:cubicBezTo>
                      <a:pt x="29" y="146"/>
                      <a:pt x="31" y="148"/>
                      <a:pt x="34" y="149"/>
                    </a:cubicBezTo>
                    <a:cubicBezTo>
                      <a:pt x="39" y="146"/>
                      <a:pt x="33" y="139"/>
                      <a:pt x="38" y="138"/>
                    </a:cubicBezTo>
                    <a:cubicBezTo>
                      <a:pt x="42" y="138"/>
                      <a:pt x="42" y="142"/>
                      <a:pt x="46" y="142"/>
                    </a:cubicBezTo>
                    <a:cubicBezTo>
                      <a:pt x="47" y="142"/>
                      <a:pt x="47" y="142"/>
                      <a:pt x="48" y="142"/>
                    </a:cubicBezTo>
                    <a:cubicBezTo>
                      <a:pt x="50" y="139"/>
                      <a:pt x="51" y="138"/>
                      <a:pt x="49" y="135"/>
                    </a:cubicBezTo>
                    <a:cubicBezTo>
                      <a:pt x="49" y="134"/>
                      <a:pt x="48" y="134"/>
                      <a:pt x="48" y="134"/>
                    </a:cubicBezTo>
                    <a:cubicBezTo>
                      <a:pt x="47" y="134"/>
                      <a:pt x="47" y="135"/>
                      <a:pt x="47" y="136"/>
                    </a:cubicBezTo>
                    <a:cubicBezTo>
                      <a:pt x="47" y="137"/>
                      <a:pt x="47" y="138"/>
                      <a:pt x="46" y="138"/>
                    </a:cubicBezTo>
                    <a:cubicBezTo>
                      <a:pt x="46" y="138"/>
                      <a:pt x="46" y="138"/>
                      <a:pt x="46" y="138"/>
                    </a:cubicBezTo>
                    <a:cubicBezTo>
                      <a:pt x="43" y="137"/>
                      <a:pt x="42" y="134"/>
                      <a:pt x="41" y="131"/>
                    </a:cubicBezTo>
                    <a:cubicBezTo>
                      <a:pt x="40" y="131"/>
                      <a:pt x="40" y="131"/>
                      <a:pt x="40" y="131"/>
                    </a:cubicBezTo>
                    <a:cubicBezTo>
                      <a:pt x="39" y="131"/>
                      <a:pt x="39" y="132"/>
                      <a:pt x="38" y="132"/>
                    </a:cubicBezTo>
                    <a:cubicBezTo>
                      <a:pt x="38" y="133"/>
                      <a:pt x="37" y="133"/>
                      <a:pt x="37" y="133"/>
                    </a:cubicBezTo>
                    <a:cubicBezTo>
                      <a:pt x="37" y="133"/>
                      <a:pt x="37" y="133"/>
                      <a:pt x="36" y="132"/>
                    </a:cubicBezTo>
                    <a:cubicBezTo>
                      <a:pt x="35" y="128"/>
                      <a:pt x="32" y="115"/>
                      <a:pt x="36" y="111"/>
                    </a:cubicBezTo>
                    <a:cubicBezTo>
                      <a:pt x="36" y="114"/>
                      <a:pt x="36" y="117"/>
                      <a:pt x="36" y="121"/>
                    </a:cubicBezTo>
                    <a:cubicBezTo>
                      <a:pt x="42" y="119"/>
                      <a:pt x="37" y="115"/>
                      <a:pt x="38" y="112"/>
                    </a:cubicBezTo>
                    <a:cubicBezTo>
                      <a:pt x="39" y="106"/>
                      <a:pt x="44" y="99"/>
                      <a:pt x="49" y="95"/>
                    </a:cubicBezTo>
                    <a:cubicBezTo>
                      <a:pt x="54" y="92"/>
                      <a:pt x="62" y="86"/>
                      <a:pt x="68" y="86"/>
                    </a:cubicBezTo>
                    <a:cubicBezTo>
                      <a:pt x="69" y="86"/>
                      <a:pt x="71" y="87"/>
                      <a:pt x="72" y="87"/>
                    </a:cubicBezTo>
                    <a:cubicBezTo>
                      <a:pt x="71" y="87"/>
                      <a:pt x="71" y="87"/>
                      <a:pt x="70" y="87"/>
                    </a:cubicBezTo>
                    <a:cubicBezTo>
                      <a:pt x="59" y="87"/>
                      <a:pt x="57" y="99"/>
                      <a:pt x="61" y="109"/>
                    </a:cubicBezTo>
                    <a:cubicBezTo>
                      <a:pt x="61" y="112"/>
                      <a:pt x="55" y="111"/>
                      <a:pt x="56" y="115"/>
                    </a:cubicBezTo>
                    <a:cubicBezTo>
                      <a:pt x="56" y="115"/>
                      <a:pt x="57" y="115"/>
                      <a:pt x="58" y="115"/>
                    </a:cubicBezTo>
                    <a:cubicBezTo>
                      <a:pt x="65" y="115"/>
                      <a:pt x="67" y="108"/>
                      <a:pt x="69" y="100"/>
                    </a:cubicBezTo>
                    <a:cubicBezTo>
                      <a:pt x="71" y="93"/>
                      <a:pt x="73" y="85"/>
                      <a:pt x="83" y="85"/>
                    </a:cubicBezTo>
                    <a:cubicBezTo>
                      <a:pt x="85" y="85"/>
                      <a:pt x="87" y="86"/>
                      <a:pt x="90" y="86"/>
                    </a:cubicBezTo>
                    <a:cubicBezTo>
                      <a:pt x="83" y="79"/>
                      <a:pt x="76" y="69"/>
                      <a:pt x="83" y="56"/>
                    </a:cubicBezTo>
                    <a:cubicBezTo>
                      <a:pt x="76" y="57"/>
                      <a:pt x="79" y="67"/>
                      <a:pt x="76" y="71"/>
                    </a:cubicBezTo>
                    <a:cubicBezTo>
                      <a:pt x="73" y="62"/>
                      <a:pt x="71" y="45"/>
                      <a:pt x="76" y="36"/>
                    </a:cubicBezTo>
                    <a:cubicBezTo>
                      <a:pt x="75" y="44"/>
                      <a:pt x="82" y="48"/>
                      <a:pt x="88" y="48"/>
                    </a:cubicBezTo>
                    <a:cubicBezTo>
                      <a:pt x="92" y="48"/>
                      <a:pt x="95" y="47"/>
                      <a:pt x="98" y="44"/>
                    </a:cubicBezTo>
                    <a:cubicBezTo>
                      <a:pt x="98" y="40"/>
                      <a:pt x="98" y="36"/>
                      <a:pt x="98" y="33"/>
                    </a:cubicBezTo>
                    <a:cubicBezTo>
                      <a:pt x="100" y="31"/>
                      <a:pt x="102" y="30"/>
                      <a:pt x="105" y="30"/>
                    </a:cubicBezTo>
                    <a:cubicBezTo>
                      <a:pt x="105" y="26"/>
                      <a:pt x="100" y="26"/>
                      <a:pt x="103" y="21"/>
                    </a:cubicBezTo>
                    <a:cubicBezTo>
                      <a:pt x="98" y="21"/>
                      <a:pt x="95" y="23"/>
                      <a:pt x="91" y="23"/>
                    </a:cubicBezTo>
                    <a:cubicBezTo>
                      <a:pt x="90" y="23"/>
                      <a:pt x="89" y="23"/>
                      <a:pt x="88" y="22"/>
                    </a:cubicBezTo>
                    <a:cubicBezTo>
                      <a:pt x="88" y="22"/>
                      <a:pt x="88" y="22"/>
                      <a:pt x="88" y="22"/>
                    </a:cubicBezTo>
                    <a:cubicBezTo>
                      <a:pt x="90" y="22"/>
                      <a:pt x="91" y="21"/>
                      <a:pt x="93" y="21"/>
                    </a:cubicBezTo>
                    <a:cubicBezTo>
                      <a:pt x="94" y="20"/>
                      <a:pt x="95" y="20"/>
                      <a:pt x="97" y="20"/>
                    </a:cubicBezTo>
                    <a:cubicBezTo>
                      <a:pt x="98" y="20"/>
                      <a:pt x="99" y="20"/>
                      <a:pt x="100" y="20"/>
                    </a:cubicBezTo>
                    <a:cubicBezTo>
                      <a:pt x="101" y="14"/>
                      <a:pt x="97" y="13"/>
                      <a:pt x="100" y="8"/>
                    </a:cubicBezTo>
                    <a:cubicBezTo>
                      <a:pt x="96" y="7"/>
                      <a:pt x="94" y="6"/>
                      <a:pt x="96" y="1"/>
                    </a:cubicBezTo>
                    <a:cubicBezTo>
                      <a:pt x="96" y="1"/>
                      <a:pt x="96" y="1"/>
                      <a:pt x="96" y="1"/>
                    </a:cubicBezTo>
                    <a:cubicBezTo>
                      <a:pt x="93" y="1"/>
                      <a:pt x="92" y="3"/>
                      <a:pt x="90" y="5"/>
                    </a:cubicBezTo>
                    <a:cubicBezTo>
                      <a:pt x="90" y="3"/>
                      <a:pt x="90" y="1"/>
                      <a:pt x="89" y="1"/>
                    </a:cubicBezTo>
                    <a:cubicBezTo>
                      <a:pt x="89" y="3"/>
                      <a:pt x="87" y="5"/>
                      <a:pt x="84" y="5"/>
                    </a:cubicBezTo>
                    <a:cubicBezTo>
                      <a:pt x="83" y="5"/>
                      <a:pt x="82" y="5"/>
                      <a:pt x="80" y="4"/>
                    </a:cubicBezTo>
                    <a:cubicBezTo>
                      <a:pt x="81" y="8"/>
                      <a:pt x="83" y="18"/>
                      <a:pt x="79" y="21"/>
                    </a:cubicBezTo>
                    <a:cubicBezTo>
                      <a:pt x="80" y="14"/>
                      <a:pt x="79" y="8"/>
                      <a:pt x="78" y="3"/>
                    </a:cubicBezTo>
                    <a:cubicBezTo>
                      <a:pt x="77" y="3"/>
                      <a:pt x="76" y="4"/>
                      <a:pt x="76" y="4"/>
                    </a:cubicBezTo>
                    <a:cubicBezTo>
                      <a:pt x="73" y="4"/>
                      <a:pt x="72" y="0"/>
                      <a:pt x="69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8" name="Freeform 614"/>
              <p:cNvSpPr>
                <a:spLocks/>
              </p:cNvSpPr>
              <p:nvPr/>
            </p:nvSpPr>
            <p:spPr bwMode="auto">
              <a:xfrm>
                <a:off x="1452" y="2937"/>
                <a:ext cx="36" cy="56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3" y="0"/>
                  </a:cxn>
                  <a:cxn ang="0">
                    <a:pos x="5" y="11"/>
                  </a:cxn>
                  <a:cxn ang="0">
                    <a:pos x="7" y="0"/>
                  </a:cxn>
                </a:cxnLst>
                <a:rect l="0" t="0" r="r" b="b"/>
                <a:pathLst>
                  <a:path w="7" h="11">
                    <a:moveTo>
                      <a:pt x="7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3"/>
                      <a:pt x="1" y="10"/>
                      <a:pt x="5" y="11"/>
                    </a:cubicBezTo>
                    <a:cubicBezTo>
                      <a:pt x="6" y="10"/>
                      <a:pt x="4" y="2"/>
                      <a:pt x="7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9" name="Freeform 615"/>
              <p:cNvSpPr>
                <a:spLocks/>
              </p:cNvSpPr>
              <p:nvPr/>
            </p:nvSpPr>
            <p:spPr bwMode="auto">
              <a:xfrm>
                <a:off x="1374" y="2937"/>
                <a:ext cx="26" cy="41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0"/>
                  </a:cxn>
                  <a:cxn ang="0">
                    <a:pos x="0" y="8"/>
                  </a:cxn>
                  <a:cxn ang="0">
                    <a:pos x="1" y="8"/>
                  </a:cxn>
                  <a:cxn ang="0">
                    <a:pos x="4" y="0"/>
                  </a:cxn>
                </a:cxnLst>
                <a:rect l="0" t="0" r="r" b="b"/>
                <a:pathLst>
                  <a:path w="5" h="8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" y="4"/>
                      <a:pt x="1" y="4"/>
                      <a:pt x="0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5" y="8"/>
                      <a:pt x="4" y="4"/>
                      <a:pt x="4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0" name="Freeform 616"/>
              <p:cNvSpPr>
                <a:spLocks/>
              </p:cNvSpPr>
              <p:nvPr/>
            </p:nvSpPr>
            <p:spPr bwMode="auto">
              <a:xfrm>
                <a:off x="1281" y="3040"/>
                <a:ext cx="119" cy="118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23"/>
                  </a:cxn>
                  <a:cxn ang="0">
                    <a:pos x="8" y="16"/>
                  </a:cxn>
                  <a:cxn ang="0">
                    <a:pos x="9" y="17"/>
                  </a:cxn>
                  <a:cxn ang="0">
                    <a:pos x="12" y="13"/>
                  </a:cxn>
                  <a:cxn ang="0">
                    <a:pos x="13" y="13"/>
                  </a:cxn>
                  <a:cxn ang="0">
                    <a:pos x="12" y="7"/>
                  </a:cxn>
                  <a:cxn ang="0">
                    <a:pos x="18" y="10"/>
                  </a:cxn>
                  <a:cxn ang="0">
                    <a:pos x="23" y="3"/>
                  </a:cxn>
                  <a:cxn ang="0">
                    <a:pos x="19" y="1"/>
                  </a:cxn>
                  <a:cxn ang="0">
                    <a:pos x="14" y="2"/>
                  </a:cxn>
                  <a:cxn ang="0">
                    <a:pos x="10" y="3"/>
                  </a:cxn>
                  <a:cxn ang="0">
                    <a:pos x="5" y="0"/>
                  </a:cxn>
                </a:cxnLst>
                <a:rect l="0" t="0" r="r" b="b"/>
                <a:pathLst>
                  <a:path w="23" h="23">
                    <a:moveTo>
                      <a:pt x="5" y="0"/>
                    </a:moveTo>
                    <a:cubicBezTo>
                      <a:pt x="6" y="9"/>
                      <a:pt x="5" y="17"/>
                      <a:pt x="0" y="23"/>
                    </a:cubicBezTo>
                    <a:cubicBezTo>
                      <a:pt x="4" y="23"/>
                      <a:pt x="6" y="16"/>
                      <a:pt x="8" y="16"/>
                    </a:cubicBezTo>
                    <a:cubicBezTo>
                      <a:pt x="8" y="16"/>
                      <a:pt x="9" y="16"/>
                      <a:pt x="9" y="17"/>
                    </a:cubicBezTo>
                    <a:cubicBezTo>
                      <a:pt x="10" y="15"/>
                      <a:pt x="10" y="13"/>
                      <a:pt x="12" y="13"/>
                    </a:cubicBezTo>
                    <a:cubicBezTo>
                      <a:pt x="12" y="13"/>
                      <a:pt x="12" y="13"/>
                      <a:pt x="13" y="13"/>
                    </a:cubicBezTo>
                    <a:cubicBezTo>
                      <a:pt x="14" y="10"/>
                      <a:pt x="9" y="8"/>
                      <a:pt x="12" y="7"/>
                    </a:cubicBezTo>
                    <a:cubicBezTo>
                      <a:pt x="13" y="9"/>
                      <a:pt x="15" y="10"/>
                      <a:pt x="18" y="10"/>
                    </a:cubicBezTo>
                    <a:cubicBezTo>
                      <a:pt x="19" y="7"/>
                      <a:pt x="22" y="6"/>
                      <a:pt x="23" y="3"/>
                    </a:cubicBezTo>
                    <a:cubicBezTo>
                      <a:pt x="22" y="2"/>
                      <a:pt x="20" y="1"/>
                      <a:pt x="19" y="1"/>
                    </a:cubicBezTo>
                    <a:cubicBezTo>
                      <a:pt x="17" y="1"/>
                      <a:pt x="16" y="2"/>
                      <a:pt x="14" y="2"/>
                    </a:cubicBezTo>
                    <a:cubicBezTo>
                      <a:pt x="13" y="2"/>
                      <a:pt x="11" y="3"/>
                      <a:pt x="10" y="3"/>
                    </a:cubicBezTo>
                    <a:cubicBezTo>
                      <a:pt x="8" y="3"/>
                      <a:pt x="7" y="2"/>
                      <a:pt x="5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1" name="Freeform 617"/>
              <p:cNvSpPr>
                <a:spLocks/>
              </p:cNvSpPr>
              <p:nvPr/>
            </p:nvSpPr>
            <p:spPr bwMode="auto">
              <a:xfrm>
                <a:off x="1229" y="3898"/>
                <a:ext cx="145" cy="103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5"/>
                  </a:cxn>
                  <a:cxn ang="0">
                    <a:pos x="8" y="20"/>
                  </a:cxn>
                  <a:cxn ang="0">
                    <a:pos x="10" y="13"/>
                  </a:cxn>
                  <a:cxn ang="0">
                    <a:pos x="9" y="13"/>
                  </a:cxn>
                  <a:cxn ang="0">
                    <a:pos x="7" y="11"/>
                  </a:cxn>
                  <a:cxn ang="0">
                    <a:pos x="7" y="10"/>
                  </a:cxn>
                  <a:cxn ang="0">
                    <a:pos x="8" y="10"/>
                  </a:cxn>
                  <a:cxn ang="0">
                    <a:pos x="16" y="17"/>
                  </a:cxn>
                  <a:cxn ang="0">
                    <a:pos x="16" y="11"/>
                  </a:cxn>
                  <a:cxn ang="0">
                    <a:pos x="27" y="14"/>
                  </a:cxn>
                  <a:cxn ang="0">
                    <a:pos x="23" y="8"/>
                  </a:cxn>
                  <a:cxn ang="0">
                    <a:pos x="28" y="4"/>
                  </a:cxn>
                  <a:cxn ang="0">
                    <a:pos x="28" y="4"/>
                  </a:cxn>
                  <a:cxn ang="0">
                    <a:pos x="23" y="6"/>
                  </a:cxn>
                  <a:cxn ang="0">
                    <a:pos x="18" y="8"/>
                  </a:cxn>
                  <a:cxn ang="0">
                    <a:pos x="16" y="7"/>
                  </a:cxn>
                  <a:cxn ang="0">
                    <a:pos x="18" y="5"/>
                  </a:cxn>
                  <a:cxn ang="0">
                    <a:pos x="17" y="5"/>
                  </a:cxn>
                  <a:cxn ang="0">
                    <a:pos x="14" y="6"/>
                  </a:cxn>
                  <a:cxn ang="0">
                    <a:pos x="12" y="7"/>
                  </a:cxn>
                  <a:cxn ang="0">
                    <a:pos x="11" y="6"/>
                  </a:cxn>
                  <a:cxn ang="0">
                    <a:pos x="15" y="2"/>
                  </a:cxn>
                  <a:cxn ang="0">
                    <a:pos x="8" y="0"/>
                  </a:cxn>
                </a:cxnLst>
                <a:rect l="0" t="0" r="r" b="b"/>
                <a:pathLst>
                  <a:path w="28" h="20">
                    <a:moveTo>
                      <a:pt x="8" y="0"/>
                    </a:moveTo>
                    <a:cubicBezTo>
                      <a:pt x="6" y="3"/>
                      <a:pt x="4" y="5"/>
                      <a:pt x="0" y="5"/>
                    </a:cubicBezTo>
                    <a:cubicBezTo>
                      <a:pt x="0" y="13"/>
                      <a:pt x="3" y="16"/>
                      <a:pt x="8" y="20"/>
                    </a:cubicBezTo>
                    <a:cubicBezTo>
                      <a:pt x="7" y="16"/>
                      <a:pt x="8" y="15"/>
                      <a:pt x="10" y="13"/>
                    </a:cubicBezTo>
                    <a:cubicBezTo>
                      <a:pt x="10" y="13"/>
                      <a:pt x="9" y="13"/>
                      <a:pt x="9" y="13"/>
                    </a:cubicBezTo>
                    <a:cubicBezTo>
                      <a:pt x="8" y="13"/>
                      <a:pt x="7" y="12"/>
                      <a:pt x="7" y="11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10"/>
                      <a:pt x="8" y="10"/>
                      <a:pt x="8" y="10"/>
                    </a:cubicBezTo>
                    <a:cubicBezTo>
                      <a:pt x="12" y="11"/>
                      <a:pt x="14" y="14"/>
                      <a:pt x="16" y="17"/>
                    </a:cubicBezTo>
                    <a:cubicBezTo>
                      <a:pt x="18" y="14"/>
                      <a:pt x="13" y="12"/>
                      <a:pt x="16" y="11"/>
                    </a:cubicBezTo>
                    <a:cubicBezTo>
                      <a:pt x="21" y="11"/>
                      <a:pt x="23" y="14"/>
                      <a:pt x="27" y="14"/>
                    </a:cubicBezTo>
                    <a:cubicBezTo>
                      <a:pt x="28" y="10"/>
                      <a:pt x="23" y="11"/>
                      <a:pt x="23" y="8"/>
                    </a:cubicBezTo>
                    <a:cubicBezTo>
                      <a:pt x="25" y="8"/>
                      <a:pt x="28" y="8"/>
                      <a:pt x="28" y="4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6" y="4"/>
                      <a:pt x="24" y="5"/>
                      <a:pt x="23" y="6"/>
                    </a:cubicBezTo>
                    <a:cubicBezTo>
                      <a:pt x="21" y="7"/>
                      <a:pt x="20" y="8"/>
                      <a:pt x="18" y="8"/>
                    </a:cubicBezTo>
                    <a:cubicBezTo>
                      <a:pt x="18" y="8"/>
                      <a:pt x="17" y="8"/>
                      <a:pt x="16" y="7"/>
                    </a:cubicBezTo>
                    <a:cubicBezTo>
                      <a:pt x="17" y="7"/>
                      <a:pt x="19" y="7"/>
                      <a:pt x="18" y="5"/>
                    </a:cubicBezTo>
                    <a:cubicBezTo>
                      <a:pt x="18" y="5"/>
                      <a:pt x="18" y="5"/>
                      <a:pt x="17" y="5"/>
                    </a:cubicBezTo>
                    <a:cubicBezTo>
                      <a:pt x="16" y="5"/>
                      <a:pt x="15" y="6"/>
                      <a:pt x="14" y="6"/>
                    </a:cubicBezTo>
                    <a:cubicBezTo>
                      <a:pt x="13" y="7"/>
                      <a:pt x="13" y="7"/>
                      <a:pt x="12" y="7"/>
                    </a:cubicBezTo>
                    <a:cubicBezTo>
                      <a:pt x="12" y="7"/>
                      <a:pt x="11" y="7"/>
                      <a:pt x="11" y="6"/>
                    </a:cubicBezTo>
                    <a:cubicBezTo>
                      <a:pt x="11" y="4"/>
                      <a:pt x="15" y="5"/>
                      <a:pt x="15" y="2"/>
                    </a:cubicBezTo>
                    <a:cubicBezTo>
                      <a:pt x="14" y="0"/>
                      <a:pt x="9" y="2"/>
                      <a:pt x="8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2" name="Freeform 618"/>
              <p:cNvSpPr>
                <a:spLocks/>
              </p:cNvSpPr>
              <p:nvPr/>
            </p:nvSpPr>
            <p:spPr bwMode="auto">
              <a:xfrm>
                <a:off x="1265" y="3004"/>
                <a:ext cx="93" cy="97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5" y="0"/>
                  </a:cxn>
                  <a:cxn ang="0">
                    <a:pos x="0" y="10"/>
                  </a:cxn>
                  <a:cxn ang="0">
                    <a:pos x="1" y="19"/>
                  </a:cxn>
                  <a:cxn ang="0">
                    <a:pos x="1" y="19"/>
                  </a:cxn>
                  <a:cxn ang="0">
                    <a:pos x="4" y="17"/>
                  </a:cxn>
                  <a:cxn ang="0">
                    <a:pos x="6" y="15"/>
                  </a:cxn>
                  <a:cxn ang="0">
                    <a:pos x="7" y="15"/>
                  </a:cxn>
                  <a:cxn ang="0">
                    <a:pos x="8" y="5"/>
                  </a:cxn>
                  <a:cxn ang="0">
                    <a:pos x="13" y="8"/>
                  </a:cxn>
                  <a:cxn ang="0">
                    <a:pos x="18" y="2"/>
                  </a:cxn>
                  <a:cxn ang="0">
                    <a:pos x="8" y="0"/>
                  </a:cxn>
                </a:cxnLst>
                <a:rect l="0" t="0" r="r" b="b"/>
                <a:pathLst>
                  <a:path w="18" h="19">
                    <a:moveTo>
                      <a:pt x="8" y="0"/>
                    </a:moveTo>
                    <a:cubicBezTo>
                      <a:pt x="8" y="0"/>
                      <a:pt x="6" y="0"/>
                      <a:pt x="5" y="0"/>
                    </a:cubicBezTo>
                    <a:cubicBezTo>
                      <a:pt x="5" y="6"/>
                      <a:pt x="0" y="5"/>
                      <a:pt x="0" y="10"/>
                    </a:cubicBezTo>
                    <a:cubicBezTo>
                      <a:pt x="3" y="12"/>
                      <a:pt x="0" y="14"/>
                      <a:pt x="1" y="19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3" y="19"/>
                      <a:pt x="3" y="18"/>
                      <a:pt x="4" y="17"/>
                    </a:cubicBezTo>
                    <a:cubicBezTo>
                      <a:pt x="4" y="16"/>
                      <a:pt x="4" y="15"/>
                      <a:pt x="6" y="15"/>
                    </a:cubicBezTo>
                    <a:cubicBezTo>
                      <a:pt x="6" y="15"/>
                      <a:pt x="7" y="15"/>
                      <a:pt x="7" y="15"/>
                    </a:cubicBezTo>
                    <a:cubicBezTo>
                      <a:pt x="8" y="12"/>
                      <a:pt x="6" y="6"/>
                      <a:pt x="8" y="5"/>
                    </a:cubicBezTo>
                    <a:cubicBezTo>
                      <a:pt x="9" y="7"/>
                      <a:pt x="11" y="7"/>
                      <a:pt x="13" y="8"/>
                    </a:cubicBezTo>
                    <a:cubicBezTo>
                      <a:pt x="14" y="5"/>
                      <a:pt x="18" y="5"/>
                      <a:pt x="18" y="2"/>
                    </a:cubicBezTo>
                    <a:cubicBezTo>
                      <a:pt x="13" y="2"/>
                      <a:pt x="13" y="0"/>
                      <a:pt x="8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3" name="Freeform 619"/>
              <p:cNvSpPr>
                <a:spLocks/>
              </p:cNvSpPr>
              <p:nvPr/>
            </p:nvSpPr>
            <p:spPr bwMode="auto">
              <a:xfrm>
                <a:off x="1312" y="3286"/>
                <a:ext cx="31" cy="57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5" y="11"/>
                  </a:cxn>
                  <a:cxn ang="0">
                    <a:pos x="6" y="11"/>
                  </a:cxn>
                  <a:cxn ang="0">
                    <a:pos x="2" y="0"/>
                  </a:cxn>
                </a:cxnLst>
                <a:rect l="0" t="0" r="r" b="b"/>
                <a:pathLst>
                  <a:path w="6" h="11">
                    <a:moveTo>
                      <a:pt x="2" y="0"/>
                    </a:moveTo>
                    <a:cubicBezTo>
                      <a:pt x="0" y="3"/>
                      <a:pt x="0" y="11"/>
                      <a:pt x="5" y="11"/>
                    </a:cubicBezTo>
                    <a:cubicBezTo>
                      <a:pt x="5" y="11"/>
                      <a:pt x="5" y="11"/>
                      <a:pt x="6" y="11"/>
                    </a:cubicBezTo>
                    <a:cubicBezTo>
                      <a:pt x="6" y="6"/>
                      <a:pt x="6" y="1"/>
                      <a:pt x="2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4" name="Freeform 620"/>
              <p:cNvSpPr>
                <a:spLocks/>
              </p:cNvSpPr>
              <p:nvPr/>
            </p:nvSpPr>
            <p:spPr bwMode="auto">
              <a:xfrm>
                <a:off x="1281" y="2937"/>
                <a:ext cx="62" cy="41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3" y="0"/>
                  </a:cxn>
                  <a:cxn ang="0">
                    <a:pos x="7" y="8"/>
                  </a:cxn>
                  <a:cxn ang="0">
                    <a:pos x="10" y="0"/>
                  </a:cxn>
                </a:cxnLst>
                <a:rect l="0" t="0" r="r" b="b"/>
                <a:pathLst>
                  <a:path w="12" h="8">
                    <a:moveTo>
                      <a:pt x="10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5"/>
                      <a:pt x="3" y="8"/>
                      <a:pt x="7" y="8"/>
                    </a:cubicBezTo>
                    <a:cubicBezTo>
                      <a:pt x="9" y="8"/>
                      <a:pt x="12" y="6"/>
                      <a:pt x="10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5" name="Freeform 621"/>
              <p:cNvSpPr>
                <a:spLocks/>
              </p:cNvSpPr>
              <p:nvPr/>
            </p:nvSpPr>
            <p:spPr bwMode="auto">
              <a:xfrm>
                <a:off x="1286" y="4120"/>
                <a:ext cx="62" cy="11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5"/>
                  </a:cxn>
                  <a:cxn ang="0">
                    <a:pos x="0" y="5"/>
                  </a:cxn>
                  <a:cxn ang="0">
                    <a:pos x="0" y="23"/>
                  </a:cxn>
                  <a:cxn ang="0">
                    <a:pos x="12" y="2"/>
                  </a:cxn>
                  <a:cxn ang="0">
                    <a:pos x="9" y="3"/>
                  </a:cxn>
                  <a:cxn ang="0">
                    <a:pos x="2" y="0"/>
                  </a:cxn>
                </a:cxnLst>
                <a:rect l="0" t="0" r="r" b="b"/>
                <a:pathLst>
                  <a:path w="12" h="23">
                    <a:moveTo>
                      <a:pt x="2" y="0"/>
                    </a:moveTo>
                    <a:cubicBezTo>
                      <a:pt x="2" y="2"/>
                      <a:pt x="3" y="5"/>
                      <a:pt x="1" y="5"/>
                    </a:cubicBezTo>
                    <a:cubicBezTo>
                      <a:pt x="1" y="5"/>
                      <a:pt x="0" y="5"/>
                      <a:pt x="0" y="5"/>
                    </a:cubicBezTo>
                    <a:cubicBezTo>
                      <a:pt x="3" y="10"/>
                      <a:pt x="5" y="19"/>
                      <a:pt x="0" y="23"/>
                    </a:cubicBezTo>
                    <a:cubicBezTo>
                      <a:pt x="8" y="21"/>
                      <a:pt x="10" y="12"/>
                      <a:pt x="12" y="2"/>
                    </a:cubicBezTo>
                    <a:cubicBezTo>
                      <a:pt x="10" y="3"/>
                      <a:pt x="9" y="3"/>
                      <a:pt x="9" y="3"/>
                    </a:cubicBezTo>
                    <a:cubicBezTo>
                      <a:pt x="7" y="3"/>
                      <a:pt x="6" y="0"/>
                      <a:pt x="2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6" name="Freeform 622"/>
              <p:cNvSpPr>
                <a:spLocks/>
              </p:cNvSpPr>
              <p:nvPr/>
            </p:nvSpPr>
            <p:spPr bwMode="auto">
              <a:xfrm>
                <a:off x="1239" y="2937"/>
                <a:ext cx="47" cy="51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0"/>
                  </a:cxn>
                  <a:cxn ang="0">
                    <a:pos x="5" y="10"/>
                  </a:cxn>
                  <a:cxn ang="0">
                    <a:pos x="8" y="10"/>
                  </a:cxn>
                  <a:cxn ang="0">
                    <a:pos x="9" y="3"/>
                  </a:cxn>
                  <a:cxn ang="0">
                    <a:pos x="9" y="3"/>
                  </a:cxn>
                  <a:cxn ang="0">
                    <a:pos x="6" y="3"/>
                  </a:cxn>
                  <a:cxn ang="0">
                    <a:pos x="5" y="3"/>
                  </a:cxn>
                  <a:cxn ang="0">
                    <a:pos x="3" y="0"/>
                  </a:cxn>
                </a:cxnLst>
                <a:rect l="0" t="0" r="r" b="b"/>
                <a:pathLst>
                  <a:path w="9" h="10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6"/>
                      <a:pt x="0" y="10"/>
                      <a:pt x="5" y="10"/>
                    </a:cubicBezTo>
                    <a:cubicBezTo>
                      <a:pt x="6" y="10"/>
                      <a:pt x="7" y="10"/>
                      <a:pt x="8" y="10"/>
                    </a:cubicBezTo>
                    <a:cubicBezTo>
                      <a:pt x="9" y="9"/>
                      <a:pt x="9" y="5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8" y="3"/>
                      <a:pt x="7" y="3"/>
                      <a:pt x="6" y="3"/>
                    </a:cubicBezTo>
                    <a:cubicBezTo>
                      <a:pt x="6" y="3"/>
                      <a:pt x="5" y="3"/>
                      <a:pt x="5" y="3"/>
                    </a:cubicBezTo>
                    <a:cubicBezTo>
                      <a:pt x="4" y="3"/>
                      <a:pt x="4" y="3"/>
                      <a:pt x="3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7" name="Freeform 623"/>
              <p:cNvSpPr>
                <a:spLocks/>
              </p:cNvSpPr>
              <p:nvPr/>
            </p:nvSpPr>
            <p:spPr bwMode="auto">
              <a:xfrm>
                <a:off x="1182" y="3801"/>
                <a:ext cx="88" cy="56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4" y="1"/>
                  </a:cxn>
                  <a:cxn ang="0">
                    <a:pos x="3" y="9"/>
                  </a:cxn>
                  <a:cxn ang="0">
                    <a:pos x="5" y="9"/>
                  </a:cxn>
                  <a:cxn ang="0">
                    <a:pos x="9" y="10"/>
                  </a:cxn>
                  <a:cxn ang="0">
                    <a:pos x="11" y="11"/>
                  </a:cxn>
                  <a:cxn ang="0">
                    <a:pos x="11" y="11"/>
                  </a:cxn>
                  <a:cxn ang="0">
                    <a:pos x="13" y="8"/>
                  </a:cxn>
                  <a:cxn ang="0">
                    <a:pos x="14" y="10"/>
                  </a:cxn>
                  <a:cxn ang="0">
                    <a:pos x="17" y="5"/>
                  </a:cxn>
                  <a:cxn ang="0">
                    <a:pos x="14" y="6"/>
                  </a:cxn>
                  <a:cxn ang="0">
                    <a:pos x="12" y="3"/>
                  </a:cxn>
                  <a:cxn ang="0">
                    <a:pos x="12" y="3"/>
                  </a:cxn>
                  <a:cxn ang="0">
                    <a:pos x="10" y="3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5" y="0"/>
                  </a:cxn>
                </a:cxnLst>
                <a:rect l="0" t="0" r="r" b="b"/>
                <a:pathLst>
                  <a:path w="17" h="11">
                    <a:moveTo>
                      <a:pt x="5" y="0"/>
                    </a:moveTo>
                    <a:cubicBezTo>
                      <a:pt x="5" y="0"/>
                      <a:pt x="4" y="1"/>
                      <a:pt x="4" y="1"/>
                    </a:cubicBezTo>
                    <a:cubicBezTo>
                      <a:pt x="3" y="1"/>
                      <a:pt x="0" y="4"/>
                      <a:pt x="3" y="9"/>
                    </a:cubicBezTo>
                    <a:cubicBezTo>
                      <a:pt x="3" y="9"/>
                      <a:pt x="4" y="9"/>
                      <a:pt x="5" y="9"/>
                    </a:cubicBezTo>
                    <a:cubicBezTo>
                      <a:pt x="7" y="9"/>
                      <a:pt x="8" y="10"/>
                      <a:pt x="9" y="10"/>
                    </a:cubicBezTo>
                    <a:cubicBezTo>
                      <a:pt x="10" y="11"/>
                      <a:pt x="10" y="11"/>
                      <a:pt x="11" y="11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1" y="11"/>
                      <a:pt x="12" y="8"/>
                      <a:pt x="13" y="8"/>
                    </a:cubicBezTo>
                    <a:cubicBezTo>
                      <a:pt x="13" y="8"/>
                      <a:pt x="14" y="9"/>
                      <a:pt x="14" y="10"/>
                    </a:cubicBezTo>
                    <a:cubicBezTo>
                      <a:pt x="15" y="8"/>
                      <a:pt x="17" y="8"/>
                      <a:pt x="17" y="5"/>
                    </a:cubicBezTo>
                    <a:cubicBezTo>
                      <a:pt x="15" y="6"/>
                      <a:pt x="15" y="6"/>
                      <a:pt x="14" y="6"/>
                    </a:cubicBezTo>
                    <a:cubicBezTo>
                      <a:pt x="12" y="6"/>
                      <a:pt x="13" y="3"/>
                      <a:pt x="12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1" y="3"/>
                      <a:pt x="11" y="3"/>
                      <a:pt x="10" y="3"/>
                    </a:cubicBezTo>
                    <a:cubicBezTo>
                      <a:pt x="10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7" y="3"/>
                      <a:pt x="7" y="0"/>
                      <a:pt x="5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8" name="Freeform 624"/>
              <p:cNvSpPr>
                <a:spLocks/>
              </p:cNvSpPr>
              <p:nvPr/>
            </p:nvSpPr>
            <p:spPr bwMode="auto">
              <a:xfrm>
                <a:off x="1120" y="2937"/>
                <a:ext cx="124" cy="149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18" y="0"/>
                  </a:cxn>
                  <a:cxn ang="0">
                    <a:pos x="1" y="11"/>
                  </a:cxn>
                  <a:cxn ang="0">
                    <a:pos x="5" y="13"/>
                  </a:cxn>
                  <a:cxn ang="0">
                    <a:pos x="0" y="22"/>
                  </a:cxn>
                  <a:cxn ang="0">
                    <a:pos x="2" y="23"/>
                  </a:cxn>
                  <a:cxn ang="0">
                    <a:pos x="4" y="23"/>
                  </a:cxn>
                  <a:cxn ang="0">
                    <a:pos x="6" y="22"/>
                  </a:cxn>
                  <a:cxn ang="0">
                    <a:pos x="8" y="23"/>
                  </a:cxn>
                  <a:cxn ang="0">
                    <a:pos x="13" y="18"/>
                  </a:cxn>
                  <a:cxn ang="0">
                    <a:pos x="17" y="29"/>
                  </a:cxn>
                  <a:cxn ang="0">
                    <a:pos x="17" y="22"/>
                  </a:cxn>
                  <a:cxn ang="0">
                    <a:pos x="18" y="21"/>
                  </a:cxn>
                  <a:cxn ang="0">
                    <a:pos x="19" y="21"/>
                  </a:cxn>
                  <a:cxn ang="0">
                    <a:pos x="20" y="22"/>
                  </a:cxn>
                  <a:cxn ang="0">
                    <a:pos x="21" y="21"/>
                  </a:cxn>
                  <a:cxn ang="0">
                    <a:pos x="16" y="13"/>
                  </a:cxn>
                  <a:cxn ang="0">
                    <a:pos x="14" y="17"/>
                  </a:cxn>
                  <a:cxn ang="0">
                    <a:pos x="15" y="11"/>
                  </a:cxn>
                  <a:cxn ang="0">
                    <a:pos x="7" y="14"/>
                  </a:cxn>
                  <a:cxn ang="0">
                    <a:pos x="16" y="8"/>
                  </a:cxn>
                  <a:cxn ang="0">
                    <a:pos x="18" y="14"/>
                  </a:cxn>
                  <a:cxn ang="0">
                    <a:pos x="21" y="0"/>
                  </a:cxn>
                </a:cxnLst>
                <a:rect l="0" t="0" r="r" b="b"/>
                <a:pathLst>
                  <a:path w="24" h="29">
                    <a:moveTo>
                      <a:pt x="21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17" y="9"/>
                      <a:pt x="6" y="8"/>
                      <a:pt x="1" y="11"/>
                    </a:cubicBezTo>
                    <a:cubicBezTo>
                      <a:pt x="1" y="13"/>
                      <a:pt x="3" y="13"/>
                      <a:pt x="5" y="13"/>
                    </a:cubicBezTo>
                    <a:cubicBezTo>
                      <a:pt x="1" y="17"/>
                      <a:pt x="3" y="19"/>
                      <a:pt x="0" y="22"/>
                    </a:cubicBezTo>
                    <a:cubicBezTo>
                      <a:pt x="0" y="23"/>
                      <a:pt x="1" y="23"/>
                      <a:pt x="2" y="23"/>
                    </a:cubicBezTo>
                    <a:cubicBezTo>
                      <a:pt x="3" y="23"/>
                      <a:pt x="4" y="23"/>
                      <a:pt x="4" y="23"/>
                    </a:cubicBezTo>
                    <a:cubicBezTo>
                      <a:pt x="5" y="23"/>
                      <a:pt x="6" y="22"/>
                      <a:pt x="6" y="22"/>
                    </a:cubicBezTo>
                    <a:cubicBezTo>
                      <a:pt x="7" y="22"/>
                      <a:pt x="8" y="22"/>
                      <a:pt x="8" y="23"/>
                    </a:cubicBezTo>
                    <a:cubicBezTo>
                      <a:pt x="10" y="21"/>
                      <a:pt x="11" y="20"/>
                      <a:pt x="13" y="18"/>
                    </a:cubicBezTo>
                    <a:cubicBezTo>
                      <a:pt x="14" y="21"/>
                      <a:pt x="14" y="27"/>
                      <a:pt x="17" y="29"/>
                    </a:cubicBezTo>
                    <a:cubicBezTo>
                      <a:pt x="19" y="29"/>
                      <a:pt x="19" y="22"/>
                      <a:pt x="17" y="22"/>
                    </a:cubicBezTo>
                    <a:cubicBezTo>
                      <a:pt x="17" y="21"/>
                      <a:pt x="17" y="21"/>
                      <a:pt x="18" y="21"/>
                    </a:cubicBezTo>
                    <a:cubicBezTo>
                      <a:pt x="18" y="21"/>
                      <a:pt x="19" y="21"/>
                      <a:pt x="19" y="21"/>
                    </a:cubicBezTo>
                    <a:cubicBezTo>
                      <a:pt x="19" y="21"/>
                      <a:pt x="20" y="22"/>
                      <a:pt x="20" y="22"/>
                    </a:cubicBezTo>
                    <a:cubicBezTo>
                      <a:pt x="20" y="22"/>
                      <a:pt x="21" y="21"/>
                      <a:pt x="21" y="21"/>
                    </a:cubicBezTo>
                    <a:cubicBezTo>
                      <a:pt x="19" y="18"/>
                      <a:pt x="18" y="15"/>
                      <a:pt x="16" y="13"/>
                    </a:cubicBezTo>
                    <a:cubicBezTo>
                      <a:pt x="15" y="14"/>
                      <a:pt x="14" y="15"/>
                      <a:pt x="14" y="17"/>
                    </a:cubicBezTo>
                    <a:cubicBezTo>
                      <a:pt x="12" y="16"/>
                      <a:pt x="14" y="13"/>
                      <a:pt x="15" y="11"/>
                    </a:cubicBezTo>
                    <a:cubicBezTo>
                      <a:pt x="13" y="13"/>
                      <a:pt x="10" y="13"/>
                      <a:pt x="7" y="14"/>
                    </a:cubicBezTo>
                    <a:cubicBezTo>
                      <a:pt x="6" y="12"/>
                      <a:pt x="16" y="12"/>
                      <a:pt x="16" y="8"/>
                    </a:cubicBezTo>
                    <a:cubicBezTo>
                      <a:pt x="18" y="9"/>
                      <a:pt x="18" y="11"/>
                      <a:pt x="18" y="14"/>
                    </a:cubicBezTo>
                    <a:cubicBezTo>
                      <a:pt x="24" y="14"/>
                      <a:pt x="23" y="5"/>
                      <a:pt x="21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9" name="Freeform 625"/>
              <p:cNvSpPr>
                <a:spLocks/>
              </p:cNvSpPr>
              <p:nvPr/>
            </p:nvSpPr>
            <p:spPr bwMode="auto">
              <a:xfrm>
                <a:off x="1177" y="3898"/>
                <a:ext cx="57" cy="9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8" y="18"/>
                  </a:cxn>
                  <a:cxn ang="0">
                    <a:pos x="2" y="0"/>
                  </a:cxn>
                </a:cxnLst>
                <a:rect l="0" t="0" r="r" b="b"/>
                <a:pathLst>
                  <a:path w="11" h="18">
                    <a:moveTo>
                      <a:pt x="2" y="0"/>
                    </a:moveTo>
                    <a:cubicBezTo>
                      <a:pt x="0" y="9"/>
                      <a:pt x="7" y="11"/>
                      <a:pt x="8" y="18"/>
                    </a:cubicBezTo>
                    <a:cubicBezTo>
                      <a:pt x="11" y="10"/>
                      <a:pt x="7" y="3"/>
                      <a:pt x="2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0" name="Freeform 626"/>
              <p:cNvSpPr>
                <a:spLocks/>
              </p:cNvSpPr>
              <p:nvPr/>
            </p:nvSpPr>
            <p:spPr bwMode="auto">
              <a:xfrm>
                <a:off x="1151" y="2937"/>
                <a:ext cx="57" cy="20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0"/>
                  </a:cxn>
                  <a:cxn ang="0">
                    <a:pos x="5" y="4"/>
                  </a:cxn>
                  <a:cxn ang="0">
                    <a:pos x="11" y="0"/>
                  </a:cxn>
                </a:cxnLst>
                <a:rect l="0" t="0" r="r" b="b"/>
                <a:pathLst>
                  <a:path w="11" h="4">
                    <a:moveTo>
                      <a:pt x="1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2" y="4"/>
                      <a:pt x="5" y="4"/>
                    </a:cubicBezTo>
                    <a:cubicBezTo>
                      <a:pt x="7" y="4"/>
                      <a:pt x="10" y="3"/>
                      <a:pt x="11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1" name="Freeform 627"/>
              <p:cNvSpPr>
                <a:spLocks/>
              </p:cNvSpPr>
              <p:nvPr/>
            </p:nvSpPr>
            <p:spPr bwMode="auto">
              <a:xfrm>
                <a:off x="1141" y="4449"/>
                <a:ext cx="15" cy="1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2"/>
                  </a:cxn>
                  <a:cxn ang="0">
                    <a:pos x="2" y="3"/>
                  </a:cxn>
                  <a:cxn ang="0">
                    <a:pos x="3" y="1"/>
                  </a:cxn>
                  <a:cxn ang="0">
                    <a:pos x="1" y="0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1" y="1"/>
                      <a:pt x="0" y="1"/>
                      <a:pt x="0" y="2"/>
                    </a:cubicBezTo>
                    <a:cubicBezTo>
                      <a:pt x="1" y="2"/>
                      <a:pt x="1" y="3"/>
                      <a:pt x="2" y="3"/>
                    </a:cubicBezTo>
                    <a:cubicBezTo>
                      <a:pt x="2" y="2"/>
                      <a:pt x="3" y="2"/>
                      <a:pt x="3" y="1"/>
                    </a:cubicBezTo>
                    <a:cubicBezTo>
                      <a:pt x="2" y="1"/>
                      <a:pt x="2" y="0"/>
                      <a:pt x="1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2" name="Freeform 628"/>
              <p:cNvSpPr>
                <a:spLocks/>
              </p:cNvSpPr>
              <p:nvPr/>
            </p:nvSpPr>
            <p:spPr bwMode="auto">
              <a:xfrm>
                <a:off x="1141" y="3698"/>
                <a:ext cx="20" cy="31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0"/>
                  </a:cxn>
                  <a:cxn ang="0">
                    <a:pos x="0" y="6"/>
                  </a:cxn>
                  <a:cxn ang="0">
                    <a:pos x="1" y="6"/>
                  </a:cxn>
                  <a:cxn ang="0">
                    <a:pos x="3" y="3"/>
                  </a:cxn>
                  <a:cxn ang="0">
                    <a:pos x="2" y="0"/>
                  </a:cxn>
                </a:cxnLst>
                <a:rect l="0" t="0" r="r" b="b"/>
                <a:pathLst>
                  <a:path w="4" h="6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3"/>
                      <a:pt x="0" y="6"/>
                    </a:cubicBezTo>
                    <a:cubicBezTo>
                      <a:pt x="0" y="6"/>
                      <a:pt x="1" y="6"/>
                      <a:pt x="1" y="6"/>
                    </a:cubicBezTo>
                    <a:cubicBezTo>
                      <a:pt x="2" y="6"/>
                      <a:pt x="3" y="5"/>
                      <a:pt x="3" y="3"/>
                    </a:cubicBezTo>
                    <a:cubicBezTo>
                      <a:pt x="4" y="2"/>
                      <a:pt x="3" y="0"/>
                      <a:pt x="2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3" name="Freeform 629"/>
              <p:cNvSpPr>
                <a:spLocks/>
              </p:cNvSpPr>
              <p:nvPr/>
            </p:nvSpPr>
            <p:spPr bwMode="auto">
              <a:xfrm>
                <a:off x="1073" y="3646"/>
                <a:ext cx="93" cy="6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0"/>
                  </a:cxn>
                  <a:cxn ang="0">
                    <a:pos x="1" y="5"/>
                  </a:cxn>
                  <a:cxn ang="0">
                    <a:pos x="8" y="7"/>
                  </a:cxn>
                  <a:cxn ang="0">
                    <a:pos x="5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0" y="11"/>
                  </a:cxn>
                  <a:cxn ang="0">
                    <a:pos x="2" y="12"/>
                  </a:cxn>
                  <a:cxn ang="0">
                    <a:pos x="7" y="10"/>
                  </a:cxn>
                  <a:cxn ang="0">
                    <a:pos x="14" y="8"/>
                  </a:cxn>
                  <a:cxn ang="0">
                    <a:pos x="18" y="9"/>
                  </a:cxn>
                  <a:cxn ang="0">
                    <a:pos x="8" y="6"/>
                  </a:cxn>
                  <a:cxn ang="0">
                    <a:pos x="2" y="0"/>
                  </a:cxn>
                </a:cxnLst>
                <a:rect l="0" t="0" r="r" b="b"/>
                <a:pathLst>
                  <a:path w="18" h="12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1"/>
                      <a:pt x="1" y="3"/>
                      <a:pt x="1" y="5"/>
                    </a:cubicBezTo>
                    <a:cubicBezTo>
                      <a:pt x="3" y="6"/>
                      <a:pt x="7" y="5"/>
                      <a:pt x="8" y="7"/>
                    </a:cubicBezTo>
                    <a:cubicBezTo>
                      <a:pt x="7" y="8"/>
                      <a:pt x="6" y="8"/>
                      <a:pt x="5" y="8"/>
                    </a:cubicBezTo>
                    <a:cubicBezTo>
                      <a:pt x="5" y="8"/>
                      <a:pt x="4" y="8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8"/>
                      <a:pt x="0" y="11"/>
                    </a:cubicBezTo>
                    <a:cubicBezTo>
                      <a:pt x="1" y="12"/>
                      <a:pt x="1" y="12"/>
                      <a:pt x="2" y="12"/>
                    </a:cubicBezTo>
                    <a:cubicBezTo>
                      <a:pt x="4" y="12"/>
                      <a:pt x="5" y="11"/>
                      <a:pt x="7" y="10"/>
                    </a:cubicBezTo>
                    <a:cubicBezTo>
                      <a:pt x="9" y="9"/>
                      <a:pt x="11" y="8"/>
                      <a:pt x="14" y="8"/>
                    </a:cubicBezTo>
                    <a:cubicBezTo>
                      <a:pt x="15" y="8"/>
                      <a:pt x="17" y="8"/>
                      <a:pt x="18" y="9"/>
                    </a:cubicBezTo>
                    <a:cubicBezTo>
                      <a:pt x="18" y="5"/>
                      <a:pt x="10" y="8"/>
                      <a:pt x="8" y="6"/>
                    </a:cubicBezTo>
                    <a:cubicBezTo>
                      <a:pt x="6" y="3"/>
                      <a:pt x="6" y="0"/>
                      <a:pt x="2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4" name="Freeform 630"/>
              <p:cNvSpPr>
                <a:spLocks/>
              </p:cNvSpPr>
              <p:nvPr/>
            </p:nvSpPr>
            <p:spPr bwMode="auto">
              <a:xfrm>
                <a:off x="1125" y="3646"/>
                <a:ext cx="26" cy="31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2" y="6"/>
                  </a:cxn>
                  <a:cxn ang="0">
                    <a:pos x="3" y="6"/>
                  </a:cxn>
                  <a:cxn ang="0">
                    <a:pos x="1" y="0"/>
                  </a:cxn>
                </a:cxnLst>
                <a:rect l="0" t="0" r="r" b="b"/>
                <a:pathLst>
                  <a:path w="5" h="6">
                    <a:moveTo>
                      <a:pt x="1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0" y="4"/>
                      <a:pt x="0" y="6"/>
                      <a:pt x="2" y="6"/>
                    </a:cubicBezTo>
                    <a:cubicBezTo>
                      <a:pt x="2" y="6"/>
                      <a:pt x="3" y="6"/>
                      <a:pt x="3" y="6"/>
                    </a:cubicBezTo>
                    <a:cubicBezTo>
                      <a:pt x="5" y="5"/>
                      <a:pt x="4" y="0"/>
                      <a:pt x="1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5" name="Freeform 631"/>
              <p:cNvSpPr>
                <a:spLocks noEditPoints="1"/>
              </p:cNvSpPr>
              <p:nvPr/>
            </p:nvSpPr>
            <p:spPr bwMode="auto">
              <a:xfrm>
                <a:off x="555" y="2937"/>
                <a:ext cx="586" cy="637"/>
              </a:xfrm>
              <a:custGeom>
                <a:avLst/>
                <a:gdLst/>
                <a:ahLst/>
                <a:cxnLst>
                  <a:cxn ang="0">
                    <a:pos x="21" y="107"/>
                  </a:cxn>
                  <a:cxn ang="0">
                    <a:pos x="22" y="107"/>
                  </a:cxn>
                  <a:cxn ang="0">
                    <a:pos x="22" y="106"/>
                  </a:cxn>
                  <a:cxn ang="0">
                    <a:pos x="21" y="101"/>
                  </a:cxn>
                  <a:cxn ang="0">
                    <a:pos x="20" y="96"/>
                  </a:cxn>
                  <a:cxn ang="0">
                    <a:pos x="34" y="80"/>
                  </a:cxn>
                  <a:cxn ang="0">
                    <a:pos x="40" y="83"/>
                  </a:cxn>
                  <a:cxn ang="0">
                    <a:pos x="28" y="75"/>
                  </a:cxn>
                  <a:cxn ang="0">
                    <a:pos x="31" y="79"/>
                  </a:cxn>
                  <a:cxn ang="0">
                    <a:pos x="73" y="5"/>
                  </a:cxn>
                  <a:cxn ang="0">
                    <a:pos x="68" y="8"/>
                  </a:cxn>
                  <a:cxn ang="0">
                    <a:pos x="63" y="5"/>
                  </a:cxn>
                  <a:cxn ang="0">
                    <a:pos x="52" y="0"/>
                  </a:cxn>
                  <a:cxn ang="0">
                    <a:pos x="54" y="5"/>
                  </a:cxn>
                  <a:cxn ang="0">
                    <a:pos x="44" y="3"/>
                  </a:cxn>
                  <a:cxn ang="0">
                    <a:pos x="34" y="4"/>
                  </a:cxn>
                  <a:cxn ang="0">
                    <a:pos x="40" y="9"/>
                  </a:cxn>
                  <a:cxn ang="0">
                    <a:pos x="49" y="8"/>
                  </a:cxn>
                  <a:cxn ang="0">
                    <a:pos x="52" y="8"/>
                  </a:cxn>
                  <a:cxn ang="0">
                    <a:pos x="64" y="26"/>
                  </a:cxn>
                  <a:cxn ang="0">
                    <a:pos x="39" y="29"/>
                  </a:cxn>
                  <a:cxn ang="0">
                    <a:pos x="35" y="25"/>
                  </a:cxn>
                  <a:cxn ang="0">
                    <a:pos x="54" y="28"/>
                  </a:cxn>
                  <a:cxn ang="0">
                    <a:pos x="61" y="58"/>
                  </a:cxn>
                  <a:cxn ang="0">
                    <a:pos x="24" y="52"/>
                  </a:cxn>
                  <a:cxn ang="0">
                    <a:pos x="30" y="58"/>
                  </a:cxn>
                  <a:cxn ang="0">
                    <a:pos x="23" y="72"/>
                  </a:cxn>
                  <a:cxn ang="0">
                    <a:pos x="22" y="94"/>
                  </a:cxn>
                  <a:cxn ang="0">
                    <a:pos x="14" y="86"/>
                  </a:cxn>
                  <a:cxn ang="0">
                    <a:pos x="12" y="82"/>
                  </a:cxn>
                  <a:cxn ang="0">
                    <a:pos x="7" y="93"/>
                  </a:cxn>
                  <a:cxn ang="0">
                    <a:pos x="15" y="97"/>
                  </a:cxn>
                  <a:cxn ang="0">
                    <a:pos x="10" y="100"/>
                  </a:cxn>
                  <a:cxn ang="0">
                    <a:pos x="11" y="107"/>
                  </a:cxn>
                  <a:cxn ang="0">
                    <a:pos x="17" y="108"/>
                  </a:cxn>
                  <a:cxn ang="0">
                    <a:pos x="11" y="123"/>
                  </a:cxn>
                  <a:cxn ang="0">
                    <a:pos x="17" y="118"/>
                  </a:cxn>
                  <a:cxn ang="0">
                    <a:pos x="21" y="108"/>
                  </a:cxn>
                  <a:cxn ang="0">
                    <a:pos x="14" y="123"/>
                  </a:cxn>
                  <a:cxn ang="0">
                    <a:pos x="28" y="116"/>
                  </a:cxn>
                  <a:cxn ang="0">
                    <a:pos x="28" y="111"/>
                  </a:cxn>
                  <a:cxn ang="0">
                    <a:pos x="30" y="90"/>
                  </a:cxn>
                  <a:cxn ang="0">
                    <a:pos x="37" y="110"/>
                  </a:cxn>
                  <a:cxn ang="0">
                    <a:pos x="71" y="95"/>
                  </a:cxn>
                  <a:cxn ang="0">
                    <a:pos x="85" y="105"/>
                  </a:cxn>
                  <a:cxn ang="0">
                    <a:pos x="60" y="67"/>
                  </a:cxn>
                  <a:cxn ang="0">
                    <a:pos x="82" y="86"/>
                  </a:cxn>
                  <a:cxn ang="0">
                    <a:pos x="77" y="86"/>
                  </a:cxn>
                  <a:cxn ang="0">
                    <a:pos x="90" y="100"/>
                  </a:cxn>
                  <a:cxn ang="0">
                    <a:pos x="104" y="49"/>
                  </a:cxn>
                  <a:cxn ang="0">
                    <a:pos x="99" y="52"/>
                  </a:cxn>
                  <a:cxn ang="0">
                    <a:pos x="103" y="37"/>
                  </a:cxn>
                  <a:cxn ang="0">
                    <a:pos x="96" y="39"/>
                  </a:cxn>
                  <a:cxn ang="0">
                    <a:pos x="89" y="41"/>
                  </a:cxn>
                  <a:cxn ang="0">
                    <a:pos x="87" y="41"/>
                  </a:cxn>
                  <a:cxn ang="0">
                    <a:pos x="83" y="47"/>
                  </a:cxn>
                  <a:cxn ang="0">
                    <a:pos x="81" y="45"/>
                  </a:cxn>
                  <a:cxn ang="0">
                    <a:pos x="76" y="71"/>
                  </a:cxn>
                  <a:cxn ang="0">
                    <a:pos x="66" y="39"/>
                  </a:cxn>
                  <a:cxn ang="0">
                    <a:pos x="69" y="39"/>
                  </a:cxn>
                  <a:cxn ang="0">
                    <a:pos x="82" y="19"/>
                  </a:cxn>
                  <a:cxn ang="0">
                    <a:pos x="78" y="14"/>
                  </a:cxn>
                  <a:cxn ang="0">
                    <a:pos x="72" y="12"/>
                  </a:cxn>
                </a:cxnLst>
                <a:rect l="0" t="0" r="r" b="b"/>
                <a:pathLst>
                  <a:path w="113" h="124">
                    <a:moveTo>
                      <a:pt x="21" y="107"/>
                    </a:moveTo>
                    <a:cubicBezTo>
                      <a:pt x="22" y="107"/>
                      <a:pt x="22" y="107"/>
                      <a:pt x="22" y="107"/>
                    </a:cubicBezTo>
                    <a:cubicBezTo>
                      <a:pt x="21" y="107"/>
                      <a:pt x="21" y="107"/>
                      <a:pt x="21" y="107"/>
                    </a:cubicBezTo>
                    <a:moveTo>
                      <a:pt x="22" y="107"/>
                    </a:moveTo>
                    <a:cubicBezTo>
                      <a:pt x="22" y="106"/>
                      <a:pt x="22" y="106"/>
                      <a:pt x="22" y="106"/>
                    </a:cubicBezTo>
                    <a:cubicBezTo>
                      <a:pt x="22" y="107"/>
                      <a:pt x="22" y="107"/>
                      <a:pt x="22" y="107"/>
                    </a:cubicBezTo>
                    <a:moveTo>
                      <a:pt x="22" y="106"/>
                    </a:moveTo>
                    <a:cubicBezTo>
                      <a:pt x="22" y="106"/>
                      <a:pt x="22" y="106"/>
                      <a:pt x="22" y="106"/>
                    </a:cubicBezTo>
                    <a:cubicBezTo>
                      <a:pt x="22" y="106"/>
                      <a:pt x="22" y="106"/>
                      <a:pt x="22" y="106"/>
                    </a:cubicBezTo>
                    <a:moveTo>
                      <a:pt x="20" y="96"/>
                    </a:moveTo>
                    <a:cubicBezTo>
                      <a:pt x="23" y="96"/>
                      <a:pt x="24" y="95"/>
                      <a:pt x="25" y="94"/>
                    </a:cubicBezTo>
                    <a:cubicBezTo>
                      <a:pt x="26" y="94"/>
                      <a:pt x="25" y="101"/>
                      <a:pt x="21" y="101"/>
                    </a:cubicBezTo>
                    <a:cubicBezTo>
                      <a:pt x="21" y="101"/>
                      <a:pt x="21" y="101"/>
                      <a:pt x="21" y="101"/>
                    </a:cubicBezTo>
                    <a:cubicBezTo>
                      <a:pt x="22" y="98"/>
                      <a:pt x="19" y="98"/>
                      <a:pt x="20" y="96"/>
                    </a:cubicBezTo>
                    <a:cubicBezTo>
                      <a:pt x="20" y="96"/>
                      <a:pt x="20" y="96"/>
                      <a:pt x="20" y="96"/>
                    </a:cubicBezTo>
                    <a:moveTo>
                      <a:pt x="38" y="85"/>
                    </a:moveTo>
                    <a:cubicBezTo>
                      <a:pt x="36" y="83"/>
                      <a:pt x="35" y="81"/>
                      <a:pt x="33" y="81"/>
                    </a:cubicBezTo>
                    <a:cubicBezTo>
                      <a:pt x="33" y="80"/>
                      <a:pt x="33" y="80"/>
                      <a:pt x="34" y="80"/>
                    </a:cubicBezTo>
                    <a:cubicBezTo>
                      <a:pt x="34" y="80"/>
                      <a:pt x="35" y="81"/>
                      <a:pt x="36" y="82"/>
                    </a:cubicBezTo>
                    <a:cubicBezTo>
                      <a:pt x="37" y="82"/>
                      <a:pt x="38" y="83"/>
                      <a:pt x="40" y="83"/>
                    </a:cubicBezTo>
                    <a:cubicBezTo>
                      <a:pt x="40" y="83"/>
                      <a:pt x="40" y="83"/>
                      <a:pt x="40" y="83"/>
                    </a:cubicBezTo>
                    <a:cubicBezTo>
                      <a:pt x="40" y="84"/>
                      <a:pt x="38" y="84"/>
                      <a:pt x="38" y="85"/>
                    </a:cubicBezTo>
                    <a:moveTo>
                      <a:pt x="31" y="79"/>
                    </a:moveTo>
                    <a:cubicBezTo>
                      <a:pt x="30" y="79"/>
                      <a:pt x="28" y="77"/>
                      <a:pt x="28" y="75"/>
                    </a:cubicBezTo>
                    <a:cubicBezTo>
                      <a:pt x="30" y="76"/>
                      <a:pt x="29" y="79"/>
                      <a:pt x="31" y="79"/>
                    </a:cubicBezTo>
                    <a:cubicBezTo>
                      <a:pt x="31" y="79"/>
                      <a:pt x="31" y="79"/>
                      <a:pt x="32" y="79"/>
                    </a:cubicBezTo>
                    <a:cubicBezTo>
                      <a:pt x="31" y="79"/>
                      <a:pt x="31" y="79"/>
                      <a:pt x="31" y="79"/>
                    </a:cubicBezTo>
                    <a:moveTo>
                      <a:pt x="79" y="0"/>
                    </a:moveTo>
                    <a:cubicBezTo>
                      <a:pt x="70" y="0"/>
                      <a:pt x="70" y="0"/>
                      <a:pt x="70" y="0"/>
                    </a:cubicBezTo>
                    <a:cubicBezTo>
                      <a:pt x="68" y="5"/>
                      <a:pt x="73" y="3"/>
                      <a:pt x="73" y="5"/>
                    </a:cubicBezTo>
                    <a:cubicBezTo>
                      <a:pt x="69" y="9"/>
                      <a:pt x="67" y="14"/>
                      <a:pt x="67" y="22"/>
                    </a:cubicBezTo>
                    <a:cubicBezTo>
                      <a:pt x="64" y="20"/>
                      <a:pt x="67" y="13"/>
                      <a:pt x="64" y="12"/>
                    </a:cubicBezTo>
                    <a:cubicBezTo>
                      <a:pt x="65" y="11"/>
                      <a:pt x="66" y="9"/>
                      <a:pt x="68" y="8"/>
                    </a:cubicBezTo>
                    <a:cubicBezTo>
                      <a:pt x="67" y="5"/>
                      <a:pt x="64" y="5"/>
                      <a:pt x="65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61" y="2"/>
                      <a:pt x="61" y="4"/>
                      <a:pt x="63" y="5"/>
                    </a:cubicBezTo>
                    <a:cubicBezTo>
                      <a:pt x="62" y="5"/>
                      <a:pt x="62" y="6"/>
                      <a:pt x="62" y="6"/>
                    </a:cubicBezTo>
                    <a:cubicBezTo>
                      <a:pt x="60" y="6"/>
                      <a:pt x="60" y="2"/>
                      <a:pt x="59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3" y="1"/>
                      <a:pt x="52" y="4"/>
                      <a:pt x="54" y="4"/>
                    </a:cubicBezTo>
                    <a:cubicBezTo>
                      <a:pt x="55" y="4"/>
                      <a:pt x="55" y="4"/>
                      <a:pt x="55" y="4"/>
                    </a:cubicBezTo>
                    <a:cubicBezTo>
                      <a:pt x="55" y="4"/>
                      <a:pt x="54" y="5"/>
                      <a:pt x="54" y="5"/>
                    </a:cubicBezTo>
                    <a:cubicBezTo>
                      <a:pt x="52" y="5"/>
                      <a:pt x="50" y="1"/>
                      <a:pt x="50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5" y="2"/>
                      <a:pt x="44" y="3"/>
                      <a:pt x="44" y="3"/>
                    </a:cubicBezTo>
                    <a:cubicBezTo>
                      <a:pt x="43" y="3"/>
                      <a:pt x="43" y="3"/>
                      <a:pt x="43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4" y="2"/>
                      <a:pt x="34" y="3"/>
                      <a:pt x="34" y="4"/>
                    </a:cubicBezTo>
                    <a:cubicBezTo>
                      <a:pt x="34" y="2"/>
                      <a:pt x="38" y="3"/>
                      <a:pt x="38" y="2"/>
                    </a:cubicBezTo>
                    <a:cubicBezTo>
                      <a:pt x="41" y="2"/>
                      <a:pt x="35" y="3"/>
                      <a:pt x="37" y="6"/>
                    </a:cubicBezTo>
                    <a:cubicBezTo>
                      <a:pt x="37" y="8"/>
                      <a:pt x="40" y="7"/>
                      <a:pt x="40" y="9"/>
                    </a:cubicBezTo>
                    <a:cubicBezTo>
                      <a:pt x="44" y="9"/>
                      <a:pt x="44" y="4"/>
                      <a:pt x="48" y="4"/>
                    </a:cubicBezTo>
                    <a:cubicBezTo>
                      <a:pt x="48" y="4"/>
                      <a:pt x="48" y="4"/>
                      <a:pt x="48" y="4"/>
                    </a:cubicBezTo>
                    <a:cubicBezTo>
                      <a:pt x="50" y="4"/>
                      <a:pt x="49" y="6"/>
                      <a:pt x="49" y="8"/>
                    </a:cubicBezTo>
                    <a:cubicBezTo>
                      <a:pt x="49" y="10"/>
                      <a:pt x="48" y="12"/>
                      <a:pt x="51" y="12"/>
                    </a:cubicBezTo>
                    <a:cubicBezTo>
                      <a:pt x="51" y="12"/>
                      <a:pt x="52" y="12"/>
                      <a:pt x="52" y="12"/>
                    </a:cubicBezTo>
                    <a:cubicBezTo>
                      <a:pt x="55" y="12"/>
                      <a:pt x="50" y="10"/>
                      <a:pt x="52" y="8"/>
                    </a:cubicBezTo>
                    <a:cubicBezTo>
                      <a:pt x="55" y="11"/>
                      <a:pt x="58" y="15"/>
                      <a:pt x="62" y="15"/>
                    </a:cubicBezTo>
                    <a:cubicBezTo>
                      <a:pt x="62" y="15"/>
                      <a:pt x="63" y="15"/>
                      <a:pt x="64" y="14"/>
                    </a:cubicBezTo>
                    <a:cubicBezTo>
                      <a:pt x="64" y="18"/>
                      <a:pt x="64" y="22"/>
                      <a:pt x="64" y="26"/>
                    </a:cubicBezTo>
                    <a:cubicBezTo>
                      <a:pt x="62" y="24"/>
                      <a:pt x="59" y="23"/>
                      <a:pt x="57" y="21"/>
                    </a:cubicBezTo>
                    <a:cubicBezTo>
                      <a:pt x="56" y="20"/>
                      <a:pt x="54" y="20"/>
                      <a:pt x="53" y="20"/>
                    </a:cubicBezTo>
                    <a:cubicBezTo>
                      <a:pt x="46" y="20"/>
                      <a:pt x="44" y="26"/>
                      <a:pt x="39" y="29"/>
                    </a:cubicBezTo>
                    <a:cubicBezTo>
                      <a:pt x="38" y="26"/>
                      <a:pt x="41" y="27"/>
                      <a:pt x="42" y="26"/>
                    </a:cubicBezTo>
                    <a:cubicBezTo>
                      <a:pt x="42" y="25"/>
                      <a:pt x="41" y="24"/>
                      <a:pt x="40" y="24"/>
                    </a:cubicBezTo>
                    <a:cubicBezTo>
                      <a:pt x="38" y="24"/>
                      <a:pt x="36" y="25"/>
                      <a:pt x="35" y="25"/>
                    </a:cubicBezTo>
                    <a:cubicBezTo>
                      <a:pt x="34" y="32"/>
                      <a:pt x="36" y="36"/>
                      <a:pt x="42" y="36"/>
                    </a:cubicBezTo>
                    <a:cubicBezTo>
                      <a:pt x="43" y="36"/>
                      <a:pt x="44" y="36"/>
                      <a:pt x="45" y="36"/>
                    </a:cubicBezTo>
                    <a:cubicBezTo>
                      <a:pt x="49" y="34"/>
                      <a:pt x="49" y="29"/>
                      <a:pt x="54" y="28"/>
                    </a:cubicBezTo>
                    <a:cubicBezTo>
                      <a:pt x="52" y="31"/>
                      <a:pt x="54" y="32"/>
                      <a:pt x="55" y="34"/>
                    </a:cubicBezTo>
                    <a:cubicBezTo>
                      <a:pt x="63" y="39"/>
                      <a:pt x="66" y="48"/>
                      <a:pt x="67" y="60"/>
                    </a:cubicBezTo>
                    <a:cubicBezTo>
                      <a:pt x="65" y="59"/>
                      <a:pt x="63" y="58"/>
                      <a:pt x="61" y="58"/>
                    </a:cubicBezTo>
                    <a:cubicBezTo>
                      <a:pt x="52" y="58"/>
                      <a:pt x="46" y="76"/>
                      <a:pt x="57" y="81"/>
                    </a:cubicBezTo>
                    <a:cubicBezTo>
                      <a:pt x="55" y="81"/>
                      <a:pt x="52" y="81"/>
                      <a:pt x="50" y="81"/>
                    </a:cubicBezTo>
                    <a:cubicBezTo>
                      <a:pt x="34" y="81"/>
                      <a:pt x="22" y="71"/>
                      <a:pt x="24" y="52"/>
                    </a:cubicBezTo>
                    <a:cubicBezTo>
                      <a:pt x="25" y="52"/>
                      <a:pt x="25" y="52"/>
                      <a:pt x="26" y="52"/>
                    </a:cubicBezTo>
                    <a:cubicBezTo>
                      <a:pt x="29" y="52"/>
                      <a:pt x="30" y="54"/>
                      <a:pt x="28" y="57"/>
                    </a:cubicBezTo>
                    <a:cubicBezTo>
                      <a:pt x="29" y="57"/>
                      <a:pt x="29" y="58"/>
                      <a:pt x="30" y="58"/>
                    </a:cubicBezTo>
                    <a:cubicBezTo>
                      <a:pt x="32" y="58"/>
                      <a:pt x="31" y="54"/>
                      <a:pt x="34" y="54"/>
                    </a:cubicBezTo>
                    <a:cubicBezTo>
                      <a:pt x="33" y="50"/>
                      <a:pt x="30" y="47"/>
                      <a:pt x="26" y="45"/>
                    </a:cubicBezTo>
                    <a:cubicBezTo>
                      <a:pt x="14" y="46"/>
                      <a:pt x="14" y="68"/>
                      <a:pt x="23" y="72"/>
                    </a:cubicBezTo>
                    <a:cubicBezTo>
                      <a:pt x="18" y="78"/>
                      <a:pt x="25" y="86"/>
                      <a:pt x="32" y="86"/>
                    </a:cubicBezTo>
                    <a:cubicBezTo>
                      <a:pt x="33" y="86"/>
                      <a:pt x="35" y="86"/>
                      <a:pt x="36" y="85"/>
                    </a:cubicBezTo>
                    <a:cubicBezTo>
                      <a:pt x="31" y="88"/>
                      <a:pt x="27" y="91"/>
                      <a:pt x="22" y="94"/>
                    </a:cubicBezTo>
                    <a:cubicBezTo>
                      <a:pt x="18" y="92"/>
                      <a:pt x="16" y="88"/>
                      <a:pt x="11" y="87"/>
                    </a:cubicBezTo>
                    <a:cubicBezTo>
                      <a:pt x="12" y="86"/>
                      <a:pt x="12" y="86"/>
                      <a:pt x="12" y="86"/>
                    </a:cubicBezTo>
                    <a:cubicBezTo>
                      <a:pt x="13" y="86"/>
                      <a:pt x="13" y="86"/>
                      <a:pt x="14" y="86"/>
                    </a:cubicBezTo>
                    <a:cubicBezTo>
                      <a:pt x="14" y="86"/>
                      <a:pt x="15" y="86"/>
                      <a:pt x="16" y="86"/>
                    </a:cubicBezTo>
                    <a:cubicBezTo>
                      <a:pt x="16" y="86"/>
                      <a:pt x="16" y="86"/>
                      <a:pt x="17" y="86"/>
                    </a:cubicBezTo>
                    <a:cubicBezTo>
                      <a:pt x="16" y="83"/>
                      <a:pt x="14" y="82"/>
                      <a:pt x="12" y="82"/>
                    </a:cubicBezTo>
                    <a:cubicBezTo>
                      <a:pt x="10" y="82"/>
                      <a:pt x="8" y="83"/>
                      <a:pt x="7" y="84"/>
                    </a:cubicBezTo>
                    <a:cubicBezTo>
                      <a:pt x="4" y="93"/>
                      <a:pt x="14" y="90"/>
                      <a:pt x="15" y="95"/>
                    </a:cubicBezTo>
                    <a:cubicBezTo>
                      <a:pt x="13" y="94"/>
                      <a:pt x="10" y="93"/>
                      <a:pt x="7" y="93"/>
                    </a:cubicBezTo>
                    <a:cubicBezTo>
                      <a:pt x="5" y="93"/>
                      <a:pt x="2" y="93"/>
                      <a:pt x="0" y="95"/>
                    </a:cubicBezTo>
                    <a:cubicBezTo>
                      <a:pt x="2" y="98"/>
                      <a:pt x="4" y="98"/>
                      <a:pt x="7" y="98"/>
                    </a:cubicBezTo>
                    <a:cubicBezTo>
                      <a:pt x="9" y="98"/>
                      <a:pt x="12" y="98"/>
                      <a:pt x="15" y="97"/>
                    </a:cubicBezTo>
                    <a:cubicBezTo>
                      <a:pt x="15" y="99"/>
                      <a:pt x="14" y="100"/>
                      <a:pt x="13" y="100"/>
                    </a:cubicBezTo>
                    <a:cubicBezTo>
                      <a:pt x="12" y="100"/>
                      <a:pt x="12" y="100"/>
                      <a:pt x="11" y="100"/>
                    </a:cubicBezTo>
                    <a:cubicBezTo>
                      <a:pt x="11" y="100"/>
                      <a:pt x="11" y="100"/>
                      <a:pt x="10" y="100"/>
                    </a:cubicBezTo>
                    <a:cubicBezTo>
                      <a:pt x="9" y="100"/>
                      <a:pt x="7" y="100"/>
                      <a:pt x="7" y="102"/>
                    </a:cubicBezTo>
                    <a:cubicBezTo>
                      <a:pt x="6" y="105"/>
                      <a:pt x="7" y="107"/>
                      <a:pt x="10" y="107"/>
                    </a:cubicBezTo>
                    <a:cubicBezTo>
                      <a:pt x="10" y="107"/>
                      <a:pt x="11" y="107"/>
                      <a:pt x="11" y="107"/>
                    </a:cubicBezTo>
                    <a:cubicBezTo>
                      <a:pt x="9" y="103"/>
                      <a:pt x="17" y="104"/>
                      <a:pt x="19" y="101"/>
                    </a:cubicBezTo>
                    <a:cubicBezTo>
                      <a:pt x="21" y="102"/>
                      <a:pt x="18" y="106"/>
                      <a:pt x="18" y="108"/>
                    </a:cubicBezTo>
                    <a:cubicBezTo>
                      <a:pt x="17" y="108"/>
                      <a:pt x="17" y="108"/>
                      <a:pt x="17" y="108"/>
                    </a:cubicBezTo>
                    <a:cubicBezTo>
                      <a:pt x="15" y="108"/>
                      <a:pt x="15" y="105"/>
                      <a:pt x="13" y="105"/>
                    </a:cubicBezTo>
                    <a:cubicBezTo>
                      <a:pt x="13" y="114"/>
                      <a:pt x="6" y="115"/>
                      <a:pt x="10" y="123"/>
                    </a:cubicBezTo>
                    <a:cubicBezTo>
                      <a:pt x="10" y="123"/>
                      <a:pt x="11" y="123"/>
                      <a:pt x="11" y="123"/>
                    </a:cubicBezTo>
                    <a:cubicBezTo>
                      <a:pt x="12" y="123"/>
                      <a:pt x="13" y="122"/>
                      <a:pt x="14" y="121"/>
                    </a:cubicBezTo>
                    <a:cubicBezTo>
                      <a:pt x="14" y="119"/>
                      <a:pt x="15" y="118"/>
                      <a:pt x="16" y="118"/>
                    </a:cubicBezTo>
                    <a:cubicBezTo>
                      <a:pt x="16" y="118"/>
                      <a:pt x="16" y="118"/>
                      <a:pt x="17" y="118"/>
                    </a:cubicBezTo>
                    <a:cubicBezTo>
                      <a:pt x="17" y="114"/>
                      <a:pt x="18" y="115"/>
                      <a:pt x="17" y="112"/>
                    </a:cubicBezTo>
                    <a:cubicBezTo>
                      <a:pt x="18" y="111"/>
                      <a:pt x="20" y="109"/>
                      <a:pt x="21" y="107"/>
                    </a:cubicBezTo>
                    <a:cubicBezTo>
                      <a:pt x="21" y="108"/>
                      <a:pt x="21" y="108"/>
                      <a:pt x="21" y="108"/>
                    </a:cubicBezTo>
                    <a:cubicBezTo>
                      <a:pt x="21" y="110"/>
                      <a:pt x="20" y="111"/>
                      <a:pt x="19" y="112"/>
                    </a:cubicBezTo>
                    <a:cubicBezTo>
                      <a:pt x="19" y="114"/>
                      <a:pt x="19" y="116"/>
                      <a:pt x="19" y="118"/>
                    </a:cubicBezTo>
                    <a:cubicBezTo>
                      <a:pt x="19" y="122"/>
                      <a:pt x="16" y="121"/>
                      <a:pt x="14" y="123"/>
                    </a:cubicBezTo>
                    <a:cubicBezTo>
                      <a:pt x="16" y="123"/>
                      <a:pt x="17" y="124"/>
                      <a:pt x="18" y="124"/>
                    </a:cubicBezTo>
                    <a:cubicBezTo>
                      <a:pt x="22" y="124"/>
                      <a:pt x="25" y="120"/>
                      <a:pt x="24" y="114"/>
                    </a:cubicBezTo>
                    <a:cubicBezTo>
                      <a:pt x="25" y="115"/>
                      <a:pt x="26" y="116"/>
                      <a:pt x="28" y="116"/>
                    </a:cubicBezTo>
                    <a:cubicBezTo>
                      <a:pt x="28" y="116"/>
                      <a:pt x="29" y="116"/>
                      <a:pt x="29" y="116"/>
                    </a:cubicBezTo>
                    <a:cubicBezTo>
                      <a:pt x="33" y="116"/>
                      <a:pt x="31" y="111"/>
                      <a:pt x="30" y="109"/>
                    </a:cubicBezTo>
                    <a:cubicBezTo>
                      <a:pt x="29" y="109"/>
                      <a:pt x="29" y="111"/>
                      <a:pt x="28" y="111"/>
                    </a:cubicBezTo>
                    <a:cubicBezTo>
                      <a:pt x="28" y="111"/>
                      <a:pt x="27" y="111"/>
                      <a:pt x="27" y="111"/>
                    </a:cubicBezTo>
                    <a:cubicBezTo>
                      <a:pt x="29" y="106"/>
                      <a:pt x="28" y="103"/>
                      <a:pt x="25" y="100"/>
                    </a:cubicBezTo>
                    <a:cubicBezTo>
                      <a:pt x="25" y="95"/>
                      <a:pt x="29" y="94"/>
                      <a:pt x="30" y="90"/>
                    </a:cubicBezTo>
                    <a:cubicBezTo>
                      <a:pt x="32" y="94"/>
                      <a:pt x="27" y="99"/>
                      <a:pt x="28" y="103"/>
                    </a:cubicBezTo>
                    <a:cubicBezTo>
                      <a:pt x="29" y="107"/>
                      <a:pt x="32" y="109"/>
                      <a:pt x="35" y="111"/>
                    </a:cubicBezTo>
                    <a:cubicBezTo>
                      <a:pt x="36" y="111"/>
                      <a:pt x="36" y="110"/>
                      <a:pt x="37" y="110"/>
                    </a:cubicBezTo>
                    <a:cubicBezTo>
                      <a:pt x="34" y="105"/>
                      <a:pt x="36" y="102"/>
                      <a:pt x="32" y="98"/>
                    </a:cubicBezTo>
                    <a:cubicBezTo>
                      <a:pt x="32" y="89"/>
                      <a:pt x="42" y="84"/>
                      <a:pt x="53" y="84"/>
                    </a:cubicBezTo>
                    <a:cubicBezTo>
                      <a:pt x="61" y="84"/>
                      <a:pt x="69" y="88"/>
                      <a:pt x="71" y="95"/>
                    </a:cubicBezTo>
                    <a:cubicBezTo>
                      <a:pt x="68" y="96"/>
                      <a:pt x="64" y="97"/>
                      <a:pt x="65" y="103"/>
                    </a:cubicBezTo>
                    <a:cubicBezTo>
                      <a:pt x="67" y="101"/>
                      <a:pt x="70" y="100"/>
                      <a:pt x="73" y="100"/>
                    </a:cubicBezTo>
                    <a:cubicBezTo>
                      <a:pt x="78" y="100"/>
                      <a:pt x="82" y="102"/>
                      <a:pt x="85" y="105"/>
                    </a:cubicBezTo>
                    <a:cubicBezTo>
                      <a:pt x="86" y="95"/>
                      <a:pt x="74" y="98"/>
                      <a:pt x="75" y="86"/>
                    </a:cubicBezTo>
                    <a:cubicBezTo>
                      <a:pt x="75" y="86"/>
                      <a:pt x="74" y="86"/>
                      <a:pt x="73" y="86"/>
                    </a:cubicBezTo>
                    <a:cubicBezTo>
                      <a:pt x="65" y="86"/>
                      <a:pt x="53" y="78"/>
                      <a:pt x="60" y="67"/>
                    </a:cubicBezTo>
                    <a:cubicBezTo>
                      <a:pt x="62" y="66"/>
                      <a:pt x="62" y="66"/>
                      <a:pt x="63" y="66"/>
                    </a:cubicBezTo>
                    <a:cubicBezTo>
                      <a:pt x="64" y="66"/>
                      <a:pt x="64" y="67"/>
                      <a:pt x="67" y="67"/>
                    </a:cubicBezTo>
                    <a:cubicBezTo>
                      <a:pt x="70" y="76"/>
                      <a:pt x="72" y="86"/>
                      <a:pt x="82" y="86"/>
                    </a:cubicBezTo>
                    <a:cubicBezTo>
                      <a:pt x="81" y="88"/>
                      <a:pt x="81" y="88"/>
                      <a:pt x="81" y="88"/>
                    </a:cubicBezTo>
                    <a:cubicBezTo>
                      <a:pt x="80" y="88"/>
                      <a:pt x="80" y="88"/>
                      <a:pt x="79" y="87"/>
                    </a:cubicBezTo>
                    <a:cubicBezTo>
                      <a:pt x="78" y="87"/>
                      <a:pt x="78" y="86"/>
                      <a:pt x="77" y="86"/>
                    </a:cubicBezTo>
                    <a:cubicBezTo>
                      <a:pt x="77" y="86"/>
                      <a:pt x="77" y="86"/>
                      <a:pt x="77" y="86"/>
                    </a:cubicBezTo>
                    <a:cubicBezTo>
                      <a:pt x="76" y="96"/>
                      <a:pt x="85" y="100"/>
                      <a:pt x="90" y="100"/>
                    </a:cubicBezTo>
                    <a:cubicBezTo>
                      <a:pt x="90" y="100"/>
                      <a:pt x="90" y="100"/>
                      <a:pt x="90" y="100"/>
                    </a:cubicBezTo>
                    <a:cubicBezTo>
                      <a:pt x="81" y="89"/>
                      <a:pt x="71" y="47"/>
                      <a:pt x="100" y="47"/>
                    </a:cubicBezTo>
                    <a:cubicBezTo>
                      <a:pt x="100" y="47"/>
                      <a:pt x="101" y="47"/>
                      <a:pt x="101" y="47"/>
                    </a:cubicBezTo>
                    <a:cubicBezTo>
                      <a:pt x="102" y="48"/>
                      <a:pt x="103" y="48"/>
                      <a:pt x="104" y="49"/>
                    </a:cubicBezTo>
                    <a:cubicBezTo>
                      <a:pt x="105" y="51"/>
                      <a:pt x="105" y="54"/>
                      <a:pt x="103" y="55"/>
                    </a:cubicBezTo>
                    <a:cubicBezTo>
                      <a:pt x="103" y="55"/>
                      <a:pt x="103" y="55"/>
                      <a:pt x="102" y="55"/>
                    </a:cubicBezTo>
                    <a:cubicBezTo>
                      <a:pt x="100" y="55"/>
                      <a:pt x="101" y="52"/>
                      <a:pt x="99" y="52"/>
                    </a:cubicBezTo>
                    <a:cubicBezTo>
                      <a:pt x="96" y="55"/>
                      <a:pt x="100" y="60"/>
                      <a:pt x="103" y="60"/>
                    </a:cubicBezTo>
                    <a:cubicBezTo>
                      <a:pt x="110" y="59"/>
                      <a:pt x="113" y="53"/>
                      <a:pt x="112" y="48"/>
                    </a:cubicBezTo>
                    <a:cubicBezTo>
                      <a:pt x="111" y="41"/>
                      <a:pt x="103" y="42"/>
                      <a:pt x="103" y="37"/>
                    </a:cubicBezTo>
                    <a:cubicBezTo>
                      <a:pt x="103" y="37"/>
                      <a:pt x="102" y="37"/>
                      <a:pt x="102" y="37"/>
                    </a:cubicBezTo>
                    <a:cubicBezTo>
                      <a:pt x="101" y="37"/>
                      <a:pt x="99" y="37"/>
                      <a:pt x="98" y="38"/>
                    </a:cubicBezTo>
                    <a:cubicBezTo>
                      <a:pt x="97" y="38"/>
                      <a:pt x="97" y="39"/>
                      <a:pt x="96" y="39"/>
                    </a:cubicBezTo>
                    <a:cubicBezTo>
                      <a:pt x="95" y="39"/>
                      <a:pt x="94" y="38"/>
                      <a:pt x="94" y="37"/>
                    </a:cubicBezTo>
                    <a:cubicBezTo>
                      <a:pt x="93" y="37"/>
                      <a:pt x="93" y="37"/>
                      <a:pt x="93" y="37"/>
                    </a:cubicBezTo>
                    <a:cubicBezTo>
                      <a:pt x="91" y="37"/>
                      <a:pt x="91" y="40"/>
                      <a:pt x="89" y="41"/>
                    </a:cubicBezTo>
                    <a:cubicBezTo>
                      <a:pt x="89" y="41"/>
                      <a:pt x="89" y="41"/>
                      <a:pt x="89" y="41"/>
                    </a:cubicBezTo>
                    <a:cubicBezTo>
                      <a:pt x="89" y="41"/>
                      <a:pt x="88" y="41"/>
                      <a:pt x="88" y="41"/>
                    </a:cubicBezTo>
                    <a:cubicBezTo>
                      <a:pt x="87" y="41"/>
                      <a:pt x="87" y="41"/>
                      <a:pt x="87" y="41"/>
                    </a:cubicBezTo>
                    <a:cubicBezTo>
                      <a:pt x="86" y="41"/>
                      <a:pt x="86" y="41"/>
                      <a:pt x="86" y="41"/>
                    </a:cubicBezTo>
                    <a:cubicBezTo>
                      <a:pt x="84" y="43"/>
                      <a:pt x="84" y="45"/>
                      <a:pt x="83" y="47"/>
                    </a:cubicBezTo>
                    <a:cubicBezTo>
                      <a:pt x="83" y="47"/>
                      <a:pt x="83" y="47"/>
                      <a:pt x="83" y="47"/>
                    </a:cubicBezTo>
                    <a:cubicBezTo>
                      <a:pt x="83" y="47"/>
                      <a:pt x="82" y="46"/>
                      <a:pt x="82" y="46"/>
                    </a:cubicBezTo>
                    <a:cubicBezTo>
                      <a:pt x="82" y="46"/>
                      <a:pt x="81" y="45"/>
                      <a:pt x="81" y="45"/>
                    </a:cubicBezTo>
                    <a:cubicBezTo>
                      <a:pt x="81" y="45"/>
                      <a:pt x="81" y="45"/>
                      <a:pt x="81" y="45"/>
                    </a:cubicBezTo>
                    <a:cubicBezTo>
                      <a:pt x="79" y="47"/>
                      <a:pt x="80" y="53"/>
                      <a:pt x="75" y="53"/>
                    </a:cubicBezTo>
                    <a:cubicBezTo>
                      <a:pt x="77" y="60"/>
                      <a:pt x="72" y="66"/>
                      <a:pt x="78" y="72"/>
                    </a:cubicBezTo>
                    <a:cubicBezTo>
                      <a:pt x="77" y="72"/>
                      <a:pt x="76" y="71"/>
                      <a:pt x="76" y="71"/>
                    </a:cubicBezTo>
                    <a:cubicBezTo>
                      <a:pt x="74" y="71"/>
                      <a:pt x="74" y="77"/>
                      <a:pt x="75" y="79"/>
                    </a:cubicBezTo>
                    <a:cubicBezTo>
                      <a:pt x="68" y="70"/>
                      <a:pt x="70" y="52"/>
                      <a:pt x="66" y="40"/>
                    </a:cubicBezTo>
                    <a:cubicBezTo>
                      <a:pt x="66" y="39"/>
                      <a:pt x="66" y="39"/>
                      <a:pt x="66" y="39"/>
                    </a:cubicBezTo>
                    <a:cubicBezTo>
                      <a:pt x="67" y="39"/>
                      <a:pt x="67" y="39"/>
                      <a:pt x="67" y="40"/>
                    </a:cubicBezTo>
                    <a:cubicBezTo>
                      <a:pt x="67" y="40"/>
                      <a:pt x="68" y="40"/>
                      <a:pt x="68" y="40"/>
                    </a:cubicBezTo>
                    <a:cubicBezTo>
                      <a:pt x="68" y="40"/>
                      <a:pt x="69" y="40"/>
                      <a:pt x="69" y="39"/>
                    </a:cubicBezTo>
                    <a:cubicBezTo>
                      <a:pt x="65" y="33"/>
                      <a:pt x="68" y="24"/>
                      <a:pt x="70" y="19"/>
                    </a:cubicBezTo>
                    <a:cubicBezTo>
                      <a:pt x="72" y="20"/>
                      <a:pt x="74" y="20"/>
                      <a:pt x="75" y="20"/>
                    </a:cubicBezTo>
                    <a:cubicBezTo>
                      <a:pt x="78" y="20"/>
                      <a:pt x="80" y="20"/>
                      <a:pt x="82" y="19"/>
                    </a:cubicBezTo>
                    <a:cubicBezTo>
                      <a:pt x="81" y="20"/>
                      <a:pt x="81" y="21"/>
                      <a:pt x="82" y="23"/>
                    </a:cubicBezTo>
                    <a:cubicBezTo>
                      <a:pt x="91" y="22"/>
                      <a:pt x="87" y="12"/>
                      <a:pt x="82" y="12"/>
                    </a:cubicBezTo>
                    <a:cubicBezTo>
                      <a:pt x="80" y="12"/>
                      <a:pt x="79" y="13"/>
                      <a:pt x="78" y="14"/>
                    </a:cubicBezTo>
                    <a:cubicBezTo>
                      <a:pt x="79" y="13"/>
                      <a:pt x="87" y="7"/>
                      <a:pt x="86" y="3"/>
                    </a:cubicBezTo>
                    <a:cubicBezTo>
                      <a:pt x="85" y="2"/>
                      <a:pt x="85" y="2"/>
                      <a:pt x="84" y="2"/>
                    </a:cubicBezTo>
                    <a:cubicBezTo>
                      <a:pt x="77" y="2"/>
                      <a:pt x="79" y="11"/>
                      <a:pt x="72" y="12"/>
                    </a:cubicBezTo>
                    <a:cubicBezTo>
                      <a:pt x="75" y="9"/>
                      <a:pt x="77" y="5"/>
                      <a:pt x="79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6" name="Freeform 632"/>
              <p:cNvSpPr>
                <a:spLocks/>
              </p:cNvSpPr>
              <p:nvPr/>
            </p:nvSpPr>
            <p:spPr bwMode="auto">
              <a:xfrm>
                <a:off x="1104" y="4444"/>
                <a:ext cx="31" cy="20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1" y="0"/>
                  </a:cxn>
                  <a:cxn ang="0">
                    <a:pos x="4" y="4"/>
                  </a:cxn>
                  <a:cxn ang="0">
                    <a:pos x="5" y="4"/>
                  </a:cxn>
                  <a:cxn ang="0">
                    <a:pos x="6" y="0"/>
                  </a:cxn>
                </a:cxnLst>
                <a:rect l="0" t="0" r="r" b="b"/>
                <a:pathLst>
                  <a:path w="6" h="4">
                    <a:moveTo>
                      <a:pt x="6" y="0"/>
                    </a:moveTo>
                    <a:cubicBezTo>
                      <a:pt x="4" y="0"/>
                      <a:pt x="2" y="0"/>
                      <a:pt x="1" y="0"/>
                    </a:cubicBezTo>
                    <a:cubicBezTo>
                      <a:pt x="0" y="3"/>
                      <a:pt x="1" y="4"/>
                      <a:pt x="4" y="4"/>
                    </a:cubicBezTo>
                    <a:cubicBezTo>
                      <a:pt x="4" y="4"/>
                      <a:pt x="4" y="4"/>
                      <a:pt x="5" y="4"/>
                    </a:cubicBezTo>
                    <a:cubicBezTo>
                      <a:pt x="5" y="3"/>
                      <a:pt x="6" y="2"/>
                      <a:pt x="6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7" name="Freeform 633"/>
              <p:cNvSpPr>
                <a:spLocks/>
              </p:cNvSpPr>
              <p:nvPr/>
            </p:nvSpPr>
            <p:spPr bwMode="auto">
              <a:xfrm>
                <a:off x="1099" y="3693"/>
                <a:ext cx="42" cy="36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3" y="7"/>
                  </a:cxn>
                  <a:cxn ang="0">
                    <a:pos x="4" y="0"/>
                  </a:cxn>
                </a:cxnLst>
                <a:rect l="0" t="0" r="r" b="b"/>
                <a:pathLst>
                  <a:path w="8" h="7">
                    <a:moveTo>
                      <a:pt x="4" y="0"/>
                    </a:moveTo>
                    <a:cubicBezTo>
                      <a:pt x="3" y="1"/>
                      <a:pt x="0" y="5"/>
                      <a:pt x="3" y="7"/>
                    </a:cubicBezTo>
                    <a:cubicBezTo>
                      <a:pt x="6" y="5"/>
                      <a:pt x="8" y="2"/>
                      <a:pt x="4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8" name="Freeform 634"/>
              <p:cNvSpPr>
                <a:spLocks/>
              </p:cNvSpPr>
              <p:nvPr/>
            </p:nvSpPr>
            <p:spPr bwMode="auto">
              <a:xfrm>
                <a:off x="1047" y="3333"/>
                <a:ext cx="78" cy="108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8" y="21"/>
                  </a:cxn>
                  <a:cxn ang="0">
                    <a:pos x="13" y="13"/>
                  </a:cxn>
                  <a:cxn ang="0">
                    <a:pos x="9" y="7"/>
                  </a:cxn>
                  <a:cxn ang="0">
                    <a:pos x="14" y="3"/>
                  </a:cxn>
                  <a:cxn ang="0">
                    <a:pos x="9" y="0"/>
                  </a:cxn>
                </a:cxnLst>
                <a:rect l="0" t="0" r="r" b="b"/>
                <a:pathLst>
                  <a:path w="15" h="21">
                    <a:moveTo>
                      <a:pt x="9" y="0"/>
                    </a:moveTo>
                    <a:cubicBezTo>
                      <a:pt x="2" y="0"/>
                      <a:pt x="0" y="19"/>
                      <a:pt x="8" y="21"/>
                    </a:cubicBezTo>
                    <a:cubicBezTo>
                      <a:pt x="10" y="18"/>
                      <a:pt x="10" y="15"/>
                      <a:pt x="13" y="13"/>
                    </a:cubicBezTo>
                    <a:cubicBezTo>
                      <a:pt x="11" y="12"/>
                      <a:pt x="9" y="11"/>
                      <a:pt x="9" y="7"/>
                    </a:cubicBezTo>
                    <a:cubicBezTo>
                      <a:pt x="9" y="4"/>
                      <a:pt x="15" y="7"/>
                      <a:pt x="14" y="3"/>
                    </a:cubicBezTo>
                    <a:cubicBezTo>
                      <a:pt x="12" y="1"/>
                      <a:pt x="11" y="0"/>
                      <a:pt x="9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9" name="Freeform 635"/>
              <p:cNvSpPr>
                <a:spLocks/>
              </p:cNvSpPr>
              <p:nvPr/>
            </p:nvSpPr>
            <p:spPr bwMode="auto">
              <a:xfrm>
                <a:off x="1063" y="3919"/>
                <a:ext cx="26" cy="21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3"/>
                  </a:cxn>
                  <a:cxn ang="0">
                    <a:pos x="3" y="4"/>
                  </a:cxn>
                  <a:cxn ang="0">
                    <a:pos x="5" y="2"/>
                  </a:cxn>
                  <a:cxn ang="0">
                    <a:pos x="2" y="0"/>
                  </a:cxn>
                </a:cxnLst>
                <a:rect l="0" t="0" r="r" b="b"/>
                <a:pathLst>
                  <a:path w="5" h="4">
                    <a:moveTo>
                      <a:pt x="2" y="0"/>
                    </a:moveTo>
                    <a:cubicBezTo>
                      <a:pt x="2" y="2"/>
                      <a:pt x="0" y="2"/>
                      <a:pt x="0" y="3"/>
                    </a:cubicBezTo>
                    <a:cubicBezTo>
                      <a:pt x="1" y="4"/>
                      <a:pt x="2" y="4"/>
                      <a:pt x="3" y="4"/>
                    </a:cubicBezTo>
                    <a:cubicBezTo>
                      <a:pt x="4" y="4"/>
                      <a:pt x="5" y="4"/>
                      <a:pt x="5" y="2"/>
                    </a:cubicBezTo>
                    <a:cubicBezTo>
                      <a:pt x="4" y="2"/>
                      <a:pt x="4" y="1"/>
                      <a:pt x="2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0" name="Freeform 636"/>
              <p:cNvSpPr>
                <a:spLocks/>
              </p:cNvSpPr>
              <p:nvPr/>
            </p:nvSpPr>
            <p:spPr bwMode="auto">
              <a:xfrm>
                <a:off x="995" y="3358"/>
                <a:ext cx="78" cy="9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1"/>
                  </a:cxn>
                  <a:cxn ang="0">
                    <a:pos x="8" y="18"/>
                  </a:cxn>
                  <a:cxn ang="0">
                    <a:pos x="10" y="18"/>
                  </a:cxn>
                  <a:cxn ang="0">
                    <a:pos x="12" y="18"/>
                  </a:cxn>
                  <a:cxn ang="0">
                    <a:pos x="13" y="18"/>
                  </a:cxn>
                  <a:cxn ang="0">
                    <a:pos x="15" y="17"/>
                  </a:cxn>
                  <a:cxn ang="0">
                    <a:pos x="12" y="4"/>
                  </a:cxn>
                  <a:cxn ang="0">
                    <a:pos x="11" y="4"/>
                  </a:cxn>
                  <a:cxn ang="0">
                    <a:pos x="7" y="2"/>
                  </a:cxn>
                  <a:cxn ang="0">
                    <a:pos x="2" y="0"/>
                  </a:cxn>
                </a:cxnLst>
                <a:rect l="0" t="0" r="r" b="b"/>
                <a:pathLst>
                  <a:path w="15" h="18">
                    <a:moveTo>
                      <a:pt x="2" y="0"/>
                    </a:moveTo>
                    <a:cubicBezTo>
                      <a:pt x="2" y="0"/>
                      <a:pt x="1" y="1"/>
                      <a:pt x="0" y="1"/>
                    </a:cubicBezTo>
                    <a:cubicBezTo>
                      <a:pt x="4" y="7"/>
                      <a:pt x="2" y="13"/>
                      <a:pt x="8" y="18"/>
                    </a:cubicBezTo>
                    <a:cubicBezTo>
                      <a:pt x="9" y="18"/>
                      <a:pt x="9" y="18"/>
                      <a:pt x="10" y="18"/>
                    </a:cubicBezTo>
                    <a:cubicBezTo>
                      <a:pt x="11" y="18"/>
                      <a:pt x="11" y="18"/>
                      <a:pt x="12" y="18"/>
                    </a:cubicBezTo>
                    <a:cubicBezTo>
                      <a:pt x="12" y="18"/>
                      <a:pt x="12" y="18"/>
                      <a:pt x="13" y="18"/>
                    </a:cubicBezTo>
                    <a:cubicBezTo>
                      <a:pt x="14" y="18"/>
                      <a:pt x="14" y="18"/>
                      <a:pt x="15" y="17"/>
                    </a:cubicBezTo>
                    <a:cubicBezTo>
                      <a:pt x="13" y="14"/>
                      <a:pt x="12" y="10"/>
                      <a:pt x="12" y="4"/>
                    </a:cubicBezTo>
                    <a:cubicBezTo>
                      <a:pt x="12" y="4"/>
                      <a:pt x="11" y="4"/>
                      <a:pt x="11" y="4"/>
                    </a:cubicBezTo>
                    <a:cubicBezTo>
                      <a:pt x="10" y="4"/>
                      <a:pt x="8" y="3"/>
                      <a:pt x="7" y="2"/>
                    </a:cubicBezTo>
                    <a:cubicBezTo>
                      <a:pt x="5" y="1"/>
                      <a:pt x="4" y="0"/>
                      <a:pt x="2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1" name="Freeform 637"/>
              <p:cNvSpPr>
                <a:spLocks/>
              </p:cNvSpPr>
              <p:nvPr/>
            </p:nvSpPr>
            <p:spPr bwMode="auto">
              <a:xfrm>
                <a:off x="1001" y="3451"/>
                <a:ext cx="72" cy="46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7" y="3"/>
                  </a:cxn>
                  <a:cxn ang="0">
                    <a:pos x="5" y="2"/>
                  </a:cxn>
                  <a:cxn ang="0">
                    <a:pos x="2" y="2"/>
                  </a:cxn>
                  <a:cxn ang="0">
                    <a:pos x="1" y="2"/>
                  </a:cxn>
                  <a:cxn ang="0">
                    <a:pos x="7" y="9"/>
                  </a:cxn>
                  <a:cxn ang="0">
                    <a:pos x="10" y="9"/>
                  </a:cxn>
                  <a:cxn ang="0">
                    <a:pos x="10" y="0"/>
                  </a:cxn>
                </a:cxnLst>
                <a:rect l="0" t="0" r="r" b="b"/>
                <a:pathLst>
                  <a:path w="14" h="9">
                    <a:moveTo>
                      <a:pt x="10" y="0"/>
                    </a:moveTo>
                    <a:cubicBezTo>
                      <a:pt x="9" y="2"/>
                      <a:pt x="8" y="3"/>
                      <a:pt x="7" y="3"/>
                    </a:cubicBezTo>
                    <a:cubicBezTo>
                      <a:pt x="7" y="3"/>
                      <a:pt x="6" y="3"/>
                      <a:pt x="5" y="2"/>
                    </a:cubicBezTo>
                    <a:cubicBezTo>
                      <a:pt x="4" y="2"/>
                      <a:pt x="3" y="2"/>
                      <a:pt x="2" y="2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0" y="7"/>
                      <a:pt x="3" y="9"/>
                      <a:pt x="7" y="9"/>
                    </a:cubicBezTo>
                    <a:cubicBezTo>
                      <a:pt x="8" y="9"/>
                      <a:pt x="9" y="9"/>
                      <a:pt x="10" y="9"/>
                    </a:cubicBezTo>
                    <a:cubicBezTo>
                      <a:pt x="10" y="6"/>
                      <a:pt x="14" y="1"/>
                      <a:pt x="10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2" name="Freeform 638"/>
              <p:cNvSpPr>
                <a:spLocks/>
              </p:cNvSpPr>
              <p:nvPr/>
            </p:nvSpPr>
            <p:spPr bwMode="auto">
              <a:xfrm>
                <a:off x="1001" y="3832"/>
                <a:ext cx="57" cy="108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1" y="6"/>
                  </a:cxn>
                  <a:cxn ang="0">
                    <a:pos x="10" y="10"/>
                  </a:cxn>
                  <a:cxn ang="0">
                    <a:pos x="0" y="21"/>
                  </a:cxn>
                  <a:cxn ang="0">
                    <a:pos x="11" y="9"/>
                  </a:cxn>
                  <a:cxn ang="0">
                    <a:pos x="3" y="0"/>
                  </a:cxn>
                </a:cxnLst>
                <a:rect l="0" t="0" r="r" b="b"/>
                <a:pathLst>
                  <a:path w="11" h="21">
                    <a:moveTo>
                      <a:pt x="3" y="0"/>
                    </a:moveTo>
                    <a:cubicBezTo>
                      <a:pt x="4" y="3"/>
                      <a:pt x="0" y="2"/>
                      <a:pt x="1" y="6"/>
                    </a:cubicBezTo>
                    <a:cubicBezTo>
                      <a:pt x="3" y="8"/>
                      <a:pt x="8" y="8"/>
                      <a:pt x="10" y="10"/>
                    </a:cubicBezTo>
                    <a:cubicBezTo>
                      <a:pt x="4" y="11"/>
                      <a:pt x="0" y="14"/>
                      <a:pt x="0" y="21"/>
                    </a:cubicBezTo>
                    <a:cubicBezTo>
                      <a:pt x="6" y="18"/>
                      <a:pt x="7" y="15"/>
                      <a:pt x="11" y="9"/>
                    </a:cubicBezTo>
                    <a:cubicBezTo>
                      <a:pt x="10" y="5"/>
                      <a:pt x="6" y="3"/>
                      <a:pt x="3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3" name="Freeform 639"/>
              <p:cNvSpPr>
                <a:spLocks/>
              </p:cNvSpPr>
              <p:nvPr/>
            </p:nvSpPr>
            <p:spPr bwMode="auto">
              <a:xfrm>
                <a:off x="1006" y="3502"/>
                <a:ext cx="36" cy="21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4"/>
                  </a:cxn>
                  <a:cxn ang="0">
                    <a:pos x="7" y="0"/>
                  </a:cxn>
                  <a:cxn ang="0">
                    <a:pos x="6" y="0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3" y="0"/>
                      <a:pt x="0" y="0"/>
                      <a:pt x="0" y="4"/>
                    </a:cubicBezTo>
                    <a:cubicBezTo>
                      <a:pt x="3" y="4"/>
                      <a:pt x="6" y="2"/>
                      <a:pt x="7" y="0"/>
                    </a:cubicBezTo>
                    <a:cubicBezTo>
                      <a:pt x="6" y="0"/>
                      <a:pt x="6" y="0"/>
                      <a:pt x="6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4" name="Freeform 640"/>
              <p:cNvSpPr>
                <a:spLocks/>
              </p:cNvSpPr>
              <p:nvPr/>
            </p:nvSpPr>
            <p:spPr bwMode="auto">
              <a:xfrm>
                <a:off x="819" y="3544"/>
                <a:ext cx="202" cy="210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7" y="3"/>
                  </a:cxn>
                  <a:cxn ang="0">
                    <a:pos x="19" y="7"/>
                  </a:cxn>
                  <a:cxn ang="0">
                    <a:pos x="14" y="6"/>
                  </a:cxn>
                  <a:cxn ang="0">
                    <a:pos x="9" y="9"/>
                  </a:cxn>
                  <a:cxn ang="0">
                    <a:pos x="7" y="9"/>
                  </a:cxn>
                  <a:cxn ang="0">
                    <a:pos x="16" y="14"/>
                  </a:cxn>
                  <a:cxn ang="0">
                    <a:pos x="17" y="14"/>
                  </a:cxn>
                  <a:cxn ang="0">
                    <a:pos x="11" y="19"/>
                  </a:cxn>
                  <a:cxn ang="0">
                    <a:pos x="9" y="19"/>
                  </a:cxn>
                  <a:cxn ang="0">
                    <a:pos x="12" y="22"/>
                  </a:cxn>
                  <a:cxn ang="0">
                    <a:pos x="9" y="24"/>
                  </a:cxn>
                  <a:cxn ang="0">
                    <a:pos x="7" y="23"/>
                  </a:cxn>
                  <a:cxn ang="0">
                    <a:pos x="0" y="26"/>
                  </a:cxn>
                  <a:cxn ang="0">
                    <a:pos x="0" y="31"/>
                  </a:cxn>
                  <a:cxn ang="0">
                    <a:pos x="6" y="34"/>
                  </a:cxn>
                  <a:cxn ang="0">
                    <a:pos x="12" y="26"/>
                  </a:cxn>
                  <a:cxn ang="0">
                    <a:pos x="11" y="38"/>
                  </a:cxn>
                  <a:cxn ang="0">
                    <a:pos x="13" y="32"/>
                  </a:cxn>
                  <a:cxn ang="0">
                    <a:pos x="13" y="41"/>
                  </a:cxn>
                  <a:cxn ang="0">
                    <a:pos x="19" y="37"/>
                  </a:cxn>
                  <a:cxn ang="0">
                    <a:pos x="22" y="38"/>
                  </a:cxn>
                  <a:cxn ang="0">
                    <a:pos x="13" y="23"/>
                  </a:cxn>
                  <a:cxn ang="0">
                    <a:pos x="14" y="23"/>
                  </a:cxn>
                  <a:cxn ang="0">
                    <a:pos x="20" y="12"/>
                  </a:cxn>
                  <a:cxn ang="0">
                    <a:pos x="18" y="20"/>
                  </a:cxn>
                  <a:cxn ang="0">
                    <a:pos x="19" y="19"/>
                  </a:cxn>
                  <a:cxn ang="0">
                    <a:pos x="24" y="25"/>
                  </a:cxn>
                  <a:cxn ang="0">
                    <a:pos x="29" y="17"/>
                  </a:cxn>
                  <a:cxn ang="0">
                    <a:pos x="26" y="9"/>
                  </a:cxn>
                  <a:cxn ang="0">
                    <a:pos x="27" y="11"/>
                  </a:cxn>
                  <a:cxn ang="0">
                    <a:pos x="38" y="0"/>
                  </a:cxn>
                  <a:cxn ang="0">
                    <a:pos x="34" y="0"/>
                  </a:cxn>
                </a:cxnLst>
                <a:rect l="0" t="0" r="r" b="b"/>
                <a:pathLst>
                  <a:path w="39" h="41">
                    <a:moveTo>
                      <a:pt x="34" y="0"/>
                    </a:moveTo>
                    <a:cubicBezTo>
                      <a:pt x="31" y="0"/>
                      <a:pt x="29" y="1"/>
                      <a:pt x="27" y="3"/>
                    </a:cubicBezTo>
                    <a:cubicBezTo>
                      <a:pt x="24" y="5"/>
                      <a:pt x="22" y="7"/>
                      <a:pt x="19" y="7"/>
                    </a:cubicBezTo>
                    <a:cubicBezTo>
                      <a:pt x="17" y="7"/>
                      <a:pt x="16" y="7"/>
                      <a:pt x="14" y="6"/>
                    </a:cubicBezTo>
                    <a:cubicBezTo>
                      <a:pt x="11" y="6"/>
                      <a:pt x="11" y="9"/>
                      <a:pt x="9" y="9"/>
                    </a:cubicBezTo>
                    <a:cubicBezTo>
                      <a:pt x="8" y="9"/>
                      <a:pt x="8" y="9"/>
                      <a:pt x="7" y="9"/>
                    </a:cubicBezTo>
                    <a:cubicBezTo>
                      <a:pt x="9" y="13"/>
                      <a:pt x="13" y="14"/>
                      <a:pt x="16" y="14"/>
                    </a:cubicBezTo>
                    <a:cubicBezTo>
                      <a:pt x="16" y="14"/>
                      <a:pt x="17" y="14"/>
                      <a:pt x="17" y="14"/>
                    </a:cubicBezTo>
                    <a:cubicBezTo>
                      <a:pt x="14" y="15"/>
                      <a:pt x="14" y="19"/>
                      <a:pt x="11" y="19"/>
                    </a:cubicBezTo>
                    <a:cubicBezTo>
                      <a:pt x="10" y="19"/>
                      <a:pt x="10" y="19"/>
                      <a:pt x="9" y="19"/>
                    </a:cubicBezTo>
                    <a:cubicBezTo>
                      <a:pt x="9" y="21"/>
                      <a:pt x="11" y="21"/>
                      <a:pt x="12" y="22"/>
                    </a:cubicBezTo>
                    <a:cubicBezTo>
                      <a:pt x="10" y="22"/>
                      <a:pt x="11" y="24"/>
                      <a:pt x="9" y="24"/>
                    </a:cubicBezTo>
                    <a:cubicBezTo>
                      <a:pt x="8" y="23"/>
                      <a:pt x="8" y="23"/>
                      <a:pt x="7" y="23"/>
                    </a:cubicBezTo>
                    <a:cubicBezTo>
                      <a:pt x="4" y="23"/>
                      <a:pt x="2" y="25"/>
                      <a:pt x="0" y="26"/>
                    </a:cubicBezTo>
                    <a:cubicBezTo>
                      <a:pt x="4" y="27"/>
                      <a:pt x="0" y="28"/>
                      <a:pt x="0" y="31"/>
                    </a:cubicBezTo>
                    <a:cubicBezTo>
                      <a:pt x="3" y="32"/>
                      <a:pt x="3" y="32"/>
                      <a:pt x="6" y="34"/>
                    </a:cubicBezTo>
                    <a:cubicBezTo>
                      <a:pt x="7" y="30"/>
                      <a:pt x="8" y="27"/>
                      <a:pt x="12" y="26"/>
                    </a:cubicBezTo>
                    <a:cubicBezTo>
                      <a:pt x="10" y="30"/>
                      <a:pt x="7" y="35"/>
                      <a:pt x="11" y="38"/>
                    </a:cubicBezTo>
                    <a:cubicBezTo>
                      <a:pt x="10" y="35"/>
                      <a:pt x="10" y="33"/>
                      <a:pt x="13" y="32"/>
                    </a:cubicBezTo>
                    <a:cubicBezTo>
                      <a:pt x="14" y="36"/>
                      <a:pt x="10" y="40"/>
                      <a:pt x="13" y="41"/>
                    </a:cubicBezTo>
                    <a:cubicBezTo>
                      <a:pt x="14" y="39"/>
                      <a:pt x="16" y="37"/>
                      <a:pt x="19" y="37"/>
                    </a:cubicBezTo>
                    <a:cubicBezTo>
                      <a:pt x="20" y="37"/>
                      <a:pt x="21" y="37"/>
                      <a:pt x="22" y="38"/>
                    </a:cubicBezTo>
                    <a:cubicBezTo>
                      <a:pt x="21" y="31"/>
                      <a:pt x="14" y="29"/>
                      <a:pt x="13" y="23"/>
                    </a:cubicBezTo>
                    <a:cubicBezTo>
                      <a:pt x="13" y="23"/>
                      <a:pt x="14" y="23"/>
                      <a:pt x="14" y="23"/>
                    </a:cubicBezTo>
                    <a:cubicBezTo>
                      <a:pt x="17" y="23"/>
                      <a:pt x="16" y="13"/>
                      <a:pt x="20" y="12"/>
                    </a:cubicBezTo>
                    <a:cubicBezTo>
                      <a:pt x="20" y="15"/>
                      <a:pt x="18" y="17"/>
                      <a:pt x="18" y="20"/>
                    </a:cubicBezTo>
                    <a:cubicBezTo>
                      <a:pt x="18" y="20"/>
                      <a:pt x="19" y="19"/>
                      <a:pt x="19" y="19"/>
                    </a:cubicBezTo>
                    <a:cubicBezTo>
                      <a:pt x="23" y="19"/>
                      <a:pt x="21" y="25"/>
                      <a:pt x="24" y="25"/>
                    </a:cubicBezTo>
                    <a:cubicBezTo>
                      <a:pt x="25" y="22"/>
                      <a:pt x="27" y="19"/>
                      <a:pt x="29" y="17"/>
                    </a:cubicBezTo>
                    <a:cubicBezTo>
                      <a:pt x="30" y="16"/>
                      <a:pt x="23" y="11"/>
                      <a:pt x="26" y="9"/>
                    </a:cubicBezTo>
                    <a:cubicBezTo>
                      <a:pt x="26" y="10"/>
                      <a:pt x="26" y="11"/>
                      <a:pt x="27" y="11"/>
                    </a:cubicBezTo>
                    <a:cubicBezTo>
                      <a:pt x="31" y="8"/>
                      <a:pt x="39" y="9"/>
                      <a:pt x="38" y="0"/>
                    </a:cubicBezTo>
                    <a:cubicBezTo>
                      <a:pt x="37" y="0"/>
                      <a:pt x="36" y="0"/>
                      <a:pt x="34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5" name="Freeform 641"/>
              <p:cNvSpPr>
                <a:spLocks/>
              </p:cNvSpPr>
              <p:nvPr/>
            </p:nvSpPr>
            <p:spPr bwMode="auto">
              <a:xfrm>
                <a:off x="892" y="3451"/>
                <a:ext cx="119" cy="113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3" y="13"/>
                  </a:cxn>
                  <a:cxn ang="0">
                    <a:pos x="6" y="11"/>
                  </a:cxn>
                  <a:cxn ang="0">
                    <a:pos x="6" y="11"/>
                  </a:cxn>
                  <a:cxn ang="0">
                    <a:pos x="7" y="22"/>
                  </a:cxn>
                  <a:cxn ang="0">
                    <a:pos x="19" y="16"/>
                  </a:cxn>
                  <a:cxn ang="0">
                    <a:pos x="22" y="17"/>
                  </a:cxn>
                  <a:cxn ang="0">
                    <a:pos x="7" y="10"/>
                  </a:cxn>
                  <a:cxn ang="0">
                    <a:pos x="10" y="10"/>
                  </a:cxn>
                  <a:cxn ang="0">
                    <a:pos x="21" y="12"/>
                  </a:cxn>
                  <a:cxn ang="0">
                    <a:pos x="7" y="0"/>
                  </a:cxn>
                </a:cxnLst>
                <a:rect l="0" t="0" r="r" b="b"/>
                <a:pathLst>
                  <a:path w="23" h="22">
                    <a:moveTo>
                      <a:pt x="7" y="0"/>
                    </a:moveTo>
                    <a:cubicBezTo>
                      <a:pt x="6" y="4"/>
                      <a:pt x="0" y="9"/>
                      <a:pt x="3" y="13"/>
                    </a:cubicBezTo>
                    <a:cubicBezTo>
                      <a:pt x="3" y="12"/>
                      <a:pt x="4" y="11"/>
                      <a:pt x="6" y="11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5"/>
                      <a:pt x="8" y="17"/>
                      <a:pt x="7" y="22"/>
                    </a:cubicBezTo>
                    <a:cubicBezTo>
                      <a:pt x="12" y="21"/>
                      <a:pt x="15" y="16"/>
                      <a:pt x="19" y="16"/>
                    </a:cubicBezTo>
                    <a:cubicBezTo>
                      <a:pt x="20" y="16"/>
                      <a:pt x="21" y="17"/>
                      <a:pt x="22" y="17"/>
                    </a:cubicBezTo>
                    <a:cubicBezTo>
                      <a:pt x="23" y="9"/>
                      <a:pt x="12" y="13"/>
                      <a:pt x="7" y="10"/>
                    </a:cubicBezTo>
                    <a:cubicBezTo>
                      <a:pt x="8" y="10"/>
                      <a:pt x="9" y="10"/>
                      <a:pt x="10" y="10"/>
                    </a:cubicBezTo>
                    <a:cubicBezTo>
                      <a:pt x="15" y="10"/>
                      <a:pt x="19" y="10"/>
                      <a:pt x="21" y="12"/>
                    </a:cubicBezTo>
                    <a:cubicBezTo>
                      <a:pt x="19" y="5"/>
                      <a:pt x="14" y="1"/>
                      <a:pt x="7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6" name="Freeform 642"/>
              <p:cNvSpPr>
                <a:spLocks/>
              </p:cNvSpPr>
              <p:nvPr/>
            </p:nvSpPr>
            <p:spPr bwMode="auto">
              <a:xfrm>
                <a:off x="944" y="3837"/>
                <a:ext cx="72" cy="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8"/>
                  </a:cxn>
                  <a:cxn ang="0">
                    <a:pos x="3" y="11"/>
                  </a:cxn>
                  <a:cxn ang="0">
                    <a:pos x="6" y="14"/>
                  </a:cxn>
                  <a:cxn ang="0">
                    <a:pos x="14" y="8"/>
                  </a:cxn>
                  <a:cxn ang="0">
                    <a:pos x="0" y="0"/>
                  </a:cxn>
                </a:cxnLst>
                <a:rect l="0" t="0" r="r" b="b"/>
                <a:pathLst>
                  <a:path w="14" h="14">
                    <a:moveTo>
                      <a:pt x="0" y="0"/>
                    </a:moveTo>
                    <a:cubicBezTo>
                      <a:pt x="0" y="5"/>
                      <a:pt x="4" y="5"/>
                      <a:pt x="6" y="8"/>
                    </a:cubicBezTo>
                    <a:cubicBezTo>
                      <a:pt x="6" y="10"/>
                      <a:pt x="3" y="9"/>
                      <a:pt x="3" y="11"/>
                    </a:cubicBezTo>
                    <a:cubicBezTo>
                      <a:pt x="4" y="11"/>
                      <a:pt x="5" y="13"/>
                      <a:pt x="6" y="14"/>
                    </a:cubicBezTo>
                    <a:cubicBezTo>
                      <a:pt x="10" y="13"/>
                      <a:pt x="14" y="12"/>
                      <a:pt x="14" y="8"/>
                    </a:cubicBezTo>
                    <a:cubicBezTo>
                      <a:pt x="9" y="4"/>
                      <a:pt x="5" y="5"/>
                      <a:pt x="0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7" name="Freeform 643"/>
              <p:cNvSpPr>
                <a:spLocks/>
              </p:cNvSpPr>
              <p:nvPr/>
            </p:nvSpPr>
            <p:spPr bwMode="auto">
              <a:xfrm>
                <a:off x="897" y="2937"/>
                <a:ext cx="10" cy="1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2" y="0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2" y="3"/>
                      <a:pt x="2" y="2"/>
                      <a:pt x="2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8" name="Freeform 644"/>
              <p:cNvSpPr>
                <a:spLocks/>
              </p:cNvSpPr>
              <p:nvPr/>
            </p:nvSpPr>
            <p:spPr bwMode="auto">
              <a:xfrm>
                <a:off x="866" y="4531"/>
                <a:ext cx="41" cy="26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6" y="5"/>
                  </a:cxn>
                  <a:cxn ang="0">
                    <a:pos x="8" y="3"/>
                  </a:cxn>
                  <a:cxn ang="0">
                    <a:pos x="3" y="0"/>
                  </a:cxn>
                </a:cxnLst>
                <a:rect l="0" t="0" r="r" b="b"/>
                <a:pathLst>
                  <a:path w="8" h="5">
                    <a:moveTo>
                      <a:pt x="3" y="0"/>
                    </a:moveTo>
                    <a:cubicBezTo>
                      <a:pt x="1" y="0"/>
                      <a:pt x="0" y="1"/>
                      <a:pt x="0" y="4"/>
                    </a:cubicBezTo>
                    <a:cubicBezTo>
                      <a:pt x="1" y="4"/>
                      <a:pt x="1" y="4"/>
                      <a:pt x="2" y="4"/>
                    </a:cubicBezTo>
                    <a:cubicBezTo>
                      <a:pt x="2" y="4"/>
                      <a:pt x="3" y="4"/>
                      <a:pt x="4" y="4"/>
                    </a:cubicBezTo>
                    <a:cubicBezTo>
                      <a:pt x="4" y="5"/>
                      <a:pt x="5" y="5"/>
                      <a:pt x="6" y="5"/>
                    </a:cubicBezTo>
                    <a:cubicBezTo>
                      <a:pt x="7" y="5"/>
                      <a:pt x="8" y="4"/>
                      <a:pt x="8" y="3"/>
                    </a:cubicBezTo>
                    <a:cubicBezTo>
                      <a:pt x="7" y="2"/>
                      <a:pt x="5" y="0"/>
                      <a:pt x="3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9" name="Freeform 645"/>
              <p:cNvSpPr>
                <a:spLocks/>
              </p:cNvSpPr>
              <p:nvPr/>
            </p:nvSpPr>
            <p:spPr bwMode="auto">
              <a:xfrm>
                <a:off x="793" y="3379"/>
                <a:ext cx="109" cy="72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8" y="6"/>
                  </a:cxn>
                  <a:cxn ang="0">
                    <a:pos x="5" y="1"/>
                  </a:cxn>
                  <a:cxn ang="0">
                    <a:pos x="1" y="12"/>
                  </a:cxn>
                  <a:cxn ang="0">
                    <a:pos x="1" y="12"/>
                  </a:cxn>
                  <a:cxn ang="0">
                    <a:pos x="4" y="10"/>
                  </a:cxn>
                  <a:cxn ang="0">
                    <a:pos x="6" y="8"/>
                  </a:cxn>
                  <a:cxn ang="0">
                    <a:pos x="8" y="9"/>
                  </a:cxn>
                  <a:cxn ang="0">
                    <a:pos x="4" y="13"/>
                  </a:cxn>
                  <a:cxn ang="0">
                    <a:pos x="5" y="14"/>
                  </a:cxn>
                  <a:cxn ang="0">
                    <a:pos x="7" y="14"/>
                  </a:cxn>
                  <a:cxn ang="0">
                    <a:pos x="8" y="14"/>
                  </a:cxn>
                  <a:cxn ang="0">
                    <a:pos x="9" y="14"/>
                  </a:cxn>
                  <a:cxn ang="0">
                    <a:pos x="9" y="9"/>
                  </a:cxn>
                  <a:cxn ang="0">
                    <a:pos x="21" y="4"/>
                  </a:cxn>
                  <a:cxn ang="0">
                    <a:pos x="18" y="5"/>
                  </a:cxn>
                  <a:cxn ang="0">
                    <a:pos x="9" y="0"/>
                  </a:cxn>
                </a:cxnLst>
                <a:rect l="0" t="0" r="r" b="b"/>
                <a:pathLst>
                  <a:path w="21" h="14">
                    <a:moveTo>
                      <a:pt x="9" y="0"/>
                    </a:moveTo>
                    <a:cubicBezTo>
                      <a:pt x="6" y="2"/>
                      <a:pt x="10" y="5"/>
                      <a:pt x="8" y="6"/>
                    </a:cubicBezTo>
                    <a:cubicBezTo>
                      <a:pt x="4" y="4"/>
                      <a:pt x="6" y="4"/>
                      <a:pt x="5" y="1"/>
                    </a:cubicBezTo>
                    <a:cubicBezTo>
                      <a:pt x="0" y="3"/>
                      <a:pt x="0" y="8"/>
                      <a:pt x="1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2" y="12"/>
                      <a:pt x="3" y="11"/>
                      <a:pt x="4" y="10"/>
                    </a:cubicBezTo>
                    <a:cubicBezTo>
                      <a:pt x="5" y="9"/>
                      <a:pt x="5" y="8"/>
                      <a:pt x="6" y="8"/>
                    </a:cubicBezTo>
                    <a:cubicBezTo>
                      <a:pt x="7" y="8"/>
                      <a:pt x="7" y="8"/>
                      <a:pt x="8" y="9"/>
                    </a:cubicBezTo>
                    <a:cubicBezTo>
                      <a:pt x="5" y="9"/>
                      <a:pt x="4" y="10"/>
                      <a:pt x="4" y="13"/>
                    </a:cubicBezTo>
                    <a:cubicBezTo>
                      <a:pt x="4" y="14"/>
                      <a:pt x="4" y="14"/>
                      <a:pt x="5" y="14"/>
                    </a:cubicBezTo>
                    <a:cubicBezTo>
                      <a:pt x="6" y="14"/>
                      <a:pt x="6" y="14"/>
                      <a:pt x="7" y="14"/>
                    </a:cubicBezTo>
                    <a:cubicBezTo>
                      <a:pt x="7" y="14"/>
                      <a:pt x="8" y="14"/>
                      <a:pt x="8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10" y="11"/>
                      <a:pt x="10" y="12"/>
                      <a:pt x="9" y="9"/>
                    </a:cubicBezTo>
                    <a:cubicBezTo>
                      <a:pt x="12" y="6"/>
                      <a:pt x="20" y="9"/>
                      <a:pt x="21" y="4"/>
                    </a:cubicBezTo>
                    <a:cubicBezTo>
                      <a:pt x="20" y="5"/>
                      <a:pt x="19" y="5"/>
                      <a:pt x="18" y="5"/>
                    </a:cubicBezTo>
                    <a:cubicBezTo>
                      <a:pt x="14" y="5"/>
                      <a:pt x="12" y="1"/>
                      <a:pt x="9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0" name="Freeform 646"/>
              <p:cNvSpPr>
                <a:spLocks/>
              </p:cNvSpPr>
              <p:nvPr/>
            </p:nvSpPr>
            <p:spPr bwMode="auto">
              <a:xfrm>
                <a:off x="850" y="3425"/>
                <a:ext cx="31" cy="2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0"/>
                  </a:cxn>
                  <a:cxn ang="0">
                    <a:pos x="0" y="4"/>
                  </a:cxn>
                  <a:cxn ang="0">
                    <a:pos x="3" y="5"/>
                  </a:cxn>
                  <a:cxn ang="0">
                    <a:pos x="6" y="4"/>
                  </a:cxn>
                  <a:cxn ang="0">
                    <a:pos x="6" y="1"/>
                  </a:cxn>
                  <a:cxn ang="0">
                    <a:pos x="2" y="0"/>
                  </a:cxn>
                </a:cxnLst>
                <a:rect l="0" t="0" r="r" b="b"/>
                <a:pathLst>
                  <a:path w="6" h="5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2" y="2"/>
                      <a:pt x="0" y="2"/>
                      <a:pt x="0" y="4"/>
                    </a:cubicBezTo>
                    <a:cubicBezTo>
                      <a:pt x="1" y="5"/>
                      <a:pt x="2" y="5"/>
                      <a:pt x="3" y="5"/>
                    </a:cubicBezTo>
                    <a:cubicBezTo>
                      <a:pt x="4" y="5"/>
                      <a:pt x="5" y="5"/>
                      <a:pt x="6" y="4"/>
                    </a:cubicBezTo>
                    <a:cubicBezTo>
                      <a:pt x="6" y="3"/>
                      <a:pt x="6" y="2"/>
                      <a:pt x="6" y="1"/>
                    </a:cubicBezTo>
                    <a:cubicBezTo>
                      <a:pt x="4" y="1"/>
                      <a:pt x="4" y="0"/>
                      <a:pt x="2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1" name="Freeform 647"/>
              <p:cNvSpPr>
                <a:spLocks/>
              </p:cNvSpPr>
              <p:nvPr/>
            </p:nvSpPr>
            <p:spPr bwMode="auto">
              <a:xfrm>
                <a:off x="814" y="4505"/>
                <a:ext cx="41" cy="5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9"/>
                  </a:cxn>
                  <a:cxn ang="0">
                    <a:pos x="2" y="9"/>
                  </a:cxn>
                  <a:cxn ang="0">
                    <a:pos x="4" y="9"/>
                  </a:cxn>
                  <a:cxn ang="0">
                    <a:pos x="6" y="10"/>
                  </a:cxn>
                  <a:cxn ang="0">
                    <a:pos x="8" y="8"/>
                  </a:cxn>
                  <a:cxn ang="0">
                    <a:pos x="2" y="0"/>
                  </a:cxn>
                </a:cxnLst>
                <a:rect l="0" t="0" r="r" b="b"/>
                <a:pathLst>
                  <a:path w="8" h="10">
                    <a:moveTo>
                      <a:pt x="2" y="0"/>
                    </a:moveTo>
                    <a:cubicBezTo>
                      <a:pt x="1" y="2"/>
                      <a:pt x="0" y="6"/>
                      <a:pt x="1" y="9"/>
                    </a:cubicBezTo>
                    <a:cubicBezTo>
                      <a:pt x="1" y="9"/>
                      <a:pt x="2" y="9"/>
                      <a:pt x="2" y="9"/>
                    </a:cubicBezTo>
                    <a:cubicBezTo>
                      <a:pt x="3" y="9"/>
                      <a:pt x="3" y="9"/>
                      <a:pt x="4" y="9"/>
                    </a:cubicBezTo>
                    <a:cubicBezTo>
                      <a:pt x="5" y="10"/>
                      <a:pt x="5" y="10"/>
                      <a:pt x="6" y="10"/>
                    </a:cubicBezTo>
                    <a:cubicBezTo>
                      <a:pt x="7" y="10"/>
                      <a:pt x="8" y="9"/>
                      <a:pt x="8" y="8"/>
                    </a:cubicBezTo>
                    <a:cubicBezTo>
                      <a:pt x="4" y="8"/>
                      <a:pt x="6" y="1"/>
                      <a:pt x="2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2" name="Freeform 648"/>
              <p:cNvSpPr>
                <a:spLocks/>
              </p:cNvSpPr>
              <p:nvPr/>
            </p:nvSpPr>
            <p:spPr bwMode="auto">
              <a:xfrm>
                <a:off x="788" y="4505"/>
                <a:ext cx="26" cy="52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2" y="10"/>
                  </a:cxn>
                  <a:cxn ang="0">
                    <a:pos x="5" y="8"/>
                  </a:cxn>
                  <a:cxn ang="0">
                    <a:pos x="1" y="0"/>
                  </a:cxn>
                </a:cxnLst>
                <a:rect l="0" t="0" r="r" b="b"/>
                <a:pathLst>
                  <a:path w="5" h="10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3"/>
                      <a:pt x="0" y="10"/>
                      <a:pt x="2" y="10"/>
                    </a:cubicBezTo>
                    <a:cubicBezTo>
                      <a:pt x="3" y="10"/>
                      <a:pt x="4" y="9"/>
                      <a:pt x="5" y="8"/>
                    </a:cubicBezTo>
                    <a:cubicBezTo>
                      <a:pt x="1" y="8"/>
                      <a:pt x="5" y="0"/>
                      <a:pt x="1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3" name="Freeform 649"/>
              <p:cNvSpPr>
                <a:spLocks/>
              </p:cNvSpPr>
              <p:nvPr/>
            </p:nvSpPr>
            <p:spPr bwMode="auto">
              <a:xfrm>
                <a:off x="762" y="4505"/>
                <a:ext cx="21" cy="2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1" y="5"/>
                  </a:cxn>
                  <a:cxn ang="0">
                    <a:pos x="2" y="5"/>
                  </a:cxn>
                  <a:cxn ang="0">
                    <a:pos x="4" y="3"/>
                  </a:cxn>
                  <a:cxn ang="0">
                    <a:pos x="2" y="0"/>
                  </a:cxn>
                </a:cxnLst>
                <a:rect l="0" t="0" r="r" b="b"/>
                <a:pathLst>
                  <a:path w="4" h="5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3" y="2"/>
                      <a:pt x="0" y="2"/>
                      <a:pt x="1" y="5"/>
                    </a:cubicBezTo>
                    <a:cubicBezTo>
                      <a:pt x="1" y="5"/>
                      <a:pt x="2" y="5"/>
                      <a:pt x="2" y="5"/>
                    </a:cubicBezTo>
                    <a:cubicBezTo>
                      <a:pt x="3" y="5"/>
                      <a:pt x="4" y="4"/>
                      <a:pt x="4" y="3"/>
                    </a:cubicBezTo>
                    <a:cubicBezTo>
                      <a:pt x="4" y="1"/>
                      <a:pt x="3" y="0"/>
                      <a:pt x="2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4" name="Freeform 650"/>
              <p:cNvSpPr>
                <a:spLocks/>
              </p:cNvSpPr>
              <p:nvPr/>
            </p:nvSpPr>
            <p:spPr bwMode="auto">
              <a:xfrm>
                <a:off x="747" y="4546"/>
                <a:ext cx="20" cy="11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1"/>
                  </a:cxn>
                  <a:cxn ang="0">
                    <a:pos x="1" y="2"/>
                  </a:cxn>
                  <a:cxn ang="0">
                    <a:pos x="4" y="0"/>
                  </a:cxn>
                  <a:cxn ang="0">
                    <a:pos x="2" y="0"/>
                  </a:cxn>
                </a:cxnLst>
                <a:rect l="0" t="0" r="r" b="b"/>
                <a:pathLst>
                  <a:path w="4" h="2">
                    <a:moveTo>
                      <a:pt x="2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2" y="2"/>
                      <a:pt x="3" y="1"/>
                      <a:pt x="4" y="0"/>
                    </a:cubicBezTo>
                    <a:cubicBezTo>
                      <a:pt x="3" y="0"/>
                      <a:pt x="3" y="0"/>
                      <a:pt x="2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5" name="Freeform 651"/>
              <p:cNvSpPr>
                <a:spLocks/>
              </p:cNvSpPr>
              <p:nvPr/>
            </p:nvSpPr>
            <p:spPr bwMode="auto">
              <a:xfrm>
                <a:off x="736" y="4521"/>
                <a:ext cx="21" cy="1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3" y="3"/>
                  </a:cxn>
                  <a:cxn ang="0">
                    <a:pos x="4" y="2"/>
                  </a:cxn>
                  <a:cxn ang="0">
                    <a:pos x="1" y="0"/>
                  </a:cxn>
                </a:cxnLst>
                <a:rect l="0" t="0" r="r" b="b"/>
                <a:pathLst>
                  <a:path w="4" h="3">
                    <a:moveTo>
                      <a:pt x="1" y="0"/>
                    </a:moveTo>
                    <a:cubicBezTo>
                      <a:pt x="0" y="2"/>
                      <a:pt x="2" y="3"/>
                      <a:pt x="3" y="3"/>
                    </a:cubicBezTo>
                    <a:cubicBezTo>
                      <a:pt x="3" y="3"/>
                      <a:pt x="4" y="3"/>
                      <a:pt x="4" y="2"/>
                    </a:cubicBezTo>
                    <a:cubicBezTo>
                      <a:pt x="2" y="2"/>
                      <a:pt x="2" y="0"/>
                      <a:pt x="1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6" name="Freeform 652"/>
              <p:cNvSpPr>
                <a:spLocks/>
              </p:cNvSpPr>
              <p:nvPr/>
            </p:nvSpPr>
            <p:spPr bwMode="auto">
              <a:xfrm>
                <a:off x="643" y="3991"/>
                <a:ext cx="98" cy="67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2"/>
                  </a:cxn>
                  <a:cxn ang="0">
                    <a:pos x="18" y="13"/>
                  </a:cxn>
                  <a:cxn ang="0">
                    <a:pos x="6" y="0"/>
                  </a:cxn>
                </a:cxnLst>
                <a:rect l="0" t="0" r="r" b="b"/>
                <a:pathLst>
                  <a:path w="19" h="13">
                    <a:moveTo>
                      <a:pt x="6" y="0"/>
                    </a:moveTo>
                    <a:cubicBezTo>
                      <a:pt x="4" y="0"/>
                      <a:pt x="2" y="1"/>
                      <a:pt x="0" y="2"/>
                    </a:cubicBezTo>
                    <a:cubicBezTo>
                      <a:pt x="9" y="2"/>
                      <a:pt x="12" y="9"/>
                      <a:pt x="18" y="13"/>
                    </a:cubicBezTo>
                    <a:cubicBezTo>
                      <a:pt x="19" y="5"/>
                      <a:pt x="13" y="0"/>
                      <a:pt x="6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7" name="Freeform 653"/>
              <p:cNvSpPr>
                <a:spLocks/>
              </p:cNvSpPr>
              <p:nvPr/>
            </p:nvSpPr>
            <p:spPr bwMode="auto">
              <a:xfrm>
                <a:off x="653" y="3919"/>
                <a:ext cx="94" cy="113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3"/>
                  </a:cxn>
                  <a:cxn ang="0">
                    <a:pos x="3" y="12"/>
                  </a:cxn>
                  <a:cxn ang="0">
                    <a:pos x="6" y="11"/>
                  </a:cxn>
                  <a:cxn ang="0">
                    <a:pos x="18" y="22"/>
                  </a:cxn>
                  <a:cxn ang="0">
                    <a:pos x="6" y="0"/>
                  </a:cxn>
                </a:cxnLst>
                <a:rect l="0" t="0" r="r" b="b"/>
                <a:pathLst>
                  <a:path w="18" h="22">
                    <a:moveTo>
                      <a:pt x="6" y="0"/>
                    </a:moveTo>
                    <a:cubicBezTo>
                      <a:pt x="5" y="2"/>
                      <a:pt x="3" y="3"/>
                      <a:pt x="0" y="3"/>
                    </a:cubicBezTo>
                    <a:cubicBezTo>
                      <a:pt x="3" y="8"/>
                      <a:pt x="3" y="8"/>
                      <a:pt x="3" y="12"/>
                    </a:cubicBezTo>
                    <a:cubicBezTo>
                      <a:pt x="4" y="11"/>
                      <a:pt x="5" y="11"/>
                      <a:pt x="6" y="11"/>
                    </a:cubicBezTo>
                    <a:cubicBezTo>
                      <a:pt x="12" y="11"/>
                      <a:pt x="16" y="17"/>
                      <a:pt x="18" y="22"/>
                    </a:cubicBezTo>
                    <a:cubicBezTo>
                      <a:pt x="17" y="11"/>
                      <a:pt x="14" y="4"/>
                      <a:pt x="6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8" name="Freeform 654"/>
              <p:cNvSpPr>
                <a:spLocks/>
              </p:cNvSpPr>
              <p:nvPr/>
            </p:nvSpPr>
            <p:spPr bwMode="auto">
              <a:xfrm>
                <a:off x="498" y="3693"/>
                <a:ext cx="223" cy="247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10" y="12"/>
                  </a:cxn>
                  <a:cxn ang="0">
                    <a:pos x="4" y="16"/>
                  </a:cxn>
                  <a:cxn ang="0">
                    <a:pos x="15" y="14"/>
                  </a:cxn>
                  <a:cxn ang="0">
                    <a:pos x="16" y="14"/>
                  </a:cxn>
                  <a:cxn ang="0">
                    <a:pos x="15" y="17"/>
                  </a:cxn>
                  <a:cxn ang="0">
                    <a:pos x="18" y="17"/>
                  </a:cxn>
                  <a:cxn ang="0">
                    <a:pos x="28" y="23"/>
                  </a:cxn>
                  <a:cxn ang="0">
                    <a:pos x="18" y="20"/>
                  </a:cxn>
                  <a:cxn ang="0">
                    <a:pos x="14" y="21"/>
                  </a:cxn>
                  <a:cxn ang="0">
                    <a:pos x="14" y="26"/>
                  </a:cxn>
                  <a:cxn ang="0">
                    <a:pos x="16" y="48"/>
                  </a:cxn>
                  <a:cxn ang="0">
                    <a:pos x="21" y="46"/>
                  </a:cxn>
                  <a:cxn ang="0">
                    <a:pos x="22" y="39"/>
                  </a:cxn>
                  <a:cxn ang="0">
                    <a:pos x="21" y="39"/>
                  </a:cxn>
                  <a:cxn ang="0">
                    <a:pos x="20" y="41"/>
                  </a:cxn>
                  <a:cxn ang="0">
                    <a:pos x="18" y="43"/>
                  </a:cxn>
                  <a:cxn ang="0">
                    <a:pos x="18" y="43"/>
                  </a:cxn>
                  <a:cxn ang="0">
                    <a:pos x="25" y="28"/>
                  </a:cxn>
                  <a:cxn ang="0">
                    <a:pos x="25" y="28"/>
                  </a:cxn>
                  <a:cxn ang="0">
                    <a:pos x="40" y="41"/>
                  </a:cxn>
                  <a:cxn ang="0">
                    <a:pos x="35" y="25"/>
                  </a:cxn>
                  <a:cxn ang="0">
                    <a:pos x="41" y="29"/>
                  </a:cxn>
                  <a:cxn ang="0">
                    <a:pos x="40" y="22"/>
                  </a:cxn>
                  <a:cxn ang="0">
                    <a:pos x="35" y="23"/>
                  </a:cxn>
                  <a:cxn ang="0">
                    <a:pos x="21" y="6"/>
                  </a:cxn>
                  <a:cxn ang="0">
                    <a:pos x="20" y="14"/>
                  </a:cxn>
                  <a:cxn ang="0">
                    <a:pos x="4" y="0"/>
                  </a:cxn>
                </a:cxnLst>
                <a:rect l="0" t="0" r="r" b="b"/>
                <a:pathLst>
                  <a:path w="43" h="48">
                    <a:moveTo>
                      <a:pt x="4" y="0"/>
                    </a:moveTo>
                    <a:cubicBezTo>
                      <a:pt x="4" y="6"/>
                      <a:pt x="7" y="9"/>
                      <a:pt x="10" y="12"/>
                    </a:cubicBezTo>
                    <a:cubicBezTo>
                      <a:pt x="9" y="14"/>
                      <a:pt x="4" y="12"/>
                      <a:pt x="4" y="16"/>
                    </a:cubicBezTo>
                    <a:cubicBezTo>
                      <a:pt x="8" y="16"/>
                      <a:pt x="10" y="14"/>
                      <a:pt x="15" y="14"/>
                    </a:cubicBezTo>
                    <a:cubicBezTo>
                      <a:pt x="15" y="14"/>
                      <a:pt x="15" y="14"/>
                      <a:pt x="16" y="14"/>
                    </a:cubicBezTo>
                    <a:cubicBezTo>
                      <a:pt x="16" y="16"/>
                      <a:pt x="14" y="16"/>
                      <a:pt x="15" y="17"/>
                    </a:cubicBezTo>
                    <a:cubicBezTo>
                      <a:pt x="16" y="17"/>
                      <a:pt x="17" y="17"/>
                      <a:pt x="18" y="17"/>
                    </a:cubicBezTo>
                    <a:cubicBezTo>
                      <a:pt x="23" y="17"/>
                      <a:pt x="27" y="18"/>
                      <a:pt x="28" y="23"/>
                    </a:cubicBezTo>
                    <a:cubicBezTo>
                      <a:pt x="25" y="21"/>
                      <a:pt x="22" y="20"/>
                      <a:pt x="18" y="20"/>
                    </a:cubicBezTo>
                    <a:cubicBezTo>
                      <a:pt x="17" y="20"/>
                      <a:pt x="15" y="20"/>
                      <a:pt x="14" y="21"/>
                    </a:cubicBezTo>
                    <a:cubicBezTo>
                      <a:pt x="13" y="24"/>
                      <a:pt x="13" y="23"/>
                      <a:pt x="14" y="26"/>
                    </a:cubicBezTo>
                    <a:cubicBezTo>
                      <a:pt x="0" y="27"/>
                      <a:pt x="5" y="48"/>
                      <a:pt x="16" y="48"/>
                    </a:cubicBezTo>
                    <a:cubicBezTo>
                      <a:pt x="18" y="48"/>
                      <a:pt x="19" y="47"/>
                      <a:pt x="21" y="46"/>
                    </a:cubicBezTo>
                    <a:cubicBezTo>
                      <a:pt x="23" y="45"/>
                      <a:pt x="22" y="42"/>
                      <a:pt x="22" y="39"/>
                    </a:cubicBezTo>
                    <a:cubicBezTo>
                      <a:pt x="22" y="39"/>
                      <a:pt x="22" y="39"/>
                      <a:pt x="21" y="39"/>
                    </a:cubicBezTo>
                    <a:cubicBezTo>
                      <a:pt x="20" y="39"/>
                      <a:pt x="20" y="40"/>
                      <a:pt x="20" y="41"/>
                    </a:cubicBezTo>
                    <a:cubicBezTo>
                      <a:pt x="20" y="42"/>
                      <a:pt x="20" y="43"/>
                      <a:pt x="18" y="43"/>
                    </a:cubicBezTo>
                    <a:cubicBezTo>
                      <a:pt x="18" y="43"/>
                      <a:pt x="18" y="43"/>
                      <a:pt x="18" y="43"/>
                    </a:cubicBezTo>
                    <a:cubicBezTo>
                      <a:pt x="6" y="37"/>
                      <a:pt x="18" y="28"/>
                      <a:pt x="25" y="28"/>
                    </a:cubicBezTo>
                    <a:cubicBezTo>
                      <a:pt x="25" y="28"/>
                      <a:pt x="25" y="28"/>
                      <a:pt x="25" y="28"/>
                    </a:cubicBezTo>
                    <a:cubicBezTo>
                      <a:pt x="35" y="29"/>
                      <a:pt x="33" y="39"/>
                      <a:pt x="40" y="41"/>
                    </a:cubicBezTo>
                    <a:cubicBezTo>
                      <a:pt x="39" y="35"/>
                      <a:pt x="36" y="31"/>
                      <a:pt x="35" y="25"/>
                    </a:cubicBezTo>
                    <a:cubicBezTo>
                      <a:pt x="37" y="26"/>
                      <a:pt x="39" y="28"/>
                      <a:pt x="41" y="29"/>
                    </a:cubicBezTo>
                    <a:cubicBezTo>
                      <a:pt x="40" y="26"/>
                      <a:pt x="43" y="25"/>
                      <a:pt x="40" y="22"/>
                    </a:cubicBezTo>
                    <a:cubicBezTo>
                      <a:pt x="38" y="23"/>
                      <a:pt x="37" y="23"/>
                      <a:pt x="35" y="23"/>
                    </a:cubicBezTo>
                    <a:cubicBezTo>
                      <a:pt x="28" y="23"/>
                      <a:pt x="28" y="9"/>
                      <a:pt x="21" y="6"/>
                    </a:cubicBezTo>
                    <a:cubicBezTo>
                      <a:pt x="18" y="10"/>
                      <a:pt x="21" y="11"/>
                      <a:pt x="20" y="14"/>
                    </a:cubicBezTo>
                    <a:cubicBezTo>
                      <a:pt x="14" y="10"/>
                      <a:pt x="9" y="5"/>
                      <a:pt x="4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9" name="Freeform 655"/>
              <p:cNvSpPr>
                <a:spLocks/>
              </p:cNvSpPr>
              <p:nvPr/>
            </p:nvSpPr>
            <p:spPr bwMode="auto">
              <a:xfrm>
                <a:off x="461" y="4449"/>
                <a:ext cx="171" cy="103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24" y="3"/>
                  </a:cxn>
                  <a:cxn ang="0">
                    <a:pos x="25" y="4"/>
                  </a:cxn>
                  <a:cxn ang="0">
                    <a:pos x="26" y="4"/>
                  </a:cxn>
                  <a:cxn ang="0">
                    <a:pos x="27" y="4"/>
                  </a:cxn>
                  <a:cxn ang="0">
                    <a:pos x="28" y="4"/>
                  </a:cxn>
                  <a:cxn ang="0">
                    <a:pos x="2" y="14"/>
                  </a:cxn>
                  <a:cxn ang="0">
                    <a:pos x="0" y="20"/>
                  </a:cxn>
                  <a:cxn ang="0">
                    <a:pos x="6" y="19"/>
                  </a:cxn>
                  <a:cxn ang="0">
                    <a:pos x="15" y="20"/>
                  </a:cxn>
                  <a:cxn ang="0">
                    <a:pos x="15" y="16"/>
                  </a:cxn>
                  <a:cxn ang="0">
                    <a:pos x="21" y="19"/>
                  </a:cxn>
                  <a:cxn ang="0">
                    <a:pos x="22" y="19"/>
                  </a:cxn>
                  <a:cxn ang="0">
                    <a:pos x="27" y="15"/>
                  </a:cxn>
                  <a:cxn ang="0">
                    <a:pos x="26" y="11"/>
                  </a:cxn>
                  <a:cxn ang="0">
                    <a:pos x="27" y="11"/>
                  </a:cxn>
                  <a:cxn ang="0">
                    <a:pos x="32" y="1"/>
                  </a:cxn>
                  <a:cxn ang="0">
                    <a:pos x="28" y="0"/>
                  </a:cxn>
                </a:cxnLst>
                <a:rect l="0" t="0" r="r" b="b"/>
                <a:pathLst>
                  <a:path w="33" h="20">
                    <a:moveTo>
                      <a:pt x="28" y="0"/>
                    </a:moveTo>
                    <a:cubicBezTo>
                      <a:pt x="26" y="0"/>
                      <a:pt x="24" y="1"/>
                      <a:pt x="24" y="3"/>
                    </a:cubicBezTo>
                    <a:cubicBezTo>
                      <a:pt x="24" y="4"/>
                      <a:pt x="25" y="4"/>
                      <a:pt x="25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7" y="4"/>
                      <a:pt x="27" y="4"/>
                      <a:pt x="27" y="4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1" y="8"/>
                      <a:pt x="4" y="2"/>
                      <a:pt x="2" y="14"/>
                    </a:cubicBezTo>
                    <a:cubicBezTo>
                      <a:pt x="8" y="15"/>
                      <a:pt x="0" y="18"/>
                      <a:pt x="0" y="20"/>
                    </a:cubicBezTo>
                    <a:cubicBezTo>
                      <a:pt x="3" y="20"/>
                      <a:pt x="5" y="19"/>
                      <a:pt x="6" y="19"/>
                    </a:cubicBezTo>
                    <a:cubicBezTo>
                      <a:pt x="9" y="19"/>
                      <a:pt x="11" y="20"/>
                      <a:pt x="15" y="20"/>
                    </a:cubicBezTo>
                    <a:cubicBezTo>
                      <a:pt x="17" y="18"/>
                      <a:pt x="12" y="16"/>
                      <a:pt x="15" y="16"/>
                    </a:cubicBezTo>
                    <a:cubicBezTo>
                      <a:pt x="16" y="18"/>
                      <a:pt x="18" y="19"/>
                      <a:pt x="21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0" y="15"/>
                      <a:pt x="26" y="17"/>
                      <a:pt x="27" y="15"/>
                    </a:cubicBezTo>
                    <a:cubicBezTo>
                      <a:pt x="27" y="13"/>
                      <a:pt x="26" y="13"/>
                      <a:pt x="26" y="11"/>
                    </a:cubicBezTo>
                    <a:cubicBezTo>
                      <a:pt x="26" y="11"/>
                      <a:pt x="27" y="11"/>
                      <a:pt x="27" y="11"/>
                    </a:cubicBezTo>
                    <a:cubicBezTo>
                      <a:pt x="32" y="11"/>
                      <a:pt x="33" y="7"/>
                      <a:pt x="32" y="1"/>
                    </a:cubicBezTo>
                    <a:cubicBezTo>
                      <a:pt x="31" y="1"/>
                      <a:pt x="30" y="0"/>
                      <a:pt x="28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0" name="Freeform 656"/>
              <p:cNvSpPr>
                <a:spLocks/>
              </p:cNvSpPr>
              <p:nvPr/>
            </p:nvSpPr>
            <p:spPr bwMode="auto">
              <a:xfrm>
                <a:off x="570" y="3492"/>
                <a:ext cx="37" cy="36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7"/>
                  </a:cxn>
                  <a:cxn ang="0">
                    <a:pos x="7" y="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7" h="7">
                    <a:moveTo>
                      <a:pt x="6" y="0"/>
                    </a:moveTo>
                    <a:cubicBezTo>
                      <a:pt x="1" y="0"/>
                      <a:pt x="0" y="3"/>
                      <a:pt x="0" y="7"/>
                    </a:cubicBezTo>
                    <a:cubicBezTo>
                      <a:pt x="4" y="7"/>
                      <a:pt x="7" y="6"/>
                      <a:pt x="7" y="2"/>
                    </a:cubicBezTo>
                    <a:cubicBezTo>
                      <a:pt x="7" y="1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1" name="Freeform 657"/>
              <p:cNvSpPr>
                <a:spLocks/>
              </p:cNvSpPr>
              <p:nvPr/>
            </p:nvSpPr>
            <p:spPr bwMode="auto">
              <a:xfrm>
                <a:off x="518" y="3040"/>
                <a:ext cx="16" cy="20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4"/>
                  </a:cxn>
                  <a:cxn ang="0">
                    <a:pos x="3" y="4"/>
                  </a:cxn>
                  <a:cxn ang="0">
                    <a:pos x="1" y="0"/>
                  </a:cxn>
                </a:cxnLst>
                <a:rect l="0" t="0" r="r" b="b"/>
                <a:pathLst>
                  <a:path w="3" h="4">
                    <a:moveTo>
                      <a:pt x="1" y="0"/>
                    </a:moveTo>
                    <a:cubicBezTo>
                      <a:pt x="1" y="1"/>
                      <a:pt x="0" y="2"/>
                      <a:pt x="0" y="4"/>
                    </a:cubicBezTo>
                    <a:cubicBezTo>
                      <a:pt x="1" y="4"/>
                      <a:pt x="2" y="4"/>
                      <a:pt x="3" y="4"/>
                    </a:cubicBezTo>
                    <a:cubicBezTo>
                      <a:pt x="3" y="2"/>
                      <a:pt x="3" y="0"/>
                      <a:pt x="1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2" name="Freeform 658"/>
              <p:cNvSpPr>
                <a:spLocks/>
              </p:cNvSpPr>
              <p:nvPr/>
            </p:nvSpPr>
            <p:spPr bwMode="auto">
              <a:xfrm>
                <a:off x="425" y="3050"/>
                <a:ext cx="114" cy="87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5"/>
                  </a:cxn>
                  <a:cxn ang="0">
                    <a:pos x="4" y="5"/>
                  </a:cxn>
                  <a:cxn ang="0">
                    <a:pos x="18" y="17"/>
                  </a:cxn>
                  <a:cxn ang="0">
                    <a:pos x="21" y="10"/>
                  </a:cxn>
                  <a:cxn ang="0">
                    <a:pos x="12" y="0"/>
                  </a:cxn>
                </a:cxnLst>
                <a:rect l="0" t="0" r="r" b="b"/>
                <a:pathLst>
                  <a:path w="22" h="17">
                    <a:moveTo>
                      <a:pt x="12" y="0"/>
                    </a:moveTo>
                    <a:cubicBezTo>
                      <a:pt x="7" y="1"/>
                      <a:pt x="3" y="2"/>
                      <a:pt x="0" y="5"/>
                    </a:cubicBezTo>
                    <a:cubicBezTo>
                      <a:pt x="1" y="5"/>
                      <a:pt x="3" y="5"/>
                      <a:pt x="4" y="5"/>
                    </a:cubicBezTo>
                    <a:cubicBezTo>
                      <a:pt x="13" y="5"/>
                      <a:pt x="19" y="11"/>
                      <a:pt x="18" y="17"/>
                    </a:cubicBezTo>
                    <a:cubicBezTo>
                      <a:pt x="21" y="14"/>
                      <a:pt x="22" y="13"/>
                      <a:pt x="21" y="10"/>
                    </a:cubicBezTo>
                    <a:cubicBezTo>
                      <a:pt x="21" y="4"/>
                      <a:pt x="12" y="5"/>
                      <a:pt x="12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3" name="Freeform 659"/>
              <p:cNvSpPr>
                <a:spLocks/>
              </p:cNvSpPr>
              <p:nvPr/>
            </p:nvSpPr>
            <p:spPr bwMode="auto">
              <a:xfrm>
                <a:off x="482" y="3832"/>
                <a:ext cx="36" cy="25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1" y="1"/>
                  </a:cxn>
                  <a:cxn ang="0">
                    <a:pos x="3" y="5"/>
                  </a:cxn>
                  <a:cxn ang="0">
                    <a:pos x="6" y="0"/>
                  </a:cxn>
                  <a:cxn ang="0">
                    <a:pos x="4" y="0"/>
                  </a:cxn>
                </a:cxnLst>
                <a:rect l="0" t="0" r="r" b="b"/>
                <a:pathLst>
                  <a:path w="7" h="5">
                    <a:moveTo>
                      <a:pt x="4" y="0"/>
                    </a:moveTo>
                    <a:cubicBezTo>
                      <a:pt x="3" y="0"/>
                      <a:pt x="1" y="0"/>
                      <a:pt x="1" y="1"/>
                    </a:cubicBezTo>
                    <a:cubicBezTo>
                      <a:pt x="0" y="4"/>
                      <a:pt x="1" y="5"/>
                      <a:pt x="3" y="5"/>
                    </a:cubicBezTo>
                    <a:cubicBezTo>
                      <a:pt x="5" y="5"/>
                      <a:pt x="7" y="3"/>
                      <a:pt x="6" y="0"/>
                    </a:cubicBezTo>
                    <a:cubicBezTo>
                      <a:pt x="5" y="0"/>
                      <a:pt x="5" y="0"/>
                      <a:pt x="4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4" name="Freeform 660"/>
              <p:cNvSpPr>
                <a:spLocks/>
              </p:cNvSpPr>
              <p:nvPr/>
            </p:nvSpPr>
            <p:spPr bwMode="auto">
              <a:xfrm>
                <a:off x="487" y="3024"/>
                <a:ext cx="21" cy="21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4"/>
                  </a:cxn>
                  <a:cxn ang="0">
                    <a:pos x="4" y="4"/>
                  </a:cxn>
                  <a:cxn ang="0">
                    <a:pos x="2" y="0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cubicBezTo>
                      <a:pt x="1" y="1"/>
                      <a:pt x="0" y="2"/>
                      <a:pt x="1" y="4"/>
                    </a:cubicBezTo>
                    <a:cubicBezTo>
                      <a:pt x="2" y="4"/>
                      <a:pt x="3" y="4"/>
                      <a:pt x="4" y="4"/>
                    </a:cubicBezTo>
                    <a:cubicBezTo>
                      <a:pt x="4" y="1"/>
                      <a:pt x="4" y="0"/>
                      <a:pt x="2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5" name="Freeform 661"/>
              <p:cNvSpPr>
                <a:spLocks/>
              </p:cNvSpPr>
              <p:nvPr/>
            </p:nvSpPr>
            <p:spPr bwMode="auto">
              <a:xfrm>
                <a:off x="425" y="3857"/>
                <a:ext cx="83" cy="62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5" y="3"/>
                  </a:cxn>
                  <a:cxn ang="0">
                    <a:pos x="7" y="7"/>
                  </a:cxn>
                  <a:cxn ang="0">
                    <a:pos x="3" y="6"/>
                  </a:cxn>
                  <a:cxn ang="0">
                    <a:pos x="0" y="10"/>
                  </a:cxn>
                  <a:cxn ang="0">
                    <a:pos x="2" y="11"/>
                  </a:cxn>
                  <a:cxn ang="0">
                    <a:pos x="5" y="9"/>
                  </a:cxn>
                  <a:cxn ang="0">
                    <a:pos x="9" y="7"/>
                  </a:cxn>
                  <a:cxn ang="0">
                    <a:pos x="10" y="12"/>
                  </a:cxn>
                  <a:cxn ang="0">
                    <a:pos x="12" y="12"/>
                  </a:cxn>
                  <a:cxn ang="0">
                    <a:pos x="16" y="10"/>
                  </a:cxn>
                  <a:cxn ang="0">
                    <a:pos x="10" y="0"/>
                  </a:cxn>
                  <a:cxn ang="0">
                    <a:pos x="10" y="0"/>
                  </a:cxn>
                </a:cxnLst>
                <a:rect l="0" t="0" r="r" b="b"/>
                <a:pathLst>
                  <a:path w="16" h="12">
                    <a:moveTo>
                      <a:pt x="10" y="0"/>
                    </a:moveTo>
                    <a:cubicBezTo>
                      <a:pt x="8" y="0"/>
                      <a:pt x="7" y="2"/>
                      <a:pt x="5" y="3"/>
                    </a:cubicBezTo>
                    <a:cubicBezTo>
                      <a:pt x="4" y="6"/>
                      <a:pt x="9" y="3"/>
                      <a:pt x="7" y="7"/>
                    </a:cubicBezTo>
                    <a:cubicBezTo>
                      <a:pt x="6" y="7"/>
                      <a:pt x="4" y="6"/>
                      <a:pt x="3" y="6"/>
                    </a:cubicBezTo>
                    <a:cubicBezTo>
                      <a:pt x="1" y="6"/>
                      <a:pt x="0" y="7"/>
                      <a:pt x="0" y="10"/>
                    </a:cubicBezTo>
                    <a:cubicBezTo>
                      <a:pt x="1" y="11"/>
                      <a:pt x="1" y="11"/>
                      <a:pt x="2" y="11"/>
                    </a:cubicBezTo>
                    <a:cubicBezTo>
                      <a:pt x="3" y="11"/>
                      <a:pt x="4" y="10"/>
                      <a:pt x="5" y="9"/>
                    </a:cubicBezTo>
                    <a:cubicBezTo>
                      <a:pt x="7" y="8"/>
                      <a:pt x="8" y="7"/>
                      <a:pt x="9" y="7"/>
                    </a:cubicBezTo>
                    <a:cubicBezTo>
                      <a:pt x="9" y="9"/>
                      <a:pt x="10" y="11"/>
                      <a:pt x="10" y="12"/>
                    </a:cubicBezTo>
                    <a:cubicBezTo>
                      <a:pt x="11" y="12"/>
                      <a:pt x="11" y="12"/>
                      <a:pt x="12" y="12"/>
                    </a:cubicBezTo>
                    <a:cubicBezTo>
                      <a:pt x="14" y="12"/>
                      <a:pt x="14" y="10"/>
                      <a:pt x="16" y="10"/>
                    </a:cubicBezTo>
                    <a:cubicBezTo>
                      <a:pt x="15" y="6"/>
                      <a:pt x="11" y="5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6" name="Freeform 662"/>
              <p:cNvSpPr>
                <a:spLocks noEditPoints="1"/>
              </p:cNvSpPr>
              <p:nvPr/>
            </p:nvSpPr>
            <p:spPr bwMode="auto">
              <a:xfrm>
                <a:off x="-5" y="2937"/>
                <a:ext cx="534" cy="643"/>
              </a:xfrm>
              <a:custGeom>
                <a:avLst/>
                <a:gdLst/>
                <a:ahLst/>
                <a:cxnLst>
                  <a:cxn ang="0">
                    <a:pos x="4" y="105"/>
                  </a:cxn>
                  <a:cxn ang="0">
                    <a:pos x="7" y="98"/>
                  </a:cxn>
                  <a:cxn ang="0">
                    <a:pos x="0" y="100"/>
                  </a:cxn>
                  <a:cxn ang="0">
                    <a:pos x="11" y="105"/>
                  </a:cxn>
                  <a:cxn ang="0">
                    <a:pos x="16" y="117"/>
                  </a:cxn>
                  <a:cxn ang="0">
                    <a:pos x="16" y="105"/>
                  </a:cxn>
                  <a:cxn ang="0">
                    <a:pos x="1" y="89"/>
                  </a:cxn>
                  <a:cxn ang="0">
                    <a:pos x="3" y="88"/>
                  </a:cxn>
                  <a:cxn ang="0">
                    <a:pos x="41" y="39"/>
                  </a:cxn>
                  <a:cxn ang="0">
                    <a:pos x="17" y="26"/>
                  </a:cxn>
                  <a:cxn ang="0">
                    <a:pos x="13" y="25"/>
                  </a:cxn>
                  <a:cxn ang="0">
                    <a:pos x="13" y="12"/>
                  </a:cxn>
                  <a:cxn ang="0">
                    <a:pos x="76" y="2"/>
                  </a:cxn>
                  <a:cxn ang="0">
                    <a:pos x="73" y="0"/>
                  </a:cxn>
                  <a:cxn ang="0">
                    <a:pos x="68" y="12"/>
                  </a:cxn>
                  <a:cxn ang="0">
                    <a:pos x="70" y="24"/>
                  </a:cxn>
                  <a:cxn ang="0">
                    <a:pos x="63" y="25"/>
                  </a:cxn>
                  <a:cxn ang="0">
                    <a:pos x="54" y="18"/>
                  </a:cxn>
                  <a:cxn ang="0">
                    <a:pos x="58" y="40"/>
                  </a:cxn>
                  <a:cxn ang="0">
                    <a:pos x="39" y="30"/>
                  </a:cxn>
                  <a:cxn ang="0">
                    <a:pos x="48" y="25"/>
                  </a:cxn>
                  <a:cxn ang="0">
                    <a:pos x="47" y="12"/>
                  </a:cxn>
                  <a:cxn ang="0">
                    <a:pos x="40" y="23"/>
                  </a:cxn>
                  <a:cxn ang="0">
                    <a:pos x="37" y="32"/>
                  </a:cxn>
                  <a:cxn ang="0">
                    <a:pos x="26" y="15"/>
                  </a:cxn>
                  <a:cxn ang="0">
                    <a:pos x="16" y="3"/>
                  </a:cxn>
                  <a:cxn ang="0">
                    <a:pos x="15" y="0"/>
                  </a:cxn>
                  <a:cxn ang="0">
                    <a:pos x="6" y="34"/>
                  </a:cxn>
                  <a:cxn ang="0">
                    <a:pos x="3" y="39"/>
                  </a:cxn>
                  <a:cxn ang="0">
                    <a:pos x="31" y="74"/>
                  </a:cxn>
                  <a:cxn ang="0">
                    <a:pos x="29" y="87"/>
                  </a:cxn>
                  <a:cxn ang="0">
                    <a:pos x="38" y="105"/>
                  </a:cxn>
                  <a:cxn ang="0">
                    <a:pos x="52" y="96"/>
                  </a:cxn>
                  <a:cxn ang="0">
                    <a:pos x="57" y="100"/>
                  </a:cxn>
                  <a:cxn ang="0">
                    <a:pos x="81" y="102"/>
                  </a:cxn>
                  <a:cxn ang="0">
                    <a:pos x="55" y="90"/>
                  </a:cxn>
                  <a:cxn ang="0">
                    <a:pos x="80" y="96"/>
                  </a:cxn>
                  <a:cxn ang="0">
                    <a:pos x="49" y="88"/>
                  </a:cxn>
                  <a:cxn ang="0">
                    <a:pos x="40" y="73"/>
                  </a:cxn>
                  <a:cxn ang="0">
                    <a:pos x="24" y="67"/>
                  </a:cxn>
                  <a:cxn ang="0">
                    <a:pos x="50" y="43"/>
                  </a:cxn>
                  <a:cxn ang="0">
                    <a:pos x="67" y="49"/>
                  </a:cxn>
                  <a:cxn ang="0">
                    <a:pos x="81" y="50"/>
                  </a:cxn>
                  <a:cxn ang="0">
                    <a:pos x="88" y="43"/>
                  </a:cxn>
                  <a:cxn ang="0">
                    <a:pos x="63" y="40"/>
                  </a:cxn>
                  <a:cxn ang="0">
                    <a:pos x="75" y="35"/>
                  </a:cxn>
                  <a:cxn ang="0">
                    <a:pos x="84" y="36"/>
                  </a:cxn>
                  <a:cxn ang="0">
                    <a:pos x="83" y="33"/>
                  </a:cxn>
                  <a:cxn ang="0">
                    <a:pos x="90" y="37"/>
                  </a:cxn>
                  <a:cxn ang="0">
                    <a:pos x="93" y="39"/>
                  </a:cxn>
                  <a:cxn ang="0">
                    <a:pos x="96" y="43"/>
                  </a:cxn>
                  <a:cxn ang="0">
                    <a:pos x="97" y="12"/>
                  </a:cxn>
                  <a:cxn ang="0">
                    <a:pos x="88" y="5"/>
                  </a:cxn>
                  <a:cxn ang="0">
                    <a:pos x="79" y="19"/>
                  </a:cxn>
                  <a:cxn ang="0">
                    <a:pos x="73" y="28"/>
                  </a:cxn>
                  <a:cxn ang="0">
                    <a:pos x="78" y="0"/>
                  </a:cxn>
                </a:cxnLst>
                <a:rect l="0" t="0" r="r" b="b"/>
                <a:pathLst>
                  <a:path w="103" h="125">
                    <a:moveTo>
                      <a:pt x="0" y="102"/>
                    </a:moveTo>
                    <a:cubicBezTo>
                      <a:pt x="0" y="110"/>
                      <a:pt x="0" y="110"/>
                      <a:pt x="0" y="110"/>
                    </a:cubicBezTo>
                    <a:cubicBezTo>
                      <a:pt x="0" y="111"/>
                      <a:pt x="1" y="111"/>
                      <a:pt x="1" y="112"/>
                    </a:cubicBezTo>
                    <a:cubicBezTo>
                      <a:pt x="4" y="112"/>
                      <a:pt x="2" y="106"/>
                      <a:pt x="4" y="105"/>
                    </a:cubicBezTo>
                    <a:cubicBezTo>
                      <a:pt x="4" y="104"/>
                      <a:pt x="2" y="103"/>
                      <a:pt x="0" y="102"/>
                    </a:cubicBezTo>
                    <a:moveTo>
                      <a:pt x="20" y="97"/>
                    </a:moveTo>
                    <a:cubicBezTo>
                      <a:pt x="17" y="98"/>
                      <a:pt x="14" y="99"/>
                      <a:pt x="12" y="100"/>
                    </a:cubicBezTo>
                    <a:cubicBezTo>
                      <a:pt x="13" y="98"/>
                      <a:pt x="10" y="98"/>
                      <a:pt x="7" y="98"/>
                    </a:cubicBezTo>
                    <a:cubicBezTo>
                      <a:pt x="6" y="98"/>
                      <a:pt x="5" y="98"/>
                      <a:pt x="4" y="98"/>
                    </a:cubicBezTo>
                    <a:cubicBezTo>
                      <a:pt x="3" y="98"/>
                      <a:pt x="2" y="98"/>
                      <a:pt x="1" y="98"/>
                    </a:cubicBezTo>
                    <a:cubicBezTo>
                      <a:pt x="1" y="98"/>
                      <a:pt x="1" y="98"/>
                      <a:pt x="0" y="98"/>
                    </a:cubicBezTo>
                    <a:cubicBezTo>
                      <a:pt x="0" y="100"/>
                      <a:pt x="0" y="100"/>
                      <a:pt x="0" y="100"/>
                    </a:cubicBezTo>
                    <a:cubicBezTo>
                      <a:pt x="3" y="102"/>
                      <a:pt x="6" y="106"/>
                      <a:pt x="8" y="108"/>
                    </a:cubicBezTo>
                    <a:cubicBezTo>
                      <a:pt x="10" y="106"/>
                      <a:pt x="6" y="102"/>
                      <a:pt x="4" y="101"/>
                    </a:cubicBezTo>
                    <a:cubicBezTo>
                      <a:pt x="5" y="101"/>
                      <a:pt x="5" y="101"/>
                      <a:pt x="5" y="101"/>
                    </a:cubicBezTo>
                    <a:cubicBezTo>
                      <a:pt x="7" y="101"/>
                      <a:pt x="10" y="104"/>
                      <a:pt x="11" y="105"/>
                    </a:cubicBezTo>
                    <a:cubicBezTo>
                      <a:pt x="11" y="110"/>
                      <a:pt x="8" y="112"/>
                      <a:pt x="7" y="115"/>
                    </a:cubicBezTo>
                    <a:cubicBezTo>
                      <a:pt x="9" y="116"/>
                      <a:pt x="11" y="117"/>
                      <a:pt x="10" y="122"/>
                    </a:cubicBezTo>
                    <a:cubicBezTo>
                      <a:pt x="13" y="121"/>
                      <a:pt x="12" y="117"/>
                      <a:pt x="16" y="117"/>
                    </a:cubicBezTo>
                    <a:cubicBezTo>
                      <a:pt x="16" y="117"/>
                      <a:pt x="16" y="117"/>
                      <a:pt x="16" y="117"/>
                    </a:cubicBezTo>
                    <a:cubicBezTo>
                      <a:pt x="16" y="113"/>
                      <a:pt x="16" y="112"/>
                      <a:pt x="16" y="112"/>
                    </a:cubicBezTo>
                    <a:cubicBezTo>
                      <a:pt x="17" y="112"/>
                      <a:pt x="18" y="117"/>
                      <a:pt x="20" y="120"/>
                    </a:cubicBezTo>
                    <a:cubicBezTo>
                      <a:pt x="23" y="114"/>
                      <a:pt x="16" y="109"/>
                      <a:pt x="14" y="104"/>
                    </a:cubicBezTo>
                    <a:cubicBezTo>
                      <a:pt x="15" y="105"/>
                      <a:pt x="16" y="105"/>
                      <a:pt x="16" y="105"/>
                    </a:cubicBezTo>
                    <a:cubicBezTo>
                      <a:pt x="19" y="105"/>
                      <a:pt x="21" y="103"/>
                      <a:pt x="24" y="103"/>
                    </a:cubicBezTo>
                    <a:cubicBezTo>
                      <a:pt x="25" y="99"/>
                      <a:pt x="19" y="101"/>
                      <a:pt x="20" y="97"/>
                    </a:cubicBezTo>
                    <a:moveTo>
                      <a:pt x="3" y="88"/>
                    </a:moveTo>
                    <a:cubicBezTo>
                      <a:pt x="2" y="88"/>
                      <a:pt x="1" y="89"/>
                      <a:pt x="1" y="89"/>
                    </a:cubicBezTo>
                    <a:cubicBezTo>
                      <a:pt x="1" y="89"/>
                      <a:pt x="0" y="90"/>
                      <a:pt x="0" y="90"/>
                    </a:cubicBezTo>
                    <a:cubicBezTo>
                      <a:pt x="0" y="97"/>
                      <a:pt x="0" y="97"/>
                      <a:pt x="0" y="97"/>
                    </a:cubicBezTo>
                    <a:cubicBezTo>
                      <a:pt x="2" y="97"/>
                      <a:pt x="4" y="97"/>
                      <a:pt x="4" y="96"/>
                    </a:cubicBezTo>
                    <a:cubicBezTo>
                      <a:pt x="3" y="93"/>
                      <a:pt x="6" y="91"/>
                      <a:pt x="3" y="88"/>
                    </a:cubicBezTo>
                    <a:cubicBezTo>
                      <a:pt x="3" y="88"/>
                      <a:pt x="3" y="88"/>
                      <a:pt x="3" y="88"/>
                    </a:cubicBezTo>
                    <a:moveTo>
                      <a:pt x="32" y="42"/>
                    </a:moveTo>
                    <a:cubicBezTo>
                      <a:pt x="31" y="41"/>
                      <a:pt x="34" y="38"/>
                      <a:pt x="38" y="38"/>
                    </a:cubicBezTo>
                    <a:cubicBezTo>
                      <a:pt x="39" y="38"/>
                      <a:pt x="40" y="38"/>
                      <a:pt x="41" y="39"/>
                    </a:cubicBezTo>
                    <a:cubicBezTo>
                      <a:pt x="39" y="41"/>
                      <a:pt x="34" y="39"/>
                      <a:pt x="32" y="42"/>
                    </a:cubicBezTo>
                    <a:moveTo>
                      <a:pt x="6" y="70"/>
                    </a:moveTo>
                    <a:cubicBezTo>
                      <a:pt x="6" y="65"/>
                      <a:pt x="10" y="58"/>
                      <a:pt x="11" y="49"/>
                    </a:cubicBezTo>
                    <a:cubicBezTo>
                      <a:pt x="12" y="39"/>
                      <a:pt x="9" y="28"/>
                      <a:pt x="17" y="26"/>
                    </a:cubicBezTo>
                    <a:cubicBezTo>
                      <a:pt x="20" y="45"/>
                      <a:pt x="14" y="59"/>
                      <a:pt x="6" y="70"/>
                    </a:cubicBezTo>
                    <a:moveTo>
                      <a:pt x="13" y="25"/>
                    </a:moveTo>
                    <a:cubicBezTo>
                      <a:pt x="10" y="23"/>
                      <a:pt x="16" y="19"/>
                      <a:pt x="17" y="18"/>
                    </a:cubicBezTo>
                    <a:cubicBezTo>
                      <a:pt x="19" y="19"/>
                      <a:pt x="13" y="22"/>
                      <a:pt x="13" y="25"/>
                    </a:cubicBezTo>
                    <a:moveTo>
                      <a:pt x="8" y="28"/>
                    </a:moveTo>
                    <a:cubicBezTo>
                      <a:pt x="5" y="27"/>
                      <a:pt x="4" y="23"/>
                      <a:pt x="1" y="21"/>
                    </a:cubicBezTo>
                    <a:cubicBezTo>
                      <a:pt x="6" y="18"/>
                      <a:pt x="7" y="10"/>
                      <a:pt x="9" y="5"/>
                    </a:cubicBezTo>
                    <a:cubicBezTo>
                      <a:pt x="11" y="7"/>
                      <a:pt x="10" y="11"/>
                      <a:pt x="13" y="12"/>
                    </a:cubicBezTo>
                    <a:cubicBezTo>
                      <a:pt x="11" y="17"/>
                      <a:pt x="6" y="19"/>
                      <a:pt x="8" y="28"/>
                    </a:cubicBezTo>
                    <a:moveTo>
                      <a:pt x="78" y="0"/>
                    </a:moveTo>
                    <a:cubicBezTo>
                      <a:pt x="76" y="0"/>
                      <a:pt x="76" y="0"/>
                      <a:pt x="76" y="0"/>
                    </a:cubicBezTo>
                    <a:cubicBezTo>
                      <a:pt x="76" y="2"/>
                      <a:pt x="76" y="2"/>
                      <a:pt x="76" y="2"/>
                    </a:cubicBezTo>
                    <a:cubicBezTo>
                      <a:pt x="76" y="2"/>
                      <a:pt x="75" y="2"/>
                      <a:pt x="75" y="2"/>
                    </a:cubicBezTo>
                    <a:cubicBezTo>
                      <a:pt x="75" y="2"/>
                      <a:pt x="74" y="1"/>
                      <a:pt x="74" y="1"/>
                    </a:cubicBezTo>
                    <a:cubicBezTo>
                      <a:pt x="73" y="1"/>
                      <a:pt x="73" y="1"/>
                      <a:pt x="73" y="2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69" y="0"/>
                      <a:pt x="69" y="0"/>
                      <a:pt x="69" y="0"/>
                    </a:cubicBezTo>
                    <a:cubicBezTo>
                      <a:pt x="69" y="4"/>
                      <a:pt x="62" y="5"/>
                      <a:pt x="66" y="9"/>
                    </a:cubicBezTo>
                    <a:cubicBezTo>
                      <a:pt x="66" y="7"/>
                      <a:pt x="66" y="6"/>
                      <a:pt x="68" y="6"/>
                    </a:cubicBezTo>
                    <a:cubicBezTo>
                      <a:pt x="71" y="9"/>
                      <a:pt x="67" y="10"/>
                      <a:pt x="68" y="12"/>
                    </a:cubicBezTo>
                    <a:cubicBezTo>
                      <a:pt x="68" y="14"/>
                      <a:pt x="74" y="16"/>
                      <a:pt x="71" y="20"/>
                    </a:cubicBezTo>
                    <a:cubicBezTo>
                      <a:pt x="70" y="17"/>
                      <a:pt x="70" y="14"/>
                      <a:pt x="67" y="14"/>
                    </a:cubicBezTo>
                    <a:cubicBezTo>
                      <a:pt x="67" y="14"/>
                      <a:pt x="67" y="14"/>
                      <a:pt x="67" y="14"/>
                    </a:cubicBezTo>
                    <a:cubicBezTo>
                      <a:pt x="67" y="18"/>
                      <a:pt x="70" y="20"/>
                      <a:pt x="70" y="24"/>
                    </a:cubicBezTo>
                    <a:cubicBezTo>
                      <a:pt x="68" y="23"/>
                      <a:pt x="68" y="20"/>
                      <a:pt x="66" y="20"/>
                    </a:cubicBezTo>
                    <a:cubicBezTo>
                      <a:pt x="65" y="23"/>
                      <a:pt x="69" y="28"/>
                      <a:pt x="66" y="30"/>
                    </a:cubicBezTo>
                    <a:cubicBezTo>
                      <a:pt x="65" y="29"/>
                      <a:pt x="67" y="25"/>
                      <a:pt x="64" y="25"/>
                    </a:cubicBezTo>
                    <a:cubicBezTo>
                      <a:pt x="64" y="25"/>
                      <a:pt x="64" y="25"/>
                      <a:pt x="63" y="25"/>
                    </a:cubicBezTo>
                    <a:cubicBezTo>
                      <a:pt x="64" y="30"/>
                      <a:pt x="66" y="37"/>
                      <a:pt x="60" y="38"/>
                    </a:cubicBezTo>
                    <a:cubicBezTo>
                      <a:pt x="58" y="27"/>
                      <a:pt x="69" y="21"/>
                      <a:pt x="62" y="12"/>
                    </a:cubicBezTo>
                    <a:cubicBezTo>
                      <a:pt x="62" y="12"/>
                      <a:pt x="62" y="12"/>
                      <a:pt x="62" y="12"/>
                    </a:cubicBezTo>
                    <a:cubicBezTo>
                      <a:pt x="57" y="12"/>
                      <a:pt x="54" y="14"/>
                      <a:pt x="54" y="18"/>
                    </a:cubicBezTo>
                    <a:cubicBezTo>
                      <a:pt x="54" y="18"/>
                      <a:pt x="54" y="18"/>
                      <a:pt x="54" y="18"/>
                    </a:cubicBezTo>
                    <a:cubicBezTo>
                      <a:pt x="55" y="18"/>
                      <a:pt x="55" y="18"/>
                      <a:pt x="55" y="18"/>
                    </a:cubicBezTo>
                    <a:cubicBezTo>
                      <a:pt x="56" y="18"/>
                      <a:pt x="58" y="18"/>
                      <a:pt x="58" y="19"/>
                    </a:cubicBezTo>
                    <a:cubicBezTo>
                      <a:pt x="57" y="26"/>
                      <a:pt x="51" y="35"/>
                      <a:pt x="58" y="40"/>
                    </a:cubicBezTo>
                    <a:cubicBezTo>
                      <a:pt x="57" y="41"/>
                      <a:pt x="55" y="41"/>
                      <a:pt x="53" y="41"/>
                    </a:cubicBezTo>
                    <a:cubicBezTo>
                      <a:pt x="50" y="41"/>
                      <a:pt x="47" y="40"/>
                      <a:pt x="45" y="39"/>
                    </a:cubicBezTo>
                    <a:cubicBezTo>
                      <a:pt x="46" y="37"/>
                      <a:pt x="49" y="38"/>
                      <a:pt x="48" y="35"/>
                    </a:cubicBezTo>
                    <a:cubicBezTo>
                      <a:pt x="44" y="32"/>
                      <a:pt x="41" y="35"/>
                      <a:pt x="39" y="30"/>
                    </a:cubicBezTo>
                    <a:cubicBezTo>
                      <a:pt x="40" y="31"/>
                      <a:pt x="41" y="31"/>
                      <a:pt x="42" y="31"/>
                    </a:cubicBezTo>
                    <a:cubicBezTo>
                      <a:pt x="44" y="31"/>
                      <a:pt x="45" y="31"/>
                      <a:pt x="47" y="32"/>
                    </a:cubicBezTo>
                    <a:cubicBezTo>
                      <a:pt x="46" y="28"/>
                      <a:pt x="55" y="28"/>
                      <a:pt x="51" y="24"/>
                    </a:cubicBezTo>
                    <a:cubicBezTo>
                      <a:pt x="50" y="25"/>
                      <a:pt x="49" y="25"/>
                      <a:pt x="48" y="25"/>
                    </a:cubicBezTo>
                    <a:cubicBezTo>
                      <a:pt x="47" y="25"/>
                      <a:pt x="46" y="25"/>
                      <a:pt x="45" y="24"/>
                    </a:cubicBezTo>
                    <a:cubicBezTo>
                      <a:pt x="44" y="24"/>
                      <a:pt x="43" y="24"/>
                      <a:pt x="43" y="24"/>
                    </a:cubicBezTo>
                    <a:cubicBezTo>
                      <a:pt x="43" y="24"/>
                      <a:pt x="43" y="24"/>
                      <a:pt x="43" y="24"/>
                    </a:cubicBezTo>
                    <a:cubicBezTo>
                      <a:pt x="44" y="20"/>
                      <a:pt x="48" y="18"/>
                      <a:pt x="47" y="12"/>
                    </a:cubicBezTo>
                    <a:cubicBezTo>
                      <a:pt x="45" y="11"/>
                      <a:pt x="43" y="13"/>
                      <a:pt x="43" y="8"/>
                    </a:cubicBezTo>
                    <a:cubicBezTo>
                      <a:pt x="40" y="8"/>
                      <a:pt x="40" y="13"/>
                      <a:pt x="37" y="13"/>
                    </a:cubicBezTo>
                    <a:cubicBezTo>
                      <a:pt x="39" y="18"/>
                      <a:pt x="45" y="24"/>
                      <a:pt x="40" y="29"/>
                    </a:cubicBezTo>
                    <a:cubicBezTo>
                      <a:pt x="40" y="25"/>
                      <a:pt x="41" y="26"/>
                      <a:pt x="40" y="23"/>
                    </a:cubicBezTo>
                    <a:cubicBezTo>
                      <a:pt x="39" y="23"/>
                      <a:pt x="39" y="23"/>
                      <a:pt x="38" y="23"/>
                    </a:cubicBezTo>
                    <a:cubicBezTo>
                      <a:pt x="36" y="23"/>
                      <a:pt x="36" y="21"/>
                      <a:pt x="34" y="20"/>
                    </a:cubicBezTo>
                    <a:cubicBezTo>
                      <a:pt x="36" y="24"/>
                      <a:pt x="33" y="24"/>
                      <a:pt x="32" y="27"/>
                    </a:cubicBezTo>
                    <a:cubicBezTo>
                      <a:pt x="34" y="29"/>
                      <a:pt x="37" y="28"/>
                      <a:pt x="37" y="32"/>
                    </a:cubicBezTo>
                    <a:cubicBezTo>
                      <a:pt x="37" y="36"/>
                      <a:pt x="35" y="38"/>
                      <a:pt x="32" y="39"/>
                    </a:cubicBezTo>
                    <a:cubicBezTo>
                      <a:pt x="31" y="36"/>
                      <a:pt x="35" y="35"/>
                      <a:pt x="32" y="34"/>
                    </a:cubicBezTo>
                    <a:cubicBezTo>
                      <a:pt x="30" y="43"/>
                      <a:pt x="23" y="47"/>
                      <a:pt x="18" y="54"/>
                    </a:cubicBezTo>
                    <a:cubicBezTo>
                      <a:pt x="24" y="44"/>
                      <a:pt x="16" y="21"/>
                      <a:pt x="26" y="15"/>
                    </a:cubicBezTo>
                    <a:cubicBezTo>
                      <a:pt x="25" y="9"/>
                      <a:pt x="26" y="8"/>
                      <a:pt x="26" y="2"/>
                    </a:cubicBezTo>
                    <a:cubicBezTo>
                      <a:pt x="25" y="1"/>
                      <a:pt x="24" y="1"/>
                      <a:pt x="24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2"/>
                      <a:pt x="17" y="2"/>
                      <a:pt x="16" y="3"/>
                    </a:cubicBezTo>
                    <a:cubicBezTo>
                      <a:pt x="17" y="4"/>
                      <a:pt x="21" y="3"/>
                      <a:pt x="22" y="6"/>
                    </a:cubicBezTo>
                    <a:cubicBezTo>
                      <a:pt x="21" y="10"/>
                      <a:pt x="19" y="11"/>
                      <a:pt x="17" y="11"/>
                    </a:cubicBezTo>
                    <a:cubicBezTo>
                      <a:pt x="15" y="11"/>
                      <a:pt x="12" y="8"/>
                      <a:pt x="11" y="5"/>
                    </a:cubicBezTo>
                    <a:cubicBezTo>
                      <a:pt x="12" y="3"/>
                      <a:pt x="15" y="3"/>
                      <a:pt x="15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5"/>
                      <a:pt x="1" y="9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3" y="27"/>
                      <a:pt x="5" y="30"/>
                      <a:pt x="6" y="34"/>
                    </a:cubicBezTo>
                    <a:cubicBezTo>
                      <a:pt x="4" y="32"/>
                      <a:pt x="2" y="31"/>
                      <a:pt x="0" y="31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0" y="39"/>
                      <a:pt x="1" y="39"/>
                      <a:pt x="1" y="39"/>
                    </a:cubicBezTo>
                    <a:cubicBezTo>
                      <a:pt x="2" y="39"/>
                      <a:pt x="3" y="39"/>
                      <a:pt x="3" y="39"/>
                    </a:cubicBezTo>
                    <a:cubicBezTo>
                      <a:pt x="11" y="48"/>
                      <a:pt x="6" y="60"/>
                      <a:pt x="0" y="70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6" y="77"/>
                      <a:pt x="14" y="70"/>
                      <a:pt x="22" y="70"/>
                    </a:cubicBezTo>
                    <a:cubicBezTo>
                      <a:pt x="25" y="70"/>
                      <a:pt x="28" y="71"/>
                      <a:pt x="31" y="74"/>
                    </a:cubicBezTo>
                    <a:cubicBezTo>
                      <a:pt x="32" y="78"/>
                      <a:pt x="31" y="80"/>
                      <a:pt x="30" y="83"/>
                    </a:cubicBezTo>
                    <a:cubicBezTo>
                      <a:pt x="30" y="83"/>
                      <a:pt x="30" y="83"/>
                      <a:pt x="29" y="83"/>
                    </a:cubicBezTo>
                    <a:cubicBezTo>
                      <a:pt x="27" y="83"/>
                      <a:pt x="26" y="81"/>
                      <a:pt x="24" y="81"/>
                    </a:cubicBezTo>
                    <a:cubicBezTo>
                      <a:pt x="23" y="85"/>
                      <a:pt x="26" y="87"/>
                      <a:pt x="29" y="87"/>
                    </a:cubicBezTo>
                    <a:cubicBezTo>
                      <a:pt x="34" y="87"/>
                      <a:pt x="39" y="83"/>
                      <a:pt x="38" y="78"/>
                    </a:cubicBezTo>
                    <a:cubicBezTo>
                      <a:pt x="43" y="80"/>
                      <a:pt x="46" y="86"/>
                      <a:pt x="47" y="93"/>
                    </a:cubicBezTo>
                    <a:cubicBezTo>
                      <a:pt x="38" y="93"/>
                      <a:pt x="41" y="103"/>
                      <a:pt x="40" y="110"/>
                    </a:cubicBezTo>
                    <a:cubicBezTo>
                      <a:pt x="38" y="110"/>
                      <a:pt x="37" y="108"/>
                      <a:pt x="38" y="105"/>
                    </a:cubicBezTo>
                    <a:cubicBezTo>
                      <a:pt x="35" y="106"/>
                      <a:pt x="34" y="109"/>
                      <a:pt x="34" y="113"/>
                    </a:cubicBezTo>
                    <a:cubicBezTo>
                      <a:pt x="35" y="115"/>
                      <a:pt x="38" y="116"/>
                      <a:pt x="40" y="116"/>
                    </a:cubicBezTo>
                    <a:cubicBezTo>
                      <a:pt x="43" y="116"/>
                      <a:pt x="47" y="114"/>
                      <a:pt x="47" y="112"/>
                    </a:cubicBezTo>
                    <a:cubicBezTo>
                      <a:pt x="48" y="106"/>
                      <a:pt x="46" y="97"/>
                      <a:pt x="52" y="96"/>
                    </a:cubicBezTo>
                    <a:cubicBezTo>
                      <a:pt x="47" y="102"/>
                      <a:pt x="54" y="120"/>
                      <a:pt x="43" y="120"/>
                    </a:cubicBezTo>
                    <a:cubicBezTo>
                      <a:pt x="42" y="120"/>
                      <a:pt x="41" y="120"/>
                      <a:pt x="40" y="119"/>
                    </a:cubicBezTo>
                    <a:cubicBezTo>
                      <a:pt x="42" y="123"/>
                      <a:pt x="44" y="125"/>
                      <a:pt x="46" y="125"/>
                    </a:cubicBezTo>
                    <a:cubicBezTo>
                      <a:pt x="53" y="125"/>
                      <a:pt x="60" y="111"/>
                      <a:pt x="57" y="100"/>
                    </a:cubicBezTo>
                    <a:cubicBezTo>
                      <a:pt x="60" y="106"/>
                      <a:pt x="67" y="110"/>
                      <a:pt x="74" y="110"/>
                    </a:cubicBezTo>
                    <a:cubicBezTo>
                      <a:pt x="79" y="110"/>
                      <a:pt x="83" y="108"/>
                      <a:pt x="85" y="101"/>
                    </a:cubicBezTo>
                    <a:cubicBezTo>
                      <a:pt x="84" y="101"/>
                      <a:pt x="84" y="100"/>
                      <a:pt x="83" y="100"/>
                    </a:cubicBezTo>
                    <a:cubicBezTo>
                      <a:pt x="83" y="100"/>
                      <a:pt x="82" y="101"/>
                      <a:pt x="81" y="102"/>
                    </a:cubicBezTo>
                    <a:cubicBezTo>
                      <a:pt x="81" y="103"/>
                      <a:pt x="80" y="104"/>
                      <a:pt x="79" y="104"/>
                    </a:cubicBezTo>
                    <a:cubicBezTo>
                      <a:pt x="78" y="104"/>
                      <a:pt x="78" y="103"/>
                      <a:pt x="77" y="103"/>
                    </a:cubicBezTo>
                    <a:cubicBezTo>
                      <a:pt x="73" y="103"/>
                      <a:pt x="72" y="99"/>
                      <a:pt x="70" y="97"/>
                    </a:cubicBezTo>
                    <a:cubicBezTo>
                      <a:pt x="65" y="94"/>
                      <a:pt x="57" y="95"/>
                      <a:pt x="55" y="90"/>
                    </a:cubicBezTo>
                    <a:cubicBezTo>
                      <a:pt x="62" y="91"/>
                      <a:pt x="70" y="99"/>
                      <a:pt x="77" y="99"/>
                    </a:cubicBezTo>
                    <a:cubicBezTo>
                      <a:pt x="79" y="99"/>
                      <a:pt x="82" y="98"/>
                      <a:pt x="84" y="95"/>
                    </a:cubicBezTo>
                    <a:cubicBezTo>
                      <a:pt x="84" y="91"/>
                      <a:pt x="82" y="90"/>
                      <a:pt x="81" y="89"/>
                    </a:cubicBezTo>
                    <a:cubicBezTo>
                      <a:pt x="78" y="90"/>
                      <a:pt x="83" y="94"/>
                      <a:pt x="80" y="96"/>
                    </a:cubicBezTo>
                    <a:cubicBezTo>
                      <a:pt x="75" y="93"/>
                      <a:pt x="69" y="83"/>
                      <a:pt x="63" y="83"/>
                    </a:cubicBezTo>
                    <a:cubicBezTo>
                      <a:pt x="61" y="83"/>
                      <a:pt x="59" y="85"/>
                      <a:pt x="57" y="88"/>
                    </a:cubicBezTo>
                    <a:cubicBezTo>
                      <a:pt x="56" y="88"/>
                      <a:pt x="54" y="87"/>
                      <a:pt x="52" y="87"/>
                    </a:cubicBezTo>
                    <a:cubicBezTo>
                      <a:pt x="51" y="87"/>
                      <a:pt x="50" y="87"/>
                      <a:pt x="49" y="88"/>
                    </a:cubicBezTo>
                    <a:cubicBezTo>
                      <a:pt x="47" y="87"/>
                      <a:pt x="49" y="81"/>
                      <a:pt x="45" y="81"/>
                    </a:cubicBezTo>
                    <a:cubicBezTo>
                      <a:pt x="51" y="79"/>
                      <a:pt x="60" y="80"/>
                      <a:pt x="59" y="71"/>
                    </a:cubicBezTo>
                    <a:cubicBezTo>
                      <a:pt x="57" y="74"/>
                      <a:pt x="54" y="76"/>
                      <a:pt x="51" y="78"/>
                    </a:cubicBezTo>
                    <a:cubicBezTo>
                      <a:pt x="46" y="78"/>
                      <a:pt x="44" y="75"/>
                      <a:pt x="40" y="73"/>
                    </a:cubicBezTo>
                    <a:cubicBezTo>
                      <a:pt x="41" y="70"/>
                      <a:pt x="45" y="69"/>
                      <a:pt x="45" y="65"/>
                    </a:cubicBezTo>
                    <a:cubicBezTo>
                      <a:pt x="45" y="64"/>
                      <a:pt x="44" y="64"/>
                      <a:pt x="44" y="64"/>
                    </a:cubicBezTo>
                    <a:cubicBezTo>
                      <a:pt x="42" y="64"/>
                      <a:pt x="41" y="68"/>
                      <a:pt x="39" y="68"/>
                    </a:cubicBezTo>
                    <a:cubicBezTo>
                      <a:pt x="34" y="68"/>
                      <a:pt x="29" y="67"/>
                      <a:pt x="24" y="67"/>
                    </a:cubicBezTo>
                    <a:cubicBezTo>
                      <a:pt x="18" y="67"/>
                      <a:pt x="13" y="68"/>
                      <a:pt x="9" y="71"/>
                    </a:cubicBezTo>
                    <a:cubicBezTo>
                      <a:pt x="19" y="61"/>
                      <a:pt x="25" y="43"/>
                      <a:pt x="43" y="42"/>
                    </a:cubicBezTo>
                    <a:cubicBezTo>
                      <a:pt x="43" y="42"/>
                      <a:pt x="43" y="42"/>
                      <a:pt x="43" y="42"/>
                    </a:cubicBezTo>
                    <a:cubicBezTo>
                      <a:pt x="45" y="42"/>
                      <a:pt x="47" y="43"/>
                      <a:pt x="50" y="43"/>
                    </a:cubicBezTo>
                    <a:cubicBezTo>
                      <a:pt x="52" y="44"/>
                      <a:pt x="54" y="44"/>
                      <a:pt x="56" y="44"/>
                    </a:cubicBezTo>
                    <a:cubicBezTo>
                      <a:pt x="58" y="44"/>
                      <a:pt x="60" y="44"/>
                      <a:pt x="62" y="42"/>
                    </a:cubicBezTo>
                    <a:cubicBezTo>
                      <a:pt x="61" y="47"/>
                      <a:pt x="64" y="47"/>
                      <a:pt x="66" y="49"/>
                    </a:cubicBezTo>
                    <a:cubicBezTo>
                      <a:pt x="66" y="49"/>
                      <a:pt x="67" y="49"/>
                      <a:pt x="67" y="49"/>
                    </a:cubicBezTo>
                    <a:cubicBezTo>
                      <a:pt x="70" y="49"/>
                      <a:pt x="72" y="48"/>
                      <a:pt x="74" y="47"/>
                    </a:cubicBezTo>
                    <a:cubicBezTo>
                      <a:pt x="76" y="46"/>
                      <a:pt x="78" y="44"/>
                      <a:pt x="79" y="44"/>
                    </a:cubicBezTo>
                    <a:cubicBezTo>
                      <a:pt x="81" y="44"/>
                      <a:pt x="82" y="46"/>
                      <a:pt x="83" y="49"/>
                    </a:cubicBezTo>
                    <a:cubicBezTo>
                      <a:pt x="82" y="49"/>
                      <a:pt x="82" y="50"/>
                      <a:pt x="81" y="50"/>
                    </a:cubicBezTo>
                    <a:cubicBezTo>
                      <a:pt x="80" y="50"/>
                      <a:pt x="80" y="47"/>
                      <a:pt x="78" y="47"/>
                    </a:cubicBezTo>
                    <a:cubicBezTo>
                      <a:pt x="76" y="49"/>
                      <a:pt x="78" y="53"/>
                      <a:pt x="82" y="53"/>
                    </a:cubicBezTo>
                    <a:cubicBezTo>
                      <a:pt x="82" y="53"/>
                      <a:pt x="82" y="53"/>
                      <a:pt x="83" y="53"/>
                    </a:cubicBezTo>
                    <a:cubicBezTo>
                      <a:pt x="88" y="52"/>
                      <a:pt x="89" y="46"/>
                      <a:pt x="88" y="43"/>
                    </a:cubicBezTo>
                    <a:cubicBezTo>
                      <a:pt x="87" y="39"/>
                      <a:pt x="84" y="38"/>
                      <a:pt x="81" y="38"/>
                    </a:cubicBezTo>
                    <a:cubicBezTo>
                      <a:pt x="79" y="38"/>
                      <a:pt x="76" y="39"/>
                      <a:pt x="73" y="39"/>
                    </a:cubicBezTo>
                    <a:cubicBezTo>
                      <a:pt x="71" y="40"/>
                      <a:pt x="68" y="40"/>
                      <a:pt x="65" y="40"/>
                    </a:cubicBezTo>
                    <a:cubicBezTo>
                      <a:pt x="65" y="40"/>
                      <a:pt x="64" y="40"/>
                      <a:pt x="63" y="40"/>
                    </a:cubicBezTo>
                    <a:cubicBezTo>
                      <a:pt x="64" y="39"/>
                      <a:pt x="66" y="38"/>
                      <a:pt x="67" y="38"/>
                    </a:cubicBezTo>
                    <a:cubicBezTo>
                      <a:pt x="69" y="38"/>
                      <a:pt x="71" y="38"/>
                      <a:pt x="72" y="39"/>
                    </a:cubicBezTo>
                    <a:cubicBezTo>
                      <a:pt x="71" y="36"/>
                      <a:pt x="73" y="35"/>
                      <a:pt x="74" y="35"/>
                    </a:cubicBezTo>
                    <a:cubicBezTo>
                      <a:pt x="75" y="35"/>
                      <a:pt x="75" y="35"/>
                      <a:pt x="75" y="35"/>
                    </a:cubicBezTo>
                    <a:cubicBezTo>
                      <a:pt x="75" y="35"/>
                      <a:pt x="76" y="35"/>
                      <a:pt x="76" y="35"/>
                    </a:cubicBezTo>
                    <a:cubicBezTo>
                      <a:pt x="77" y="35"/>
                      <a:pt x="78" y="35"/>
                      <a:pt x="77" y="34"/>
                    </a:cubicBezTo>
                    <a:cubicBezTo>
                      <a:pt x="78" y="33"/>
                      <a:pt x="78" y="33"/>
                      <a:pt x="78" y="33"/>
                    </a:cubicBezTo>
                    <a:cubicBezTo>
                      <a:pt x="80" y="33"/>
                      <a:pt x="83" y="35"/>
                      <a:pt x="84" y="36"/>
                    </a:cubicBezTo>
                    <a:cubicBezTo>
                      <a:pt x="84" y="36"/>
                      <a:pt x="84" y="36"/>
                      <a:pt x="84" y="36"/>
                    </a:cubicBezTo>
                    <a:cubicBezTo>
                      <a:pt x="85" y="36"/>
                      <a:pt x="85" y="35"/>
                      <a:pt x="85" y="34"/>
                    </a:cubicBezTo>
                    <a:cubicBezTo>
                      <a:pt x="85" y="33"/>
                      <a:pt x="85" y="32"/>
                      <a:pt x="84" y="32"/>
                    </a:cubicBezTo>
                    <a:cubicBezTo>
                      <a:pt x="83" y="32"/>
                      <a:pt x="83" y="32"/>
                      <a:pt x="83" y="33"/>
                    </a:cubicBezTo>
                    <a:cubicBezTo>
                      <a:pt x="83" y="32"/>
                      <a:pt x="84" y="32"/>
                      <a:pt x="84" y="32"/>
                    </a:cubicBezTo>
                    <a:cubicBezTo>
                      <a:pt x="85" y="32"/>
                      <a:pt x="86" y="33"/>
                      <a:pt x="87" y="34"/>
                    </a:cubicBezTo>
                    <a:cubicBezTo>
                      <a:pt x="88" y="36"/>
                      <a:pt x="89" y="37"/>
                      <a:pt x="90" y="37"/>
                    </a:cubicBezTo>
                    <a:cubicBezTo>
                      <a:pt x="90" y="37"/>
                      <a:pt x="90" y="37"/>
                      <a:pt x="90" y="37"/>
                    </a:cubicBezTo>
                    <a:cubicBezTo>
                      <a:pt x="93" y="37"/>
                      <a:pt x="91" y="33"/>
                      <a:pt x="89" y="33"/>
                    </a:cubicBezTo>
                    <a:cubicBezTo>
                      <a:pt x="89" y="33"/>
                      <a:pt x="89" y="33"/>
                      <a:pt x="89" y="33"/>
                    </a:cubicBezTo>
                    <a:cubicBezTo>
                      <a:pt x="89" y="32"/>
                      <a:pt x="90" y="32"/>
                      <a:pt x="90" y="32"/>
                    </a:cubicBezTo>
                    <a:cubicBezTo>
                      <a:pt x="92" y="32"/>
                      <a:pt x="94" y="36"/>
                      <a:pt x="93" y="39"/>
                    </a:cubicBezTo>
                    <a:cubicBezTo>
                      <a:pt x="92" y="40"/>
                      <a:pt x="91" y="40"/>
                      <a:pt x="90" y="40"/>
                    </a:cubicBezTo>
                    <a:cubicBezTo>
                      <a:pt x="89" y="40"/>
                      <a:pt x="89" y="40"/>
                      <a:pt x="88" y="40"/>
                    </a:cubicBezTo>
                    <a:cubicBezTo>
                      <a:pt x="89" y="42"/>
                      <a:pt x="91" y="43"/>
                      <a:pt x="94" y="43"/>
                    </a:cubicBezTo>
                    <a:cubicBezTo>
                      <a:pt x="95" y="43"/>
                      <a:pt x="95" y="43"/>
                      <a:pt x="96" y="43"/>
                    </a:cubicBezTo>
                    <a:cubicBezTo>
                      <a:pt x="103" y="34"/>
                      <a:pt x="93" y="29"/>
                      <a:pt x="83" y="29"/>
                    </a:cubicBezTo>
                    <a:cubicBezTo>
                      <a:pt x="77" y="29"/>
                      <a:pt x="71" y="31"/>
                      <a:pt x="69" y="35"/>
                    </a:cubicBezTo>
                    <a:cubicBezTo>
                      <a:pt x="69" y="28"/>
                      <a:pt x="85" y="26"/>
                      <a:pt x="91" y="21"/>
                    </a:cubicBezTo>
                    <a:cubicBezTo>
                      <a:pt x="94" y="19"/>
                      <a:pt x="95" y="15"/>
                      <a:pt x="97" y="12"/>
                    </a:cubicBezTo>
                    <a:cubicBezTo>
                      <a:pt x="94" y="9"/>
                      <a:pt x="96" y="7"/>
                      <a:pt x="96" y="2"/>
                    </a:cubicBezTo>
                    <a:cubicBezTo>
                      <a:pt x="92" y="2"/>
                      <a:pt x="91" y="4"/>
                      <a:pt x="90" y="7"/>
                    </a:cubicBezTo>
                    <a:cubicBezTo>
                      <a:pt x="90" y="7"/>
                      <a:pt x="90" y="7"/>
                      <a:pt x="90" y="7"/>
                    </a:cubicBezTo>
                    <a:cubicBezTo>
                      <a:pt x="88" y="7"/>
                      <a:pt x="88" y="6"/>
                      <a:pt x="88" y="5"/>
                    </a:cubicBezTo>
                    <a:cubicBezTo>
                      <a:pt x="85" y="6"/>
                      <a:pt x="84" y="8"/>
                      <a:pt x="85" y="12"/>
                    </a:cubicBezTo>
                    <a:cubicBezTo>
                      <a:pt x="84" y="11"/>
                      <a:pt x="83" y="11"/>
                      <a:pt x="83" y="11"/>
                    </a:cubicBezTo>
                    <a:cubicBezTo>
                      <a:pt x="80" y="11"/>
                      <a:pt x="79" y="16"/>
                      <a:pt x="76" y="18"/>
                    </a:cubicBezTo>
                    <a:cubicBezTo>
                      <a:pt x="77" y="19"/>
                      <a:pt x="78" y="19"/>
                      <a:pt x="79" y="19"/>
                    </a:cubicBezTo>
                    <a:cubicBezTo>
                      <a:pt x="80" y="19"/>
                      <a:pt x="82" y="18"/>
                      <a:pt x="84" y="18"/>
                    </a:cubicBezTo>
                    <a:cubicBezTo>
                      <a:pt x="84" y="22"/>
                      <a:pt x="80" y="22"/>
                      <a:pt x="78" y="24"/>
                    </a:cubicBezTo>
                    <a:cubicBezTo>
                      <a:pt x="76" y="24"/>
                      <a:pt x="80" y="22"/>
                      <a:pt x="78" y="20"/>
                    </a:cubicBezTo>
                    <a:cubicBezTo>
                      <a:pt x="74" y="20"/>
                      <a:pt x="76" y="26"/>
                      <a:pt x="73" y="28"/>
                    </a:cubicBezTo>
                    <a:cubicBezTo>
                      <a:pt x="74" y="23"/>
                      <a:pt x="79" y="14"/>
                      <a:pt x="74" y="6"/>
                    </a:cubicBezTo>
                    <a:cubicBezTo>
                      <a:pt x="74" y="5"/>
                      <a:pt x="74" y="5"/>
                      <a:pt x="74" y="5"/>
                    </a:cubicBezTo>
                    <a:cubicBezTo>
                      <a:pt x="74" y="5"/>
                      <a:pt x="78" y="10"/>
                      <a:pt x="77" y="12"/>
                    </a:cubicBezTo>
                    <a:cubicBezTo>
                      <a:pt x="80" y="11"/>
                      <a:pt x="80" y="3"/>
                      <a:pt x="78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7" name="Freeform 663"/>
              <p:cNvSpPr>
                <a:spLocks/>
              </p:cNvSpPr>
              <p:nvPr/>
            </p:nvSpPr>
            <p:spPr bwMode="auto">
              <a:xfrm>
                <a:off x="456" y="2937"/>
                <a:ext cx="21" cy="25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0"/>
                  </a:cxn>
                  <a:cxn ang="0">
                    <a:pos x="1" y="5"/>
                  </a:cxn>
                  <a:cxn ang="0">
                    <a:pos x="4" y="0"/>
                  </a:cxn>
                </a:cxnLst>
                <a:rect l="0" t="0" r="r" b="b"/>
                <a:pathLst>
                  <a:path w="4" h="5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5"/>
                      <a:pt x="1" y="5"/>
                    </a:cubicBezTo>
                    <a:cubicBezTo>
                      <a:pt x="2" y="3"/>
                      <a:pt x="3" y="2"/>
                      <a:pt x="4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8" name="Freeform 664"/>
              <p:cNvSpPr>
                <a:spLocks/>
              </p:cNvSpPr>
              <p:nvPr/>
            </p:nvSpPr>
            <p:spPr bwMode="auto">
              <a:xfrm>
                <a:off x="430" y="3168"/>
                <a:ext cx="73" cy="98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6" y="0"/>
                  </a:cxn>
                  <a:cxn ang="0">
                    <a:pos x="9" y="12"/>
                  </a:cxn>
                  <a:cxn ang="0">
                    <a:pos x="7" y="13"/>
                  </a:cxn>
                  <a:cxn ang="0">
                    <a:pos x="1" y="11"/>
                  </a:cxn>
                  <a:cxn ang="0">
                    <a:pos x="3" y="19"/>
                  </a:cxn>
                  <a:cxn ang="0">
                    <a:pos x="6" y="19"/>
                  </a:cxn>
                  <a:cxn ang="0">
                    <a:pos x="14" y="10"/>
                  </a:cxn>
                  <a:cxn ang="0">
                    <a:pos x="8" y="0"/>
                  </a:cxn>
                </a:cxnLst>
                <a:rect l="0" t="0" r="r" b="b"/>
                <a:pathLst>
                  <a:path w="14" h="19">
                    <a:moveTo>
                      <a:pt x="8" y="0"/>
                    </a:moveTo>
                    <a:cubicBezTo>
                      <a:pt x="8" y="0"/>
                      <a:pt x="7" y="0"/>
                      <a:pt x="6" y="0"/>
                    </a:cubicBezTo>
                    <a:cubicBezTo>
                      <a:pt x="12" y="4"/>
                      <a:pt x="3" y="11"/>
                      <a:pt x="9" y="12"/>
                    </a:cubicBezTo>
                    <a:cubicBezTo>
                      <a:pt x="9" y="13"/>
                      <a:pt x="8" y="13"/>
                      <a:pt x="7" y="13"/>
                    </a:cubicBezTo>
                    <a:cubicBezTo>
                      <a:pt x="5" y="13"/>
                      <a:pt x="3" y="11"/>
                      <a:pt x="1" y="11"/>
                    </a:cubicBezTo>
                    <a:cubicBezTo>
                      <a:pt x="0" y="15"/>
                      <a:pt x="2" y="17"/>
                      <a:pt x="3" y="19"/>
                    </a:cubicBezTo>
                    <a:cubicBezTo>
                      <a:pt x="4" y="19"/>
                      <a:pt x="5" y="19"/>
                      <a:pt x="6" y="19"/>
                    </a:cubicBezTo>
                    <a:cubicBezTo>
                      <a:pt x="11" y="19"/>
                      <a:pt x="14" y="14"/>
                      <a:pt x="14" y="10"/>
                    </a:cubicBezTo>
                    <a:cubicBezTo>
                      <a:pt x="14" y="5"/>
                      <a:pt x="12" y="0"/>
                      <a:pt x="8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9" name="Freeform 665"/>
              <p:cNvSpPr>
                <a:spLocks/>
              </p:cNvSpPr>
              <p:nvPr/>
            </p:nvSpPr>
            <p:spPr bwMode="auto">
              <a:xfrm>
                <a:off x="430" y="3826"/>
                <a:ext cx="42" cy="31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1"/>
                  </a:cxn>
                  <a:cxn ang="0">
                    <a:pos x="0" y="4"/>
                  </a:cxn>
                  <a:cxn ang="0">
                    <a:pos x="5" y="6"/>
                  </a:cxn>
                  <a:cxn ang="0">
                    <a:pos x="8" y="4"/>
                  </a:cxn>
                  <a:cxn ang="0">
                    <a:pos x="8" y="4"/>
                  </a:cxn>
                  <a:cxn ang="0">
                    <a:pos x="5" y="0"/>
                  </a:cxn>
                  <a:cxn ang="0">
                    <a:pos x="4" y="0"/>
                  </a:cxn>
                </a:cxnLst>
                <a:rect l="0" t="0" r="r" b="b"/>
                <a:pathLst>
                  <a:path w="8" h="6">
                    <a:moveTo>
                      <a:pt x="4" y="0"/>
                    </a:moveTo>
                    <a:cubicBezTo>
                      <a:pt x="2" y="0"/>
                      <a:pt x="1" y="0"/>
                      <a:pt x="0" y="1"/>
                    </a:cubicBezTo>
                    <a:cubicBezTo>
                      <a:pt x="0" y="2"/>
                      <a:pt x="0" y="3"/>
                      <a:pt x="0" y="4"/>
                    </a:cubicBezTo>
                    <a:cubicBezTo>
                      <a:pt x="0" y="5"/>
                      <a:pt x="3" y="6"/>
                      <a:pt x="5" y="6"/>
                    </a:cubicBezTo>
                    <a:cubicBezTo>
                      <a:pt x="7" y="6"/>
                      <a:pt x="8" y="5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5" y="4"/>
                      <a:pt x="7" y="1"/>
                      <a:pt x="5" y="0"/>
                    </a:cubicBezTo>
                    <a:cubicBezTo>
                      <a:pt x="5" y="0"/>
                      <a:pt x="4" y="0"/>
                      <a:pt x="4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0" name="Freeform 666"/>
              <p:cNvSpPr>
                <a:spLocks/>
              </p:cNvSpPr>
              <p:nvPr/>
            </p:nvSpPr>
            <p:spPr bwMode="auto">
              <a:xfrm>
                <a:off x="280" y="4346"/>
                <a:ext cx="197" cy="206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6" y="13"/>
                  </a:cxn>
                  <a:cxn ang="0">
                    <a:pos x="11" y="17"/>
                  </a:cxn>
                  <a:cxn ang="0">
                    <a:pos x="13" y="17"/>
                  </a:cxn>
                  <a:cxn ang="0">
                    <a:pos x="23" y="22"/>
                  </a:cxn>
                  <a:cxn ang="0">
                    <a:pos x="16" y="19"/>
                  </a:cxn>
                  <a:cxn ang="0">
                    <a:pos x="16" y="25"/>
                  </a:cxn>
                  <a:cxn ang="0">
                    <a:pos x="25" y="34"/>
                  </a:cxn>
                  <a:cxn ang="0">
                    <a:pos x="22" y="31"/>
                  </a:cxn>
                  <a:cxn ang="0">
                    <a:pos x="23" y="40"/>
                  </a:cxn>
                  <a:cxn ang="0">
                    <a:pos x="24" y="40"/>
                  </a:cxn>
                  <a:cxn ang="0">
                    <a:pos x="27" y="35"/>
                  </a:cxn>
                  <a:cxn ang="0">
                    <a:pos x="38" y="22"/>
                  </a:cxn>
                  <a:cxn ang="0">
                    <a:pos x="34" y="23"/>
                  </a:cxn>
                  <a:cxn ang="0">
                    <a:pos x="31" y="22"/>
                  </a:cxn>
                  <a:cxn ang="0">
                    <a:pos x="27" y="31"/>
                  </a:cxn>
                  <a:cxn ang="0">
                    <a:pos x="35" y="13"/>
                  </a:cxn>
                  <a:cxn ang="0">
                    <a:pos x="34" y="12"/>
                  </a:cxn>
                  <a:cxn ang="0">
                    <a:pos x="31" y="13"/>
                  </a:cxn>
                  <a:cxn ang="0">
                    <a:pos x="29" y="14"/>
                  </a:cxn>
                  <a:cxn ang="0">
                    <a:pos x="28" y="14"/>
                  </a:cxn>
                  <a:cxn ang="0">
                    <a:pos x="25" y="21"/>
                  </a:cxn>
                  <a:cxn ang="0">
                    <a:pos x="26" y="7"/>
                  </a:cxn>
                  <a:cxn ang="0">
                    <a:pos x="18" y="9"/>
                  </a:cxn>
                  <a:cxn ang="0">
                    <a:pos x="13" y="1"/>
                  </a:cxn>
                  <a:cxn ang="0">
                    <a:pos x="13" y="5"/>
                  </a:cxn>
                  <a:cxn ang="0">
                    <a:pos x="6" y="0"/>
                  </a:cxn>
                </a:cxnLst>
                <a:rect l="0" t="0" r="r" b="b"/>
                <a:pathLst>
                  <a:path w="38" h="40">
                    <a:moveTo>
                      <a:pt x="6" y="0"/>
                    </a:moveTo>
                    <a:cubicBezTo>
                      <a:pt x="7" y="2"/>
                      <a:pt x="6" y="2"/>
                      <a:pt x="4" y="2"/>
                    </a:cubicBezTo>
                    <a:cubicBezTo>
                      <a:pt x="3" y="2"/>
                      <a:pt x="3" y="2"/>
                      <a:pt x="2" y="2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1" y="3"/>
                    </a:cubicBezTo>
                    <a:cubicBezTo>
                      <a:pt x="10" y="4"/>
                      <a:pt x="9" y="10"/>
                      <a:pt x="16" y="13"/>
                    </a:cubicBezTo>
                    <a:cubicBezTo>
                      <a:pt x="14" y="14"/>
                      <a:pt x="11" y="14"/>
                      <a:pt x="11" y="17"/>
                    </a:cubicBezTo>
                    <a:cubicBezTo>
                      <a:pt x="11" y="17"/>
                      <a:pt x="12" y="17"/>
                      <a:pt x="13" y="17"/>
                    </a:cubicBezTo>
                    <a:cubicBezTo>
                      <a:pt x="18" y="17"/>
                      <a:pt x="22" y="19"/>
                      <a:pt x="23" y="22"/>
                    </a:cubicBezTo>
                    <a:cubicBezTo>
                      <a:pt x="21" y="21"/>
                      <a:pt x="19" y="19"/>
                      <a:pt x="16" y="19"/>
                    </a:cubicBezTo>
                    <a:cubicBezTo>
                      <a:pt x="16" y="22"/>
                      <a:pt x="18" y="23"/>
                      <a:pt x="16" y="25"/>
                    </a:cubicBezTo>
                    <a:cubicBezTo>
                      <a:pt x="21" y="26"/>
                      <a:pt x="28" y="29"/>
                      <a:pt x="25" y="34"/>
                    </a:cubicBezTo>
                    <a:cubicBezTo>
                      <a:pt x="23" y="34"/>
                      <a:pt x="24" y="31"/>
                      <a:pt x="22" y="31"/>
                    </a:cubicBezTo>
                    <a:cubicBezTo>
                      <a:pt x="22" y="35"/>
                      <a:pt x="24" y="36"/>
                      <a:pt x="23" y="40"/>
                    </a:cubicBezTo>
                    <a:cubicBezTo>
                      <a:pt x="24" y="40"/>
                      <a:pt x="24" y="40"/>
                      <a:pt x="24" y="40"/>
                    </a:cubicBezTo>
                    <a:cubicBezTo>
                      <a:pt x="27" y="40"/>
                      <a:pt x="26" y="37"/>
                      <a:pt x="27" y="35"/>
                    </a:cubicBezTo>
                    <a:cubicBezTo>
                      <a:pt x="31" y="31"/>
                      <a:pt x="36" y="28"/>
                      <a:pt x="38" y="22"/>
                    </a:cubicBezTo>
                    <a:cubicBezTo>
                      <a:pt x="36" y="22"/>
                      <a:pt x="35" y="23"/>
                      <a:pt x="34" y="23"/>
                    </a:cubicBezTo>
                    <a:cubicBezTo>
                      <a:pt x="33" y="23"/>
                      <a:pt x="32" y="23"/>
                      <a:pt x="31" y="22"/>
                    </a:cubicBezTo>
                    <a:cubicBezTo>
                      <a:pt x="30" y="25"/>
                      <a:pt x="29" y="29"/>
                      <a:pt x="27" y="31"/>
                    </a:cubicBezTo>
                    <a:cubicBezTo>
                      <a:pt x="26" y="21"/>
                      <a:pt x="34" y="20"/>
                      <a:pt x="35" y="13"/>
                    </a:cubicBezTo>
                    <a:cubicBezTo>
                      <a:pt x="35" y="12"/>
                      <a:pt x="34" y="12"/>
                      <a:pt x="34" y="12"/>
                    </a:cubicBezTo>
                    <a:cubicBezTo>
                      <a:pt x="32" y="12"/>
                      <a:pt x="32" y="13"/>
                      <a:pt x="31" y="13"/>
                    </a:cubicBezTo>
                    <a:cubicBezTo>
                      <a:pt x="30" y="14"/>
                      <a:pt x="30" y="14"/>
                      <a:pt x="29" y="14"/>
                    </a:cubicBezTo>
                    <a:cubicBezTo>
                      <a:pt x="29" y="14"/>
                      <a:pt x="28" y="14"/>
                      <a:pt x="28" y="14"/>
                    </a:cubicBezTo>
                    <a:cubicBezTo>
                      <a:pt x="27" y="16"/>
                      <a:pt x="27" y="20"/>
                      <a:pt x="25" y="21"/>
                    </a:cubicBezTo>
                    <a:cubicBezTo>
                      <a:pt x="24" y="16"/>
                      <a:pt x="25" y="11"/>
                      <a:pt x="26" y="7"/>
                    </a:cubicBezTo>
                    <a:cubicBezTo>
                      <a:pt x="22" y="9"/>
                      <a:pt x="21" y="8"/>
                      <a:pt x="18" y="9"/>
                    </a:cubicBezTo>
                    <a:cubicBezTo>
                      <a:pt x="17" y="5"/>
                      <a:pt x="17" y="1"/>
                      <a:pt x="13" y="1"/>
                    </a:cubicBezTo>
                    <a:cubicBezTo>
                      <a:pt x="11" y="3"/>
                      <a:pt x="15" y="5"/>
                      <a:pt x="13" y="5"/>
                    </a:cubicBezTo>
                    <a:cubicBezTo>
                      <a:pt x="11" y="3"/>
                      <a:pt x="10" y="0"/>
                      <a:pt x="6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1" name="Freeform 667"/>
              <p:cNvSpPr>
                <a:spLocks/>
              </p:cNvSpPr>
              <p:nvPr/>
            </p:nvSpPr>
            <p:spPr bwMode="auto">
              <a:xfrm>
                <a:off x="409" y="2937"/>
                <a:ext cx="26" cy="25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2" y="0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5" y="0"/>
                  </a:cxn>
                </a:cxnLst>
                <a:rect l="0" t="0" r="r" b="b"/>
                <a:pathLst>
                  <a:path w="5" h="5">
                    <a:moveTo>
                      <a:pt x="5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2"/>
                      <a:pt x="0" y="3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5" y="5"/>
                      <a:pt x="5" y="3"/>
                      <a:pt x="5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2" name="Freeform 668"/>
              <p:cNvSpPr>
                <a:spLocks noEditPoints="1"/>
              </p:cNvSpPr>
              <p:nvPr/>
            </p:nvSpPr>
            <p:spPr bwMode="auto">
              <a:xfrm>
                <a:off x="259" y="3477"/>
                <a:ext cx="161" cy="211"/>
              </a:xfrm>
              <a:custGeom>
                <a:avLst/>
                <a:gdLst/>
                <a:ahLst/>
                <a:cxnLst>
                  <a:cxn ang="0">
                    <a:pos x="6" y="19"/>
                  </a:cxn>
                  <a:cxn ang="0">
                    <a:pos x="7" y="15"/>
                  </a:cxn>
                  <a:cxn ang="0">
                    <a:pos x="8" y="19"/>
                  </a:cxn>
                  <a:cxn ang="0">
                    <a:pos x="6" y="19"/>
                  </a:cxn>
                  <a:cxn ang="0">
                    <a:pos x="21" y="12"/>
                  </a:cxn>
                  <a:cxn ang="0">
                    <a:pos x="20" y="9"/>
                  </a:cxn>
                  <a:cxn ang="0">
                    <a:pos x="22" y="12"/>
                  </a:cxn>
                  <a:cxn ang="0">
                    <a:pos x="21" y="12"/>
                  </a:cxn>
                  <a:cxn ang="0">
                    <a:pos x="8" y="0"/>
                  </a:cxn>
                  <a:cxn ang="0">
                    <a:pos x="7" y="0"/>
                  </a:cxn>
                  <a:cxn ang="0">
                    <a:pos x="0" y="24"/>
                  </a:cxn>
                  <a:cxn ang="0">
                    <a:pos x="1" y="24"/>
                  </a:cxn>
                  <a:cxn ang="0">
                    <a:pos x="3" y="27"/>
                  </a:cxn>
                  <a:cxn ang="0">
                    <a:pos x="5" y="29"/>
                  </a:cxn>
                  <a:cxn ang="0">
                    <a:pos x="5" y="29"/>
                  </a:cxn>
                  <a:cxn ang="0">
                    <a:pos x="12" y="8"/>
                  </a:cxn>
                  <a:cxn ang="0">
                    <a:pos x="12" y="21"/>
                  </a:cxn>
                  <a:cxn ang="0">
                    <a:pos x="3" y="41"/>
                  </a:cxn>
                  <a:cxn ang="0">
                    <a:pos x="4" y="41"/>
                  </a:cxn>
                  <a:cxn ang="0">
                    <a:pos x="15" y="27"/>
                  </a:cxn>
                  <a:cxn ang="0">
                    <a:pos x="23" y="32"/>
                  </a:cxn>
                  <a:cxn ang="0">
                    <a:pos x="24" y="32"/>
                  </a:cxn>
                  <a:cxn ang="0">
                    <a:pos x="27" y="24"/>
                  </a:cxn>
                  <a:cxn ang="0">
                    <a:pos x="14" y="11"/>
                  </a:cxn>
                  <a:cxn ang="0">
                    <a:pos x="25" y="18"/>
                  </a:cxn>
                  <a:cxn ang="0">
                    <a:pos x="31" y="15"/>
                  </a:cxn>
                  <a:cxn ang="0">
                    <a:pos x="29" y="9"/>
                  </a:cxn>
                  <a:cxn ang="0">
                    <a:pos x="14" y="5"/>
                  </a:cxn>
                  <a:cxn ang="0">
                    <a:pos x="8" y="0"/>
                  </a:cxn>
                </a:cxnLst>
                <a:rect l="0" t="0" r="r" b="b"/>
                <a:pathLst>
                  <a:path w="31" h="41">
                    <a:moveTo>
                      <a:pt x="6" y="19"/>
                    </a:moveTo>
                    <a:cubicBezTo>
                      <a:pt x="6" y="17"/>
                      <a:pt x="7" y="17"/>
                      <a:pt x="7" y="15"/>
                    </a:cubicBezTo>
                    <a:cubicBezTo>
                      <a:pt x="9" y="16"/>
                      <a:pt x="9" y="17"/>
                      <a:pt x="8" y="19"/>
                    </a:cubicBezTo>
                    <a:cubicBezTo>
                      <a:pt x="7" y="19"/>
                      <a:pt x="7" y="19"/>
                      <a:pt x="6" y="19"/>
                    </a:cubicBezTo>
                    <a:moveTo>
                      <a:pt x="21" y="12"/>
                    </a:moveTo>
                    <a:cubicBezTo>
                      <a:pt x="18" y="12"/>
                      <a:pt x="19" y="10"/>
                      <a:pt x="20" y="9"/>
                    </a:cubicBezTo>
                    <a:cubicBezTo>
                      <a:pt x="21" y="10"/>
                      <a:pt x="22" y="10"/>
                      <a:pt x="22" y="12"/>
                    </a:cubicBezTo>
                    <a:cubicBezTo>
                      <a:pt x="22" y="12"/>
                      <a:pt x="21" y="12"/>
                      <a:pt x="21" y="12"/>
                    </a:cubicBezTo>
                    <a:moveTo>
                      <a:pt x="8" y="0"/>
                    </a:moveTo>
                    <a:cubicBezTo>
                      <a:pt x="8" y="0"/>
                      <a:pt x="7" y="0"/>
                      <a:pt x="7" y="0"/>
                    </a:cubicBezTo>
                    <a:cubicBezTo>
                      <a:pt x="9" y="8"/>
                      <a:pt x="2" y="17"/>
                      <a:pt x="0" y="24"/>
                    </a:cubicBezTo>
                    <a:cubicBezTo>
                      <a:pt x="0" y="24"/>
                      <a:pt x="1" y="24"/>
                      <a:pt x="1" y="24"/>
                    </a:cubicBezTo>
                    <a:cubicBezTo>
                      <a:pt x="3" y="24"/>
                      <a:pt x="3" y="25"/>
                      <a:pt x="3" y="27"/>
                    </a:cubicBezTo>
                    <a:cubicBezTo>
                      <a:pt x="3" y="28"/>
                      <a:pt x="3" y="29"/>
                      <a:pt x="5" y="29"/>
                    </a:cubicBezTo>
                    <a:cubicBezTo>
                      <a:pt x="5" y="29"/>
                      <a:pt x="5" y="29"/>
                      <a:pt x="5" y="29"/>
                    </a:cubicBezTo>
                    <a:cubicBezTo>
                      <a:pt x="12" y="27"/>
                      <a:pt x="10" y="17"/>
                      <a:pt x="12" y="8"/>
                    </a:cubicBezTo>
                    <a:cubicBezTo>
                      <a:pt x="13" y="12"/>
                      <a:pt x="13" y="17"/>
                      <a:pt x="12" y="21"/>
                    </a:cubicBezTo>
                    <a:cubicBezTo>
                      <a:pt x="11" y="30"/>
                      <a:pt x="8" y="37"/>
                      <a:pt x="3" y="41"/>
                    </a:cubicBezTo>
                    <a:cubicBezTo>
                      <a:pt x="3" y="41"/>
                      <a:pt x="4" y="41"/>
                      <a:pt x="4" y="41"/>
                    </a:cubicBezTo>
                    <a:cubicBezTo>
                      <a:pt x="10" y="41"/>
                      <a:pt x="12" y="33"/>
                      <a:pt x="15" y="27"/>
                    </a:cubicBezTo>
                    <a:cubicBezTo>
                      <a:pt x="18" y="28"/>
                      <a:pt x="19" y="32"/>
                      <a:pt x="23" y="32"/>
                    </a:cubicBezTo>
                    <a:cubicBezTo>
                      <a:pt x="23" y="32"/>
                      <a:pt x="24" y="32"/>
                      <a:pt x="24" y="32"/>
                    </a:cubicBezTo>
                    <a:cubicBezTo>
                      <a:pt x="21" y="27"/>
                      <a:pt x="26" y="27"/>
                      <a:pt x="27" y="24"/>
                    </a:cubicBezTo>
                    <a:cubicBezTo>
                      <a:pt x="22" y="20"/>
                      <a:pt x="16" y="18"/>
                      <a:pt x="14" y="11"/>
                    </a:cubicBezTo>
                    <a:cubicBezTo>
                      <a:pt x="16" y="14"/>
                      <a:pt x="21" y="18"/>
                      <a:pt x="25" y="18"/>
                    </a:cubicBezTo>
                    <a:cubicBezTo>
                      <a:pt x="27" y="18"/>
                      <a:pt x="29" y="17"/>
                      <a:pt x="31" y="15"/>
                    </a:cubicBezTo>
                    <a:cubicBezTo>
                      <a:pt x="26" y="15"/>
                      <a:pt x="31" y="10"/>
                      <a:pt x="29" y="9"/>
                    </a:cubicBezTo>
                    <a:cubicBezTo>
                      <a:pt x="24" y="7"/>
                      <a:pt x="18" y="7"/>
                      <a:pt x="14" y="5"/>
                    </a:cubicBezTo>
                    <a:cubicBezTo>
                      <a:pt x="12" y="3"/>
                      <a:pt x="10" y="0"/>
                      <a:pt x="8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3" name="Freeform 669"/>
              <p:cNvSpPr>
                <a:spLocks/>
              </p:cNvSpPr>
              <p:nvPr/>
            </p:nvSpPr>
            <p:spPr bwMode="auto">
              <a:xfrm>
                <a:off x="327" y="3636"/>
                <a:ext cx="25" cy="21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1" y="1"/>
                  </a:cxn>
                  <a:cxn ang="0">
                    <a:pos x="4" y="4"/>
                  </a:cxn>
                  <a:cxn ang="0">
                    <a:pos x="5" y="4"/>
                  </a:cxn>
                  <a:cxn ang="0">
                    <a:pos x="3" y="0"/>
                  </a:cxn>
                </a:cxnLst>
                <a:rect l="0" t="0" r="r" b="b"/>
                <a:pathLst>
                  <a:path w="5" h="4">
                    <a:moveTo>
                      <a:pt x="3" y="0"/>
                    </a:moveTo>
                    <a:cubicBezTo>
                      <a:pt x="2" y="0"/>
                      <a:pt x="1" y="0"/>
                      <a:pt x="1" y="1"/>
                    </a:cubicBezTo>
                    <a:cubicBezTo>
                      <a:pt x="0" y="3"/>
                      <a:pt x="2" y="4"/>
                      <a:pt x="4" y="4"/>
                    </a:cubicBezTo>
                    <a:cubicBezTo>
                      <a:pt x="4" y="4"/>
                      <a:pt x="4" y="4"/>
                      <a:pt x="5" y="4"/>
                    </a:cubicBezTo>
                    <a:cubicBezTo>
                      <a:pt x="5" y="1"/>
                      <a:pt x="4" y="0"/>
                      <a:pt x="3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4" name="Freeform 670"/>
              <p:cNvSpPr>
                <a:spLocks/>
              </p:cNvSpPr>
              <p:nvPr/>
            </p:nvSpPr>
            <p:spPr bwMode="auto">
              <a:xfrm>
                <a:off x="316" y="3667"/>
                <a:ext cx="21" cy="10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4" y="0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cubicBezTo>
                      <a:pt x="3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1" y="2"/>
                      <a:pt x="3" y="2"/>
                      <a:pt x="4" y="2"/>
                    </a:cubicBezTo>
                    <a:cubicBezTo>
                      <a:pt x="4" y="1"/>
                      <a:pt x="4" y="1"/>
                      <a:pt x="4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5" name="Freeform 671"/>
              <p:cNvSpPr>
                <a:spLocks noEditPoints="1"/>
              </p:cNvSpPr>
              <p:nvPr/>
            </p:nvSpPr>
            <p:spPr bwMode="auto">
              <a:xfrm>
                <a:off x="-5" y="3718"/>
                <a:ext cx="357" cy="834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5" y="32"/>
                  </a:cxn>
                  <a:cxn ang="0">
                    <a:pos x="23" y="108"/>
                  </a:cxn>
                  <a:cxn ang="0">
                    <a:pos x="35" y="51"/>
                  </a:cxn>
                  <a:cxn ang="0">
                    <a:pos x="38" y="51"/>
                  </a:cxn>
                  <a:cxn ang="0">
                    <a:pos x="53" y="27"/>
                  </a:cxn>
                  <a:cxn ang="0">
                    <a:pos x="52" y="32"/>
                  </a:cxn>
                  <a:cxn ang="0">
                    <a:pos x="54" y="31"/>
                  </a:cxn>
                  <a:cxn ang="0">
                    <a:pos x="28" y="2"/>
                  </a:cxn>
                  <a:cxn ang="0">
                    <a:pos x="31" y="11"/>
                  </a:cxn>
                  <a:cxn ang="0">
                    <a:pos x="30" y="16"/>
                  </a:cxn>
                  <a:cxn ang="0">
                    <a:pos x="33" y="31"/>
                  </a:cxn>
                  <a:cxn ang="0">
                    <a:pos x="34" y="35"/>
                  </a:cxn>
                  <a:cxn ang="0">
                    <a:pos x="3" y="33"/>
                  </a:cxn>
                  <a:cxn ang="0">
                    <a:pos x="7" y="35"/>
                  </a:cxn>
                  <a:cxn ang="0">
                    <a:pos x="12" y="37"/>
                  </a:cxn>
                  <a:cxn ang="0">
                    <a:pos x="12" y="43"/>
                  </a:cxn>
                  <a:cxn ang="0">
                    <a:pos x="30" y="55"/>
                  </a:cxn>
                  <a:cxn ang="0">
                    <a:pos x="38" y="94"/>
                  </a:cxn>
                  <a:cxn ang="0">
                    <a:pos x="37" y="96"/>
                  </a:cxn>
                  <a:cxn ang="0">
                    <a:pos x="28" y="90"/>
                  </a:cxn>
                  <a:cxn ang="0">
                    <a:pos x="34" y="77"/>
                  </a:cxn>
                  <a:cxn ang="0">
                    <a:pos x="29" y="66"/>
                  </a:cxn>
                  <a:cxn ang="0">
                    <a:pos x="23" y="75"/>
                  </a:cxn>
                  <a:cxn ang="0">
                    <a:pos x="8" y="64"/>
                  </a:cxn>
                  <a:cxn ang="0">
                    <a:pos x="23" y="78"/>
                  </a:cxn>
                  <a:cxn ang="0">
                    <a:pos x="18" y="80"/>
                  </a:cxn>
                  <a:cxn ang="0">
                    <a:pos x="25" y="83"/>
                  </a:cxn>
                  <a:cxn ang="0">
                    <a:pos x="21" y="91"/>
                  </a:cxn>
                  <a:cxn ang="0">
                    <a:pos x="13" y="93"/>
                  </a:cxn>
                  <a:cxn ang="0">
                    <a:pos x="7" y="102"/>
                  </a:cxn>
                  <a:cxn ang="0">
                    <a:pos x="12" y="110"/>
                  </a:cxn>
                  <a:cxn ang="0">
                    <a:pos x="0" y="124"/>
                  </a:cxn>
                  <a:cxn ang="0">
                    <a:pos x="0" y="128"/>
                  </a:cxn>
                  <a:cxn ang="0">
                    <a:pos x="0" y="147"/>
                  </a:cxn>
                  <a:cxn ang="0">
                    <a:pos x="4" y="157"/>
                  </a:cxn>
                  <a:cxn ang="0">
                    <a:pos x="0" y="159"/>
                  </a:cxn>
                  <a:cxn ang="0">
                    <a:pos x="8" y="162"/>
                  </a:cxn>
                  <a:cxn ang="0">
                    <a:pos x="9" y="155"/>
                  </a:cxn>
                  <a:cxn ang="0">
                    <a:pos x="24" y="127"/>
                  </a:cxn>
                  <a:cxn ang="0">
                    <a:pos x="30" y="139"/>
                  </a:cxn>
                  <a:cxn ang="0">
                    <a:pos x="27" y="138"/>
                  </a:cxn>
                  <a:cxn ang="0">
                    <a:pos x="26" y="147"/>
                  </a:cxn>
                  <a:cxn ang="0">
                    <a:pos x="39" y="126"/>
                  </a:cxn>
                  <a:cxn ang="0">
                    <a:pos x="17" y="120"/>
                  </a:cxn>
                  <a:cxn ang="0">
                    <a:pos x="37" y="100"/>
                  </a:cxn>
                  <a:cxn ang="0">
                    <a:pos x="38" y="99"/>
                  </a:cxn>
                  <a:cxn ang="0">
                    <a:pos x="38" y="99"/>
                  </a:cxn>
                  <a:cxn ang="0">
                    <a:pos x="55" y="65"/>
                  </a:cxn>
                  <a:cxn ang="0">
                    <a:pos x="62" y="62"/>
                  </a:cxn>
                  <a:cxn ang="0">
                    <a:pos x="59" y="62"/>
                  </a:cxn>
                  <a:cxn ang="0">
                    <a:pos x="62" y="52"/>
                  </a:cxn>
                  <a:cxn ang="0">
                    <a:pos x="51" y="53"/>
                  </a:cxn>
                  <a:cxn ang="0">
                    <a:pos x="60" y="27"/>
                  </a:cxn>
                  <a:cxn ang="0">
                    <a:pos x="41" y="48"/>
                  </a:cxn>
                  <a:cxn ang="0">
                    <a:pos x="39" y="3"/>
                  </a:cxn>
                  <a:cxn ang="0">
                    <a:pos x="33" y="0"/>
                  </a:cxn>
                </a:cxnLst>
                <a:rect l="0" t="0" r="r" b="b"/>
                <a:pathLst>
                  <a:path w="69" h="162">
                    <a:moveTo>
                      <a:pt x="1" y="28"/>
                    </a:moveTo>
                    <a:cubicBezTo>
                      <a:pt x="1" y="28"/>
                      <a:pt x="0" y="28"/>
                      <a:pt x="0" y="2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1" y="32"/>
                      <a:pt x="1" y="32"/>
                      <a:pt x="1" y="32"/>
                    </a:cubicBezTo>
                    <a:cubicBezTo>
                      <a:pt x="2" y="32"/>
                      <a:pt x="3" y="32"/>
                      <a:pt x="3" y="32"/>
                    </a:cubicBezTo>
                    <a:cubicBezTo>
                      <a:pt x="4" y="32"/>
                      <a:pt x="5" y="32"/>
                      <a:pt x="5" y="32"/>
                    </a:cubicBezTo>
                    <a:cubicBezTo>
                      <a:pt x="6" y="32"/>
                      <a:pt x="6" y="32"/>
                      <a:pt x="7" y="32"/>
                    </a:cubicBezTo>
                    <a:cubicBezTo>
                      <a:pt x="5" y="29"/>
                      <a:pt x="3" y="28"/>
                      <a:pt x="1" y="28"/>
                    </a:cubicBezTo>
                    <a:moveTo>
                      <a:pt x="23" y="108"/>
                    </a:moveTo>
                    <a:cubicBezTo>
                      <a:pt x="20" y="104"/>
                      <a:pt x="29" y="102"/>
                      <a:pt x="31" y="99"/>
                    </a:cubicBezTo>
                    <a:cubicBezTo>
                      <a:pt x="34" y="103"/>
                      <a:pt x="25" y="105"/>
                      <a:pt x="23" y="108"/>
                    </a:cubicBezTo>
                    <a:moveTo>
                      <a:pt x="35" y="51"/>
                    </a:moveTo>
                    <a:cubicBezTo>
                      <a:pt x="30" y="51"/>
                      <a:pt x="25" y="46"/>
                      <a:pt x="21" y="43"/>
                    </a:cubicBezTo>
                    <a:cubicBezTo>
                      <a:pt x="22" y="43"/>
                      <a:pt x="24" y="42"/>
                      <a:pt x="25" y="42"/>
                    </a:cubicBezTo>
                    <a:cubicBezTo>
                      <a:pt x="30" y="42"/>
                      <a:pt x="34" y="49"/>
                      <a:pt x="38" y="51"/>
                    </a:cubicBezTo>
                    <a:cubicBezTo>
                      <a:pt x="37" y="51"/>
                      <a:pt x="36" y="51"/>
                      <a:pt x="35" y="51"/>
                    </a:cubicBezTo>
                    <a:moveTo>
                      <a:pt x="46" y="48"/>
                    </a:moveTo>
                    <a:cubicBezTo>
                      <a:pt x="42" y="39"/>
                      <a:pt x="49" y="32"/>
                      <a:pt x="53" y="27"/>
                    </a:cubicBezTo>
                    <a:cubicBezTo>
                      <a:pt x="53" y="27"/>
                      <a:pt x="54" y="27"/>
                      <a:pt x="54" y="27"/>
                    </a:cubicBezTo>
                    <a:cubicBezTo>
                      <a:pt x="55" y="27"/>
                      <a:pt x="54" y="28"/>
                      <a:pt x="54" y="29"/>
                    </a:cubicBezTo>
                    <a:cubicBezTo>
                      <a:pt x="53" y="31"/>
                      <a:pt x="52" y="32"/>
                      <a:pt x="52" y="32"/>
                    </a:cubicBezTo>
                    <a:cubicBezTo>
                      <a:pt x="52" y="32"/>
                      <a:pt x="52" y="32"/>
                      <a:pt x="52" y="32"/>
                    </a:cubicBezTo>
                    <a:cubicBezTo>
                      <a:pt x="52" y="32"/>
                      <a:pt x="52" y="32"/>
                      <a:pt x="52" y="32"/>
                    </a:cubicBezTo>
                    <a:cubicBezTo>
                      <a:pt x="53" y="32"/>
                      <a:pt x="54" y="32"/>
                      <a:pt x="54" y="31"/>
                    </a:cubicBezTo>
                    <a:cubicBezTo>
                      <a:pt x="53" y="37"/>
                      <a:pt x="49" y="41"/>
                      <a:pt x="46" y="48"/>
                    </a:cubicBezTo>
                    <a:moveTo>
                      <a:pt x="33" y="0"/>
                    </a:moveTo>
                    <a:cubicBezTo>
                      <a:pt x="30" y="0"/>
                      <a:pt x="29" y="0"/>
                      <a:pt x="28" y="2"/>
                    </a:cubicBezTo>
                    <a:cubicBezTo>
                      <a:pt x="34" y="4"/>
                      <a:pt x="24" y="4"/>
                      <a:pt x="25" y="8"/>
                    </a:cubicBezTo>
                    <a:cubicBezTo>
                      <a:pt x="29" y="10"/>
                      <a:pt x="40" y="11"/>
                      <a:pt x="38" y="17"/>
                    </a:cubicBezTo>
                    <a:cubicBezTo>
                      <a:pt x="37" y="13"/>
                      <a:pt x="34" y="12"/>
                      <a:pt x="31" y="11"/>
                    </a:cubicBezTo>
                    <a:cubicBezTo>
                      <a:pt x="31" y="15"/>
                      <a:pt x="36" y="16"/>
                      <a:pt x="37" y="19"/>
                    </a:cubicBezTo>
                    <a:cubicBezTo>
                      <a:pt x="34" y="18"/>
                      <a:pt x="34" y="15"/>
                      <a:pt x="31" y="15"/>
                    </a:cubicBezTo>
                    <a:cubicBezTo>
                      <a:pt x="31" y="15"/>
                      <a:pt x="31" y="16"/>
                      <a:pt x="30" y="16"/>
                    </a:cubicBezTo>
                    <a:cubicBezTo>
                      <a:pt x="30" y="19"/>
                      <a:pt x="35" y="22"/>
                      <a:pt x="34" y="22"/>
                    </a:cubicBezTo>
                    <a:cubicBezTo>
                      <a:pt x="33" y="22"/>
                      <a:pt x="33" y="21"/>
                      <a:pt x="31" y="21"/>
                    </a:cubicBezTo>
                    <a:cubicBezTo>
                      <a:pt x="31" y="27"/>
                      <a:pt x="38" y="26"/>
                      <a:pt x="33" y="31"/>
                    </a:cubicBezTo>
                    <a:cubicBezTo>
                      <a:pt x="36" y="33"/>
                      <a:pt x="40" y="33"/>
                      <a:pt x="41" y="37"/>
                    </a:cubicBezTo>
                    <a:cubicBezTo>
                      <a:pt x="39" y="36"/>
                      <a:pt x="38" y="35"/>
                      <a:pt x="36" y="35"/>
                    </a:cubicBezTo>
                    <a:cubicBezTo>
                      <a:pt x="36" y="35"/>
                      <a:pt x="35" y="35"/>
                      <a:pt x="34" y="35"/>
                    </a:cubicBezTo>
                    <a:cubicBezTo>
                      <a:pt x="34" y="40"/>
                      <a:pt x="43" y="41"/>
                      <a:pt x="40" y="46"/>
                    </a:cubicBezTo>
                    <a:cubicBezTo>
                      <a:pt x="39" y="40"/>
                      <a:pt x="32" y="42"/>
                      <a:pt x="31" y="36"/>
                    </a:cubicBezTo>
                    <a:cubicBezTo>
                      <a:pt x="21" y="34"/>
                      <a:pt x="13" y="33"/>
                      <a:pt x="3" y="33"/>
                    </a:cubicBezTo>
                    <a:cubicBezTo>
                      <a:pt x="2" y="33"/>
                      <a:pt x="1" y="33"/>
                      <a:pt x="0" y="33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2" y="37"/>
                      <a:pt x="5" y="37"/>
                      <a:pt x="7" y="35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10" y="35"/>
                      <a:pt x="11" y="36"/>
                      <a:pt x="12" y="37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7" y="37"/>
                      <a:pt x="8" y="46"/>
                      <a:pt x="9" y="49"/>
                    </a:cubicBezTo>
                    <a:cubicBezTo>
                      <a:pt x="11" y="49"/>
                      <a:pt x="12" y="49"/>
                      <a:pt x="14" y="49"/>
                    </a:cubicBezTo>
                    <a:cubicBezTo>
                      <a:pt x="16" y="45"/>
                      <a:pt x="11" y="47"/>
                      <a:pt x="12" y="43"/>
                    </a:cubicBezTo>
                    <a:cubicBezTo>
                      <a:pt x="13" y="43"/>
                      <a:pt x="13" y="41"/>
                      <a:pt x="15" y="41"/>
                    </a:cubicBezTo>
                    <a:cubicBezTo>
                      <a:pt x="15" y="41"/>
                      <a:pt x="15" y="41"/>
                      <a:pt x="15" y="41"/>
                    </a:cubicBezTo>
                    <a:cubicBezTo>
                      <a:pt x="20" y="46"/>
                      <a:pt x="23" y="53"/>
                      <a:pt x="30" y="55"/>
                    </a:cubicBezTo>
                    <a:cubicBezTo>
                      <a:pt x="31" y="55"/>
                      <a:pt x="31" y="55"/>
                      <a:pt x="32" y="55"/>
                    </a:cubicBezTo>
                    <a:cubicBezTo>
                      <a:pt x="50" y="55"/>
                      <a:pt x="42" y="84"/>
                      <a:pt x="38" y="94"/>
                    </a:cubicBezTo>
                    <a:cubicBezTo>
                      <a:pt x="38" y="94"/>
                      <a:pt x="38" y="94"/>
                      <a:pt x="38" y="94"/>
                    </a:cubicBezTo>
                    <a:cubicBezTo>
                      <a:pt x="38" y="94"/>
                      <a:pt x="38" y="94"/>
                      <a:pt x="38" y="94"/>
                    </a:cubicBezTo>
                    <a:cubicBezTo>
                      <a:pt x="38" y="94"/>
                      <a:pt x="38" y="94"/>
                      <a:pt x="38" y="94"/>
                    </a:cubicBezTo>
                    <a:cubicBezTo>
                      <a:pt x="37" y="95"/>
                      <a:pt x="37" y="95"/>
                      <a:pt x="37" y="96"/>
                    </a:cubicBezTo>
                    <a:cubicBezTo>
                      <a:pt x="33" y="97"/>
                      <a:pt x="30" y="99"/>
                      <a:pt x="26" y="100"/>
                    </a:cubicBezTo>
                    <a:cubicBezTo>
                      <a:pt x="25" y="95"/>
                      <a:pt x="31" y="91"/>
                      <a:pt x="29" y="89"/>
                    </a:cubicBezTo>
                    <a:cubicBezTo>
                      <a:pt x="29" y="89"/>
                      <a:pt x="29" y="90"/>
                      <a:pt x="28" y="90"/>
                    </a:cubicBezTo>
                    <a:cubicBezTo>
                      <a:pt x="27" y="90"/>
                      <a:pt x="25" y="88"/>
                      <a:pt x="26" y="86"/>
                    </a:cubicBezTo>
                    <a:cubicBezTo>
                      <a:pt x="30" y="84"/>
                      <a:pt x="35" y="82"/>
                      <a:pt x="37" y="77"/>
                    </a:cubicBezTo>
                    <a:cubicBezTo>
                      <a:pt x="35" y="77"/>
                      <a:pt x="34" y="77"/>
                      <a:pt x="34" y="77"/>
                    </a:cubicBezTo>
                    <a:cubicBezTo>
                      <a:pt x="33" y="77"/>
                      <a:pt x="33" y="76"/>
                      <a:pt x="30" y="76"/>
                    </a:cubicBezTo>
                    <a:cubicBezTo>
                      <a:pt x="30" y="79"/>
                      <a:pt x="27" y="80"/>
                      <a:pt x="26" y="83"/>
                    </a:cubicBezTo>
                    <a:cubicBezTo>
                      <a:pt x="25" y="74"/>
                      <a:pt x="33" y="73"/>
                      <a:pt x="29" y="66"/>
                    </a:cubicBezTo>
                    <a:cubicBezTo>
                      <a:pt x="28" y="68"/>
                      <a:pt x="27" y="69"/>
                      <a:pt x="25" y="69"/>
                    </a:cubicBezTo>
                    <a:cubicBezTo>
                      <a:pt x="25" y="69"/>
                      <a:pt x="24" y="69"/>
                      <a:pt x="24" y="69"/>
                    </a:cubicBezTo>
                    <a:cubicBezTo>
                      <a:pt x="23" y="71"/>
                      <a:pt x="25" y="75"/>
                      <a:pt x="23" y="75"/>
                    </a:cubicBezTo>
                    <a:cubicBezTo>
                      <a:pt x="23" y="75"/>
                      <a:pt x="23" y="75"/>
                      <a:pt x="23" y="75"/>
                    </a:cubicBezTo>
                    <a:cubicBezTo>
                      <a:pt x="19" y="71"/>
                      <a:pt x="20" y="66"/>
                      <a:pt x="15" y="62"/>
                    </a:cubicBezTo>
                    <a:cubicBezTo>
                      <a:pt x="13" y="63"/>
                      <a:pt x="9" y="62"/>
                      <a:pt x="8" y="64"/>
                    </a:cubicBezTo>
                    <a:cubicBezTo>
                      <a:pt x="12" y="67"/>
                      <a:pt x="9" y="68"/>
                      <a:pt x="10" y="71"/>
                    </a:cubicBezTo>
                    <a:cubicBezTo>
                      <a:pt x="11" y="71"/>
                      <a:pt x="12" y="71"/>
                      <a:pt x="13" y="71"/>
                    </a:cubicBezTo>
                    <a:cubicBezTo>
                      <a:pt x="19" y="71"/>
                      <a:pt x="20" y="73"/>
                      <a:pt x="23" y="78"/>
                    </a:cubicBezTo>
                    <a:cubicBezTo>
                      <a:pt x="21" y="76"/>
                      <a:pt x="19" y="75"/>
                      <a:pt x="16" y="75"/>
                    </a:cubicBezTo>
                    <a:cubicBezTo>
                      <a:pt x="16" y="75"/>
                      <a:pt x="15" y="76"/>
                      <a:pt x="14" y="76"/>
                    </a:cubicBezTo>
                    <a:cubicBezTo>
                      <a:pt x="14" y="80"/>
                      <a:pt x="16" y="80"/>
                      <a:pt x="18" y="80"/>
                    </a:cubicBezTo>
                    <a:cubicBezTo>
                      <a:pt x="18" y="80"/>
                      <a:pt x="19" y="80"/>
                      <a:pt x="19" y="80"/>
                    </a:cubicBezTo>
                    <a:cubicBezTo>
                      <a:pt x="19" y="80"/>
                      <a:pt x="20" y="80"/>
                      <a:pt x="20" y="80"/>
                    </a:cubicBezTo>
                    <a:cubicBezTo>
                      <a:pt x="22" y="80"/>
                      <a:pt x="24" y="81"/>
                      <a:pt x="25" y="83"/>
                    </a:cubicBezTo>
                    <a:cubicBezTo>
                      <a:pt x="21" y="87"/>
                      <a:pt x="28" y="102"/>
                      <a:pt x="20" y="105"/>
                    </a:cubicBezTo>
                    <a:cubicBezTo>
                      <a:pt x="21" y="100"/>
                      <a:pt x="22" y="95"/>
                      <a:pt x="23" y="91"/>
                    </a:cubicBezTo>
                    <a:cubicBezTo>
                      <a:pt x="22" y="91"/>
                      <a:pt x="22" y="91"/>
                      <a:pt x="21" y="91"/>
                    </a:cubicBezTo>
                    <a:cubicBezTo>
                      <a:pt x="19" y="91"/>
                      <a:pt x="19" y="88"/>
                      <a:pt x="16" y="87"/>
                    </a:cubicBezTo>
                    <a:cubicBezTo>
                      <a:pt x="16" y="90"/>
                      <a:pt x="17" y="93"/>
                      <a:pt x="15" y="93"/>
                    </a:cubicBezTo>
                    <a:cubicBezTo>
                      <a:pt x="14" y="93"/>
                      <a:pt x="14" y="93"/>
                      <a:pt x="13" y="93"/>
                    </a:cubicBezTo>
                    <a:cubicBezTo>
                      <a:pt x="15" y="98"/>
                      <a:pt x="21" y="108"/>
                      <a:pt x="13" y="111"/>
                    </a:cubicBezTo>
                    <a:cubicBezTo>
                      <a:pt x="18" y="100"/>
                      <a:pt x="8" y="96"/>
                      <a:pt x="2" y="94"/>
                    </a:cubicBezTo>
                    <a:cubicBezTo>
                      <a:pt x="4" y="96"/>
                      <a:pt x="5" y="100"/>
                      <a:pt x="7" y="102"/>
                    </a:cubicBezTo>
                    <a:cubicBezTo>
                      <a:pt x="5" y="102"/>
                      <a:pt x="5" y="101"/>
                      <a:pt x="4" y="101"/>
                    </a:cubicBezTo>
                    <a:cubicBezTo>
                      <a:pt x="4" y="101"/>
                      <a:pt x="4" y="101"/>
                      <a:pt x="3" y="101"/>
                    </a:cubicBezTo>
                    <a:cubicBezTo>
                      <a:pt x="3" y="107"/>
                      <a:pt x="9" y="107"/>
                      <a:pt x="12" y="110"/>
                    </a:cubicBezTo>
                    <a:cubicBezTo>
                      <a:pt x="13" y="119"/>
                      <a:pt x="8" y="122"/>
                      <a:pt x="6" y="128"/>
                    </a:cubicBezTo>
                    <a:cubicBezTo>
                      <a:pt x="4" y="124"/>
                      <a:pt x="2" y="121"/>
                      <a:pt x="0" y="117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1" y="128"/>
                      <a:pt x="1" y="127"/>
                      <a:pt x="1" y="127"/>
                    </a:cubicBezTo>
                    <a:cubicBezTo>
                      <a:pt x="4" y="131"/>
                      <a:pt x="3" y="139"/>
                      <a:pt x="4" y="145"/>
                    </a:cubicBezTo>
                    <a:cubicBezTo>
                      <a:pt x="3" y="146"/>
                      <a:pt x="1" y="146"/>
                      <a:pt x="0" y="147"/>
                    </a:cubicBezTo>
                    <a:cubicBezTo>
                      <a:pt x="0" y="156"/>
                      <a:pt x="0" y="156"/>
                      <a:pt x="0" y="156"/>
                    </a:cubicBezTo>
                    <a:cubicBezTo>
                      <a:pt x="1" y="154"/>
                      <a:pt x="4" y="155"/>
                      <a:pt x="3" y="153"/>
                    </a:cubicBezTo>
                    <a:cubicBezTo>
                      <a:pt x="5" y="153"/>
                      <a:pt x="4" y="155"/>
                      <a:pt x="4" y="157"/>
                    </a:cubicBezTo>
                    <a:cubicBezTo>
                      <a:pt x="3" y="157"/>
                      <a:pt x="2" y="157"/>
                      <a:pt x="0" y="157"/>
                    </a:cubicBezTo>
                    <a:cubicBezTo>
                      <a:pt x="0" y="157"/>
                      <a:pt x="0" y="157"/>
                      <a:pt x="0" y="157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1" y="162"/>
                      <a:pt x="3" y="162"/>
                      <a:pt x="4" y="162"/>
                    </a:cubicBezTo>
                    <a:cubicBezTo>
                      <a:pt x="6" y="162"/>
                      <a:pt x="7" y="162"/>
                      <a:pt x="8" y="162"/>
                    </a:cubicBezTo>
                    <a:cubicBezTo>
                      <a:pt x="9" y="161"/>
                      <a:pt x="11" y="161"/>
                      <a:pt x="12" y="161"/>
                    </a:cubicBezTo>
                    <a:cubicBezTo>
                      <a:pt x="13" y="161"/>
                      <a:pt x="14" y="161"/>
                      <a:pt x="15" y="162"/>
                    </a:cubicBezTo>
                    <a:cubicBezTo>
                      <a:pt x="17" y="158"/>
                      <a:pt x="14" y="155"/>
                      <a:pt x="9" y="155"/>
                    </a:cubicBezTo>
                    <a:cubicBezTo>
                      <a:pt x="8" y="155"/>
                      <a:pt x="7" y="155"/>
                      <a:pt x="7" y="155"/>
                    </a:cubicBezTo>
                    <a:cubicBezTo>
                      <a:pt x="8" y="153"/>
                      <a:pt x="10" y="152"/>
                      <a:pt x="10" y="149"/>
                    </a:cubicBezTo>
                    <a:cubicBezTo>
                      <a:pt x="3" y="140"/>
                      <a:pt x="15" y="127"/>
                      <a:pt x="24" y="127"/>
                    </a:cubicBezTo>
                    <a:cubicBezTo>
                      <a:pt x="29" y="127"/>
                      <a:pt x="32" y="130"/>
                      <a:pt x="32" y="139"/>
                    </a:cubicBezTo>
                    <a:cubicBezTo>
                      <a:pt x="32" y="139"/>
                      <a:pt x="32" y="139"/>
                      <a:pt x="32" y="139"/>
                    </a:cubicBezTo>
                    <a:cubicBezTo>
                      <a:pt x="31" y="139"/>
                      <a:pt x="31" y="139"/>
                      <a:pt x="30" y="139"/>
                    </a:cubicBezTo>
                    <a:cubicBezTo>
                      <a:pt x="30" y="140"/>
                      <a:pt x="29" y="140"/>
                      <a:pt x="28" y="140"/>
                    </a:cubicBezTo>
                    <a:cubicBezTo>
                      <a:pt x="28" y="140"/>
                      <a:pt x="28" y="140"/>
                      <a:pt x="28" y="140"/>
                    </a:cubicBezTo>
                    <a:cubicBezTo>
                      <a:pt x="28" y="139"/>
                      <a:pt x="27" y="139"/>
                      <a:pt x="27" y="138"/>
                    </a:cubicBezTo>
                    <a:cubicBezTo>
                      <a:pt x="27" y="136"/>
                      <a:pt x="29" y="137"/>
                      <a:pt x="29" y="136"/>
                    </a:cubicBezTo>
                    <a:cubicBezTo>
                      <a:pt x="28" y="135"/>
                      <a:pt x="27" y="135"/>
                      <a:pt x="26" y="135"/>
                    </a:cubicBezTo>
                    <a:cubicBezTo>
                      <a:pt x="20" y="135"/>
                      <a:pt x="20" y="146"/>
                      <a:pt x="26" y="147"/>
                    </a:cubicBezTo>
                    <a:cubicBezTo>
                      <a:pt x="33" y="147"/>
                      <a:pt x="38" y="145"/>
                      <a:pt x="39" y="139"/>
                    </a:cubicBezTo>
                    <a:cubicBezTo>
                      <a:pt x="40" y="139"/>
                      <a:pt x="41" y="139"/>
                      <a:pt x="42" y="139"/>
                    </a:cubicBezTo>
                    <a:cubicBezTo>
                      <a:pt x="42" y="132"/>
                      <a:pt x="38" y="131"/>
                      <a:pt x="39" y="126"/>
                    </a:cubicBezTo>
                    <a:cubicBezTo>
                      <a:pt x="36" y="124"/>
                      <a:pt x="32" y="124"/>
                      <a:pt x="31" y="120"/>
                    </a:cubicBezTo>
                    <a:cubicBezTo>
                      <a:pt x="26" y="120"/>
                      <a:pt x="24" y="121"/>
                      <a:pt x="22" y="121"/>
                    </a:cubicBezTo>
                    <a:cubicBezTo>
                      <a:pt x="21" y="121"/>
                      <a:pt x="19" y="121"/>
                      <a:pt x="17" y="120"/>
                    </a:cubicBezTo>
                    <a:cubicBezTo>
                      <a:pt x="15" y="121"/>
                      <a:pt x="12" y="127"/>
                      <a:pt x="9" y="127"/>
                    </a:cubicBezTo>
                    <a:cubicBezTo>
                      <a:pt x="9" y="127"/>
                      <a:pt x="9" y="127"/>
                      <a:pt x="9" y="127"/>
                    </a:cubicBezTo>
                    <a:cubicBezTo>
                      <a:pt x="14" y="114"/>
                      <a:pt x="27" y="108"/>
                      <a:pt x="37" y="100"/>
                    </a:cubicBezTo>
                    <a:cubicBezTo>
                      <a:pt x="37" y="100"/>
                      <a:pt x="37" y="100"/>
                      <a:pt x="37" y="100"/>
                    </a:cubicBezTo>
                    <a:cubicBezTo>
                      <a:pt x="37" y="100"/>
                      <a:pt x="37" y="100"/>
                      <a:pt x="37" y="100"/>
                    </a:cubicBezTo>
                    <a:cubicBezTo>
                      <a:pt x="37" y="100"/>
                      <a:pt x="37" y="99"/>
                      <a:pt x="38" y="99"/>
                    </a:cubicBezTo>
                    <a:cubicBezTo>
                      <a:pt x="38" y="99"/>
                      <a:pt x="38" y="99"/>
                      <a:pt x="38" y="99"/>
                    </a:cubicBezTo>
                    <a:cubicBezTo>
                      <a:pt x="38" y="99"/>
                      <a:pt x="38" y="99"/>
                      <a:pt x="38" y="99"/>
                    </a:cubicBezTo>
                    <a:cubicBezTo>
                      <a:pt x="38" y="99"/>
                      <a:pt x="38" y="99"/>
                      <a:pt x="38" y="99"/>
                    </a:cubicBezTo>
                    <a:cubicBezTo>
                      <a:pt x="40" y="98"/>
                      <a:pt x="42" y="96"/>
                      <a:pt x="43" y="95"/>
                    </a:cubicBezTo>
                    <a:cubicBezTo>
                      <a:pt x="44" y="91"/>
                      <a:pt x="41" y="92"/>
                      <a:pt x="41" y="90"/>
                    </a:cubicBezTo>
                    <a:cubicBezTo>
                      <a:pt x="48" y="84"/>
                      <a:pt x="43" y="66"/>
                      <a:pt x="55" y="65"/>
                    </a:cubicBezTo>
                    <a:cubicBezTo>
                      <a:pt x="56" y="64"/>
                      <a:pt x="58" y="59"/>
                      <a:pt x="60" y="59"/>
                    </a:cubicBezTo>
                    <a:cubicBezTo>
                      <a:pt x="61" y="59"/>
                      <a:pt x="62" y="60"/>
                      <a:pt x="62" y="62"/>
                    </a:cubicBezTo>
                    <a:cubicBezTo>
                      <a:pt x="62" y="62"/>
                      <a:pt x="62" y="62"/>
                      <a:pt x="62" y="62"/>
                    </a:cubicBezTo>
                    <a:cubicBezTo>
                      <a:pt x="62" y="62"/>
                      <a:pt x="61" y="62"/>
                      <a:pt x="61" y="62"/>
                    </a:cubicBezTo>
                    <a:cubicBezTo>
                      <a:pt x="60" y="62"/>
                      <a:pt x="60" y="62"/>
                      <a:pt x="59" y="62"/>
                    </a:cubicBezTo>
                    <a:cubicBezTo>
                      <a:pt x="59" y="62"/>
                      <a:pt x="59" y="62"/>
                      <a:pt x="59" y="62"/>
                    </a:cubicBezTo>
                    <a:cubicBezTo>
                      <a:pt x="60" y="64"/>
                      <a:pt x="61" y="65"/>
                      <a:pt x="62" y="65"/>
                    </a:cubicBezTo>
                    <a:cubicBezTo>
                      <a:pt x="66" y="65"/>
                      <a:pt x="69" y="54"/>
                      <a:pt x="63" y="52"/>
                    </a:cubicBezTo>
                    <a:cubicBezTo>
                      <a:pt x="63" y="52"/>
                      <a:pt x="63" y="52"/>
                      <a:pt x="62" y="52"/>
                    </a:cubicBezTo>
                    <a:cubicBezTo>
                      <a:pt x="60" y="52"/>
                      <a:pt x="59" y="52"/>
                      <a:pt x="57" y="53"/>
                    </a:cubicBezTo>
                    <a:cubicBezTo>
                      <a:pt x="56" y="53"/>
                      <a:pt x="55" y="54"/>
                      <a:pt x="54" y="54"/>
                    </a:cubicBezTo>
                    <a:cubicBezTo>
                      <a:pt x="53" y="54"/>
                      <a:pt x="52" y="54"/>
                      <a:pt x="51" y="53"/>
                    </a:cubicBezTo>
                    <a:cubicBezTo>
                      <a:pt x="49" y="55"/>
                      <a:pt x="49" y="58"/>
                      <a:pt x="45" y="58"/>
                    </a:cubicBezTo>
                    <a:cubicBezTo>
                      <a:pt x="45" y="58"/>
                      <a:pt x="45" y="58"/>
                      <a:pt x="45" y="58"/>
                    </a:cubicBezTo>
                    <a:cubicBezTo>
                      <a:pt x="45" y="46"/>
                      <a:pt x="63" y="40"/>
                      <a:pt x="60" y="27"/>
                    </a:cubicBezTo>
                    <a:cubicBezTo>
                      <a:pt x="60" y="24"/>
                      <a:pt x="56" y="21"/>
                      <a:pt x="52" y="19"/>
                    </a:cubicBezTo>
                    <a:cubicBezTo>
                      <a:pt x="50" y="24"/>
                      <a:pt x="49" y="29"/>
                      <a:pt x="45" y="31"/>
                    </a:cubicBezTo>
                    <a:cubicBezTo>
                      <a:pt x="43" y="36"/>
                      <a:pt x="45" y="45"/>
                      <a:pt x="41" y="48"/>
                    </a:cubicBezTo>
                    <a:cubicBezTo>
                      <a:pt x="41" y="39"/>
                      <a:pt x="48" y="28"/>
                      <a:pt x="44" y="23"/>
                    </a:cubicBezTo>
                    <a:cubicBezTo>
                      <a:pt x="42" y="25"/>
                      <a:pt x="42" y="30"/>
                      <a:pt x="40" y="33"/>
                    </a:cubicBezTo>
                    <a:cubicBezTo>
                      <a:pt x="43" y="21"/>
                      <a:pt x="43" y="13"/>
                      <a:pt x="39" y="3"/>
                    </a:cubicBezTo>
                    <a:cubicBezTo>
                      <a:pt x="36" y="4"/>
                      <a:pt x="40" y="8"/>
                      <a:pt x="38" y="8"/>
                    </a:cubicBezTo>
                    <a:cubicBezTo>
                      <a:pt x="32" y="5"/>
                      <a:pt x="37" y="3"/>
                      <a:pt x="33" y="0"/>
                    </a:cubicBezTo>
                    <a:cubicBezTo>
                      <a:pt x="33" y="0"/>
                      <a:pt x="33" y="0"/>
                      <a:pt x="33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6" name="Freeform 672"/>
              <p:cNvSpPr>
                <a:spLocks/>
              </p:cNvSpPr>
              <p:nvPr/>
            </p:nvSpPr>
            <p:spPr bwMode="auto">
              <a:xfrm>
                <a:off x="212" y="4192"/>
                <a:ext cx="47" cy="72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7" y="14"/>
                  </a:cxn>
                  <a:cxn ang="0">
                    <a:pos x="7" y="14"/>
                  </a:cxn>
                  <a:cxn ang="0">
                    <a:pos x="9" y="9"/>
                  </a:cxn>
                  <a:cxn ang="0">
                    <a:pos x="7" y="2"/>
                  </a:cxn>
                  <a:cxn ang="0">
                    <a:pos x="4" y="0"/>
                  </a:cxn>
                </a:cxnLst>
                <a:rect l="0" t="0" r="r" b="b"/>
                <a:pathLst>
                  <a:path w="9" h="14">
                    <a:moveTo>
                      <a:pt x="4" y="0"/>
                    </a:moveTo>
                    <a:cubicBezTo>
                      <a:pt x="2" y="4"/>
                      <a:pt x="0" y="14"/>
                      <a:pt x="7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8" y="12"/>
                      <a:pt x="9" y="12"/>
                      <a:pt x="9" y="9"/>
                    </a:cubicBezTo>
                    <a:cubicBezTo>
                      <a:pt x="4" y="7"/>
                      <a:pt x="7" y="7"/>
                      <a:pt x="7" y="2"/>
                    </a:cubicBezTo>
                    <a:cubicBezTo>
                      <a:pt x="6" y="2"/>
                      <a:pt x="6" y="0"/>
                      <a:pt x="4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7" name="Freeform 673"/>
              <p:cNvSpPr>
                <a:spLocks/>
              </p:cNvSpPr>
              <p:nvPr/>
            </p:nvSpPr>
            <p:spPr bwMode="auto">
              <a:xfrm>
                <a:off x="218" y="3785"/>
                <a:ext cx="31" cy="5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2" y="10"/>
                  </a:cxn>
                  <a:cxn ang="0">
                    <a:pos x="3" y="10"/>
                  </a:cxn>
                  <a:cxn ang="0">
                    <a:pos x="6" y="8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0">
                    <a:moveTo>
                      <a:pt x="6" y="0"/>
                    </a:moveTo>
                    <a:cubicBezTo>
                      <a:pt x="2" y="0"/>
                      <a:pt x="0" y="7"/>
                      <a:pt x="2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5" y="10"/>
                      <a:pt x="5" y="8"/>
                      <a:pt x="6" y="8"/>
                    </a:cubicBezTo>
                    <a:cubicBezTo>
                      <a:pt x="4" y="3"/>
                      <a:pt x="5" y="6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8" name="Freeform 674"/>
              <p:cNvSpPr>
                <a:spLocks/>
              </p:cNvSpPr>
              <p:nvPr/>
            </p:nvSpPr>
            <p:spPr bwMode="auto">
              <a:xfrm>
                <a:off x="207" y="3749"/>
                <a:ext cx="26" cy="52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0"/>
                  </a:cxn>
                  <a:cxn ang="0">
                    <a:pos x="4" y="10"/>
                  </a:cxn>
                  <a:cxn ang="0">
                    <a:pos x="3" y="0"/>
                  </a:cxn>
                </a:cxnLst>
                <a:rect l="0" t="0" r="r" b="b"/>
                <a:pathLst>
                  <a:path w="5" h="10">
                    <a:moveTo>
                      <a:pt x="3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1" y="4"/>
                      <a:pt x="2" y="8"/>
                      <a:pt x="4" y="10"/>
                    </a:cubicBezTo>
                    <a:cubicBezTo>
                      <a:pt x="5" y="6"/>
                      <a:pt x="4" y="3"/>
                      <a:pt x="3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9" name="Freeform 675"/>
              <p:cNvSpPr>
                <a:spLocks/>
              </p:cNvSpPr>
              <p:nvPr/>
            </p:nvSpPr>
            <p:spPr bwMode="auto">
              <a:xfrm>
                <a:off x="181" y="4228"/>
                <a:ext cx="26" cy="36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7"/>
                  </a:cxn>
                  <a:cxn ang="0">
                    <a:pos x="2" y="7"/>
                  </a:cxn>
                  <a:cxn ang="0">
                    <a:pos x="5" y="0"/>
                  </a:cxn>
                </a:cxnLst>
                <a:rect l="0" t="0" r="r" b="b"/>
                <a:pathLst>
                  <a:path w="5" h="7">
                    <a:moveTo>
                      <a:pt x="5" y="0"/>
                    </a:moveTo>
                    <a:cubicBezTo>
                      <a:pt x="4" y="0"/>
                      <a:pt x="3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3"/>
                      <a:pt x="1" y="6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5" y="7"/>
                      <a:pt x="5" y="3"/>
                      <a:pt x="5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0" name="Freeform 676"/>
              <p:cNvSpPr>
                <a:spLocks noEditPoints="1"/>
              </p:cNvSpPr>
              <p:nvPr/>
            </p:nvSpPr>
            <p:spPr bwMode="auto">
              <a:xfrm>
                <a:off x="124" y="3646"/>
                <a:ext cx="78" cy="93"/>
              </a:xfrm>
              <a:custGeom>
                <a:avLst/>
                <a:gdLst/>
                <a:ahLst/>
                <a:cxnLst>
                  <a:cxn ang="0">
                    <a:pos x="8" y="8"/>
                  </a:cxn>
                  <a:cxn ang="0">
                    <a:pos x="7" y="5"/>
                  </a:cxn>
                  <a:cxn ang="0">
                    <a:pos x="8" y="8"/>
                  </a:cxn>
                  <a:cxn ang="0">
                    <a:pos x="11" y="0"/>
                  </a:cxn>
                  <a:cxn ang="0">
                    <a:pos x="6" y="4"/>
                  </a:cxn>
                  <a:cxn ang="0">
                    <a:pos x="5" y="2"/>
                  </a:cxn>
                  <a:cxn ang="0">
                    <a:pos x="4" y="2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1" y="9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2" y="12"/>
                  </a:cxn>
                  <a:cxn ang="0">
                    <a:pos x="5" y="12"/>
                  </a:cxn>
                  <a:cxn ang="0">
                    <a:pos x="13" y="18"/>
                  </a:cxn>
                  <a:cxn ang="0">
                    <a:pos x="11" y="12"/>
                  </a:cxn>
                  <a:cxn ang="0">
                    <a:pos x="13" y="13"/>
                  </a:cxn>
                  <a:cxn ang="0">
                    <a:pos x="15" y="12"/>
                  </a:cxn>
                  <a:cxn ang="0">
                    <a:pos x="15" y="8"/>
                  </a:cxn>
                  <a:cxn ang="0">
                    <a:pos x="13" y="8"/>
                  </a:cxn>
                  <a:cxn ang="0">
                    <a:pos x="9" y="10"/>
                  </a:cxn>
                  <a:cxn ang="0">
                    <a:pos x="13" y="5"/>
                  </a:cxn>
                  <a:cxn ang="0">
                    <a:pos x="12" y="0"/>
                  </a:cxn>
                  <a:cxn ang="0">
                    <a:pos x="11" y="0"/>
                  </a:cxn>
                </a:cxnLst>
                <a:rect l="0" t="0" r="r" b="b"/>
                <a:pathLst>
                  <a:path w="15" h="18">
                    <a:moveTo>
                      <a:pt x="8" y="8"/>
                    </a:moveTo>
                    <a:cubicBezTo>
                      <a:pt x="7" y="8"/>
                      <a:pt x="6" y="7"/>
                      <a:pt x="7" y="5"/>
                    </a:cubicBezTo>
                    <a:cubicBezTo>
                      <a:pt x="9" y="7"/>
                      <a:pt x="8" y="8"/>
                      <a:pt x="8" y="8"/>
                    </a:cubicBezTo>
                    <a:moveTo>
                      <a:pt x="11" y="0"/>
                    </a:moveTo>
                    <a:cubicBezTo>
                      <a:pt x="8" y="0"/>
                      <a:pt x="8" y="2"/>
                      <a:pt x="6" y="4"/>
                    </a:cubicBezTo>
                    <a:cubicBezTo>
                      <a:pt x="6" y="3"/>
                      <a:pt x="5" y="2"/>
                      <a:pt x="5" y="2"/>
                    </a:cubicBezTo>
                    <a:cubicBezTo>
                      <a:pt x="5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3" y="2"/>
                    </a:cubicBezTo>
                    <a:cubicBezTo>
                      <a:pt x="3" y="2"/>
                      <a:pt x="2" y="2"/>
                      <a:pt x="2" y="2"/>
                    </a:cubicBezTo>
                    <a:cubicBezTo>
                      <a:pt x="1" y="6"/>
                      <a:pt x="5" y="8"/>
                      <a:pt x="1" y="9"/>
                    </a:cubicBezTo>
                    <a:cubicBezTo>
                      <a:pt x="1" y="9"/>
                      <a:pt x="1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" y="10"/>
                      <a:pt x="1" y="12"/>
                      <a:pt x="2" y="12"/>
                    </a:cubicBezTo>
                    <a:cubicBezTo>
                      <a:pt x="3" y="12"/>
                      <a:pt x="4" y="12"/>
                      <a:pt x="5" y="12"/>
                    </a:cubicBezTo>
                    <a:cubicBezTo>
                      <a:pt x="10" y="12"/>
                      <a:pt x="10" y="17"/>
                      <a:pt x="13" y="18"/>
                    </a:cubicBezTo>
                    <a:cubicBezTo>
                      <a:pt x="14" y="15"/>
                      <a:pt x="10" y="16"/>
                      <a:pt x="11" y="12"/>
                    </a:cubicBezTo>
                    <a:cubicBezTo>
                      <a:pt x="11" y="13"/>
                      <a:pt x="12" y="13"/>
                      <a:pt x="13" y="13"/>
                    </a:cubicBezTo>
                    <a:cubicBezTo>
                      <a:pt x="13" y="13"/>
                      <a:pt x="14" y="13"/>
                      <a:pt x="15" y="12"/>
                    </a:cubicBezTo>
                    <a:cubicBezTo>
                      <a:pt x="15" y="11"/>
                      <a:pt x="15" y="10"/>
                      <a:pt x="15" y="8"/>
                    </a:cubicBezTo>
                    <a:cubicBezTo>
                      <a:pt x="14" y="8"/>
                      <a:pt x="14" y="8"/>
                      <a:pt x="13" y="8"/>
                    </a:cubicBezTo>
                    <a:cubicBezTo>
                      <a:pt x="11" y="8"/>
                      <a:pt x="11" y="9"/>
                      <a:pt x="9" y="10"/>
                    </a:cubicBezTo>
                    <a:cubicBezTo>
                      <a:pt x="9" y="7"/>
                      <a:pt x="10" y="6"/>
                      <a:pt x="13" y="5"/>
                    </a:cubicBezTo>
                    <a:cubicBezTo>
                      <a:pt x="14" y="2"/>
                      <a:pt x="11" y="2"/>
                      <a:pt x="12" y="0"/>
                    </a:cubicBezTo>
                    <a:cubicBezTo>
                      <a:pt x="11" y="0"/>
                      <a:pt x="11" y="0"/>
                      <a:pt x="11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1" name="Freeform 677"/>
              <p:cNvSpPr>
                <a:spLocks/>
              </p:cNvSpPr>
              <p:nvPr/>
            </p:nvSpPr>
            <p:spPr bwMode="auto">
              <a:xfrm>
                <a:off x="161" y="4176"/>
                <a:ext cx="31" cy="31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1" y="1"/>
                  </a:cxn>
                  <a:cxn ang="0">
                    <a:pos x="0" y="5"/>
                  </a:cxn>
                  <a:cxn ang="0">
                    <a:pos x="3" y="6"/>
                  </a:cxn>
                  <a:cxn ang="0">
                    <a:pos x="6" y="5"/>
                  </a:cxn>
                  <a:cxn ang="0">
                    <a:pos x="6" y="5"/>
                  </a:cxn>
                  <a:cxn ang="0">
                    <a:pos x="6" y="5"/>
                  </a:cxn>
                  <a:cxn ang="0">
                    <a:pos x="3" y="0"/>
                  </a:cxn>
                </a:cxnLst>
                <a:rect l="0" t="0" r="r" b="b"/>
                <a:pathLst>
                  <a:path w="6" h="6">
                    <a:moveTo>
                      <a:pt x="3" y="0"/>
                    </a:moveTo>
                    <a:cubicBezTo>
                      <a:pt x="2" y="0"/>
                      <a:pt x="2" y="0"/>
                      <a:pt x="1" y="1"/>
                    </a:cubicBezTo>
                    <a:cubicBezTo>
                      <a:pt x="1" y="2"/>
                      <a:pt x="0" y="3"/>
                      <a:pt x="0" y="5"/>
                    </a:cubicBezTo>
                    <a:cubicBezTo>
                      <a:pt x="1" y="6"/>
                      <a:pt x="2" y="6"/>
                      <a:pt x="3" y="6"/>
                    </a:cubicBezTo>
                    <a:cubicBezTo>
                      <a:pt x="4" y="6"/>
                      <a:pt x="5" y="6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2"/>
                      <a:pt x="5" y="0"/>
                      <a:pt x="3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2" name="Freeform 678"/>
              <p:cNvSpPr>
                <a:spLocks/>
              </p:cNvSpPr>
              <p:nvPr/>
            </p:nvSpPr>
            <p:spPr bwMode="auto">
              <a:xfrm>
                <a:off x="166" y="3168"/>
                <a:ext cx="26" cy="21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5" y="2"/>
                  </a:cxn>
                  <a:cxn ang="0">
                    <a:pos x="1" y="0"/>
                  </a:cxn>
                </a:cxnLst>
                <a:rect l="0" t="0" r="r" b="b"/>
                <a:pathLst>
                  <a:path w="5" h="4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2"/>
                      <a:pt x="0" y="3"/>
                      <a:pt x="0" y="4"/>
                    </a:cubicBezTo>
                    <a:cubicBezTo>
                      <a:pt x="1" y="4"/>
                      <a:pt x="1" y="4"/>
                      <a:pt x="2" y="4"/>
                    </a:cubicBezTo>
                    <a:cubicBezTo>
                      <a:pt x="3" y="4"/>
                      <a:pt x="4" y="3"/>
                      <a:pt x="5" y="2"/>
                    </a:cubicBezTo>
                    <a:cubicBezTo>
                      <a:pt x="3" y="1"/>
                      <a:pt x="3" y="0"/>
                      <a:pt x="1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3" name="Freeform 679"/>
              <p:cNvSpPr>
                <a:spLocks/>
              </p:cNvSpPr>
              <p:nvPr/>
            </p:nvSpPr>
            <p:spPr bwMode="auto">
              <a:xfrm>
                <a:off x="140" y="3184"/>
                <a:ext cx="26" cy="25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2" y="0"/>
                  </a:cxn>
                  <a:cxn ang="0">
                    <a:pos x="3" y="5"/>
                  </a:cxn>
                  <a:cxn ang="0">
                    <a:pos x="5" y="4"/>
                  </a:cxn>
                  <a:cxn ang="0">
                    <a:pos x="3" y="0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cubicBezTo>
                      <a:pt x="3" y="0"/>
                      <a:pt x="2" y="0"/>
                      <a:pt x="2" y="0"/>
                    </a:cubicBezTo>
                    <a:cubicBezTo>
                      <a:pt x="0" y="2"/>
                      <a:pt x="1" y="5"/>
                      <a:pt x="3" y="5"/>
                    </a:cubicBezTo>
                    <a:cubicBezTo>
                      <a:pt x="4" y="5"/>
                      <a:pt x="5" y="4"/>
                      <a:pt x="5" y="4"/>
                    </a:cubicBezTo>
                    <a:cubicBezTo>
                      <a:pt x="5" y="2"/>
                      <a:pt x="5" y="0"/>
                      <a:pt x="3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4" name="Freeform 680"/>
              <p:cNvSpPr>
                <a:spLocks noEditPoints="1"/>
              </p:cNvSpPr>
              <p:nvPr/>
            </p:nvSpPr>
            <p:spPr bwMode="auto">
              <a:xfrm>
                <a:off x="21" y="3734"/>
                <a:ext cx="150" cy="159"/>
              </a:xfrm>
              <a:custGeom>
                <a:avLst/>
                <a:gdLst/>
                <a:ahLst/>
                <a:cxnLst>
                  <a:cxn ang="0">
                    <a:pos x="15" y="23"/>
                  </a:cxn>
                  <a:cxn ang="0">
                    <a:pos x="6" y="18"/>
                  </a:cxn>
                  <a:cxn ang="0">
                    <a:pos x="8" y="17"/>
                  </a:cxn>
                  <a:cxn ang="0">
                    <a:pos x="15" y="23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2" y="9"/>
                  </a:cxn>
                  <a:cxn ang="0">
                    <a:pos x="7" y="15"/>
                  </a:cxn>
                  <a:cxn ang="0">
                    <a:pos x="1" y="24"/>
                  </a:cxn>
                  <a:cxn ang="0">
                    <a:pos x="6" y="27"/>
                  </a:cxn>
                  <a:cxn ang="0">
                    <a:pos x="6" y="27"/>
                  </a:cxn>
                  <a:cxn ang="0">
                    <a:pos x="7" y="22"/>
                  </a:cxn>
                  <a:cxn ang="0">
                    <a:pos x="11" y="29"/>
                  </a:cxn>
                  <a:cxn ang="0">
                    <a:pos x="13" y="28"/>
                  </a:cxn>
                  <a:cxn ang="0">
                    <a:pos x="18" y="29"/>
                  </a:cxn>
                  <a:cxn ang="0">
                    <a:pos x="22" y="30"/>
                  </a:cxn>
                  <a:cxn ang="0">
                    <a:pos x="25" y="30"/>
                  </a:cxn>
                  <a:cxn ang="0">
                    <a:pos x="17" y="20"/>
                  </a:cxn>
                  <a:cxn ang="0">
                    <a:pos x="7" y="8"/>
                  </a:cxn>
                  <a:cxn ang="0">
                    <a:pos x="10" y="4"/>
                  </a:cxn>
                  <a:cxn ang="0">
                    <a:pos x="11" y="4"/>
                  </a:cxn>
                  <a:cxn ang="0">
                    <a:pos x="18" y="7"/>
                  </a:cxn>
                  <a:cxn ang="0">
                    <a:pos x="13" y="6"/>
                  </a:cxn>
                  <a:cxn ang="0">
                    <a:pos x="11" y="7"/>
                  </a:cxn>
                  <a:cxn ang="0">
                    <a:pos x="18" y="13"/>
                  </a:cxn>
                  <a:cxn ang="0">
                    <a:pos x="15" y="12"/>
                  </a:cxn>
                  <a:cxn ang="0">
                    <a:pos x="15" y="12"/>
                  </a:cxn>
                  <a:cxn ang="0">
                    <a:pos x="22" y="19"/>
                  </a:cxn>
                  <a:cxn ang="0">
                    <a:pos x="17" y="17"/>
                  </a:cxn>
                  <a:cxn ang="0">
                    <a:pos x="16" y="18"/>
                  </a:cxn>
                  <a:cxn ang="0">
                    <a:pos x="23" y="24"/>
                  </a:cxn>
                  <a:cxn ang="0">
                    <a:pos x="21" y="24"/>
                  </a:cxn>
                  <a:cxn ang="0">
                    <a:pos x="21" y="25"/>
                  </a:cxn>
                  <a:cxn ang="0">
                    <a:pos x="29" y="31"/>
                  </a:cxn>
                  <a:cxn ang="0">
                    <a:pos x="11" y="0"/>
                  </a:cxn>
                </a:cxnLst>
                <a:rect l="0" t="0" r="r" b="b"/>
                <a:pathLst>
                  <a:path w="29" h="31">
                    <a:moveTo>
                      <a:pt x="15" y="23"/>
                    </a:moveTo>
                    <a:cubicBezTo>
                      <a:pt x="11" y="23"/>
                      <a:pt x="9" y="19"/>
                      <a:pt x="6" y="18"/>
                    </a:cubicBezTo>
                    <a:cubicBezTo>
                      <a:pt x="7" y="17"/>
                      <a:pt x="7" y="17"/>
                      <a:pt x="8" y="17"/>
                    </a:cubicBezTo>
                    <a:cubicBezTo>
                      <a:pt x="11" y="17"/>
                      <a:pt x="15" y="20"/>
                      <a:pt x="15" y="23"/>
                    </a:cubicBezTo>
                    <a:moveTo>
                      <a:pt x="11" y="0"/>
                    </a:moveTo>
                    <a:cubicBezTo>
                      <a:pt x="10" y="0"/>
                      <a:pt x="10" y="0"/>
                      <a:pt x="9" y="0"/>
                    </a:cubicBezTo>
                    <a:cubicBezTo>
                      <a:pt x="5" y="0"/>
                      <a:pt x="2" y="4"/>
                      <a:pt x="2" y="9"/>
                    </a:cubicBezTo>
                    <a:cubicBezTo>
                      <a:pt x="3" y="12"/>
                      <a:pt x="5" y="13"/>
                      <a:pt x="7" y="15"/>
                    </a:cubicBezTo>
                    <a:cubicBezTo>
                      <a:pt x="3" y="17"/>
                      <a:pt x="0" y="18"/>
                      <a:pt x="1" y="24"/>
                    </a:cubicBezTo>
                    <a:cubicBezTo>
                      <a:pt x="2" y="25"/>
                      <a:pt x="3" y="27"/>
                      <a:pt x="6" y="27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4"/>
                      <a:pt x="4" y="23"/>
                      <a:pt x="7" y="22"/>
                    </a:cubicBezTo>
                    <a:cubicBezTo>
                      <a:pt x="10" y="23"/>
                      <a:pt x="10" y="27"/>
                      <a:pt x="11" y="29"/>
                    </a:cubicBezTo>
                    <a:cubicBezTo>
                      <a:pt x="12" y="28"/>
                      <a:pt x="13" y="28"/>
                      <a:pt x="13" y="28"/>
                    </a:cubicBezTo>
                    <a:cubicBezTo>
                      <a:pt x="15" y="28"/>
                      <a:pt x="16" y="29"/>
                      <a:pt x="18" y="29"/>
                    </a:cubicBezTo>
                    <a:cubicBezTo>
                      <a:pt x="19" y="30"/>
                      <a:pt x="21" y="30"/>
                      <a:pt x="22" y="30"/>
                    </a:cubicBezTo>
                    <a:cubicBezTo>
                      <a:pt x="23" y="30"/>
                      <a:pt x="24" y="30"/>
                      <a:pt x="25" y="30"/>
                    </a:cubicBezTo>
                    <a:cubicBezTo>
                      <a:pt x="20" y="29"/>
                      <a:pt x="17" y="26"/>
                      <a:pt x="17" y="20"/>
                    </a:cubicBezTo>
                    <a:cubicBezTo>
                      <a:pt x="11" y="16"/>
                      <a:pt x="9" y="15"/>
                      <a:pt x="7" y="8"/>
                    </a:cubicBezTo>
                    <a:cubicBezTo>
                      <a:pt x="8" y="7"/>
                      <a:pt x="8" y="4"/>
                      <a:pt x="10" y="4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5" y="4"/>
                      <a:pt x="17" y="5"/>
                      <a:pt x="18" y="7"/>
                    </a:cubicBezTo>
                    <a:cubicBezTo>
                      <a:pt x="17" y="7"/>
                      <a:pt x="15" y="6"/>
                      <a:pt x="13" y="6"/>
                    </a:cubicBezTo>
                    <a:cubicBezTo>
                      <a:pt x="12" y="6"/>
                      <a:pt x="11" y="6"/>
                      <a:pt x="11" y="7"/>
                    </a:cubicBezTo>
                    <a:cubicBezTo>
                      <a:pt x="13" y="10"/>
                      <a:pt x="17" y="9"/>
                      <a:pt x="18" y="13"/>
                    </a:cubicBezTo>
                    <a:cubicBezTo>
                      <a:pt x="16" y="13"/>
                      <a:pt x="16" y="12"/>
                      <a:pt x="15" y="12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5" y="16"/>
                      <a:pt x="20" y="16"/>
                      <a:pt x="22" y="19"/>
                    </a:cubicBezTo>
                    <a:cubicBezTo>
                      <a:pt x="21" y="19"/>
                      <a:pt x="19" y="17"/>
                      <a:pt x="17" y="17"/>
                    </a:cubicBezTo>
                    <a:cubicBezTo>
                      <a:pt x="17" y="17"/>
                      <a:pt x="16" y="17"/>
                      <a:pt x="16" y="18"/>
                    </a:cubicBezTo>
                    <a:cubicBezTo>
                      <a:pt x="17" y="21"/>
                      <a:pt x="22" y="21"/>
                      <a:pt x="23" y="24"/>
                    </a:cubicBezTo>
                    <a:cubicBezTo>
                      <a:pt x="22" y="24"/>
                      <a:pt x="22" y="24"/>
                      <a:pt x="21" y="24"/>
                    </a:cubicBezTo>
                    <a:cubicBezTo>
                      <a:pt x="21" y="24"/>
                      <a:pt x="21" y="24"/>
                      <a:pt x="21" y="25"/>
                    </a:cubicBezTo>
                    <a:cubicBezTo>
                      <a:pt x="22" y="29"/>
                      <a:pt x="27" y="29"/>
                      <a:pt x="29" y="31"/>
                    </a:cubicBezTo>
                    <a:cubicBezTo>
                      <a:pt x="24" y="22"/>
                      <a:pt x="23" y="0"/>
                      <a:pt x="11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5" name="Freeform 681"/>
              <p:cNvSpPr>
                <a:spLocks/>
              </p:cNvSpPr>
              <p:nvPr/>
            </p:nvSpPr>
            <p:spPr bwMode="auto">
              <a:xfrm>
                <a:off x="119" y="3204"/>
                <a:ext cx="21" cy="21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3"/>
                  </a:cxn>
                  <a:cxn ang="0">
                    <a:pos x="3" y="4"/>
                  </a:cxn>
                  <a:cxn ang="0">
                    <a:pos x="4" y="4"/>
                  </a:cxn>
                  <a:cxn ang="0">
                    <a:pos x="2" y="0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cubicBezTo>
                      <a:pt x="2" y="1"/>
                      <a:pt x="0" y="2"/>
                      <a:pt x="0" y="3"/>
                    </a:cubicBezTo>
                    <a:cubicBezTo>
                      <a:pt x="1" y="3"/>
                      <a:pt x="2" y="4"/>
                      <a:pt x="3" y="4"/>
                    </a:cubicBezTo>
                    <a:cubicBezTo>
                      <a:pt x="3" y="4"/>
                      <a:pt x="4" y="4"/>
                      <a:pt x="4" y="4"/>
                    </a:cubicBezTo>
                    <a:cubicBezTo>
                      <a:pt x="4" y="2"/>
                      <a:pt x="4" y="0"/>
                      <a:pt x="2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6" name="Freeform 682"/>
              <p:cNvSpPr>
                <a:spLocks noEditPoints="1"/>
              </p:cNvSpPr>
              <p:nvPr/>
            </p:nvSpPr>
            <p:spPr bwMode="auto">
              <a:xfrm>
                <a:off x="2001" y="1348"/>
                <a:ext cx="332" cy="1414"/>
              </a:xfrm>
              <a:custGeom>
                <a:avLst/>
                <a:gdLst/>
                <a:ahLst/>
                <a:cxnLst>
                  <a:cxn ang="0">
                    <a:pos x="64" y="258"/>
                  </a:cxn>
                  <a:cxn ang="0">
                    <a:pos x="56" y="257"/>
                  </a:cxn>
                  <a:cxn ang="0">
                    <a:pos x="55" y="259"/>
                  </a:cxn>
                  <a:cxn ang="0">
                    <a:pos x="55" y="252"/>
                  </a:cxn>
                  <a:cxn ang="0">
                    <a:pos x="54" y="247"/>
                  </a:cxn>
                  <a:cxn ang="0">
                    <a:pos x="49" y="246"/>
                  </a:cxn>
                  <a:cxn ang="0">
                    <a:pos x="41" y="250"/>
                  </a:cxn>
                  <a:cxn ang="0">
                    <a:pos x="45" y="251"/>
                  </a:cxn>
                  <a:cxn ang="0">
                    <a:pos x="44" y="258"/>
                  </a:cxn>
                  <a:cxn ang="0">
                    <a:pos x="52" y="259"/>
                  </a:cxn>
                  <a:cxn ang="0">
                    <a:pos x="44" y="274"/>
                  </a:cxn>
                  <a:cxn ang="0">
                    <a:pos x="50" y="270"/>
                  </a:cxn>
                  <a:cxn ang="0">
                    <a:pos x="55" y="259"/>
                  </a:cxn>
                  <a:cxn ang="0">
                    <a:pos x="48" y="274"/>
                  </a:cxn>
                  <a:cxn ang="0">
                    <a:pos x="62" y="268"/>
                  </a:cxn>
                  <a:cxn ang="0">
                    <a:pos x="64" y="260"/>
                  </a:cxn>
                  <a:cxn ang="0">
                    <a:pos x="59" y="251"/>
                  </a:cxn>
                  <a:cxn ang="0">
                    <a:pos x="56" y="245"/>
                  </a:cxn>
                  <a:cxn ang="0">
                    <a:pos x="48" y="237"/>
                  </a:cxn>
                  <a:cxn ang="0">
                    <a:pos x="46" y="233"/>
                  </a:cxn>
                  <a:cxn ang="0">
                    <a:pos x="64" y="237"/>
                  </a:cxn>
                  <a:cxn ang="0">
                    <a:pos x="64" y="229"/>
                  </a:cxn>
                  <a:cxn ang="0">
                    <a:pos x="60" y="203"/>
                  </a:cxn>
                  <a:cxn ang="0">
                    <a:pos x="64" y="209"/>
                  </a:cxn>
                  <a:cxn ang="0">
                    <a:pos x="57" y="103"/>
                  </a:cxn>
                  <a:cxn ang="0">
                    <a:pos x="64" y="114"/>
                  </a:cxn>
                  <a:cxn ang="0">
                    <a:pos x="59" y="107"/>
                  </a:cxn>
                  <a:cxn ang="0">
                    <a:pos x="59" y="91"/>
                  </a:cxn>
                  <a:cxn ang="0">
                    <a:pos x="47" y="94"/>
                  </a:cxn>
                  <a:cxn ang="0">
                    <a:pos x="47" y="94"/>
                  </a:cxn>
                  <a:cxn ang="0">
                    <a:pos x="24" y="66"/>
                  </a:cxn>
                  <a:cxn ang="0">
                    <a:pos x="26" y="71"/>
                  </a:cxn>
                  <a:cxn ang="0">
                    <a:pos x="23" y="71"/>
                  </a:cxn>
                  <a:cxn ang="0">
                    <a:pos x="20" y="71"/>
                  </a:cxn>
                  <a:cxn ang="0">
                    <a:pos x="12" y="68"/>
                  </a:cxn>
                  <a:cxn ang="0">
                    <a:pos x="8" y="76"/>
                  </a:cxn>
                  <a:cxn ang="0">
                    <a:pos x="2" y="80"/>
                  </a:cxn>
                  <a:cxn ang="0">
                    <a:pos x="5" y="95"/>
                  </a:cxn>
                  <a:cxn ang="0">
                    <a:pos x="9" y="83"/>
                  </a:cxn>
                  <a:cxn ang="0">
                    <a:pos x="14" y="84"/>
                  </a:cxn>
                  <a:cxn ang="0">
                    <a:pos x="30" y="73"/>
                  </a:cxn>
                  <a:cxn ang="0">
                    <a:pos x="36" y="73"/>
                  </a:cxn>
                  <a:cxn ang="0">
                    <a:pos x="35" y="75"/>
                  </a:cxn>
                  <a:cxn ang="0">
                    <a:pos x="30" y="82"/>
                  </a:cxn>
                  <a:cxn ang="0">
                    <a:pos x="58" y="80"/>
                  </a:cxn>
                  <a:cxn ang="0">
                    <a:pos x="43" y="82"/>
                  </a:cxn>
                  <a:cxn ang="0">
                    <a:pos x="41" y="91"/>
                  </a:cxn>
                  <a:cxn ang="0">
                    <a:pos x="37" y="96"/>
                  </a:cxn>
                  <a:cxn ang="0">
                    <a:pos x="39" y="97"/>
                  </a:cxn>
                  <a:cxn ang="0">
                    <a:pos x="43" y="102"/>
                  </a:cxn>
                  <a:cxn ang="0">
                    <a:pos x="61" y="84"/>
                  </a:cxn>
                  <a:cxn ang="0">
                    <a:pos x="64" y="76"/>
                  </a:cxn>
                  <a:cxn ang="0">
                    <a:pos x="61" y="74"/>
                  </a:cxn>
                  <a:cxn ang="0">
                    <a:pos x="59" y="74"/>
                  </a:cxn>
                  <a:cxn ang="0">
                    <a:pos x="56" y="77"/>
                  </a:cxn>
                  <a:cxn ang="0">
                    <a:pos x="48" y="72"/>
                  </a:cxn>
                  <a:cxn ang="0">
                    <a:pos x="35" y="71"/>
                  </a:cxn>
                  <a:cxn ang="0">
                    <a:pos x="48" y="58"/>
                  </a:cxn>
                  <a:cxn ang="0">
                    <a:pos x="64" y="70"/>
                  </a:cxn>
                  <a:cxn ang="0">
                    <a:pos x="64" y="60"/>
                  </a:cxn>
                  <a:cxn ang="0">
                    <a:pos x="64" y="26"/>
                  </a:cxn>
                  <a:cxn ang="0">
                    <a:pos x="64" y="26"/>
                  </a:cxn>
                  <a:cxn ang="0">
                    <a:pos x="64" y="5"/>
                  </a:cxn>
                </a:cxnLst>
                <a:rect l="0" t="0" r="r" b="b"/>
                <a:pathLst>
                  <a:path w="64" h="275">
                    <a:moveTo>
                      <a:pt x="64" y="247"/>
                    </a:moveTo>
                    <a:cubicBezTo>
                      <a:pt x="63" y="249"/>
                      <a:pt x="62" y="252"/>
                      <a:pt x="62" y="255"/>
                    </a:cubicBezTo>
                    <a:cubicBezTo>
                      <a:pt x="62" y="256"/>
                      <a:pt x="63" y="257"/>
                      <a:pt x="64" y="258"/>
                    </a:cubicBezTo>
                    <a:cubicBezTo>
                      <a:pt x="64" y="247"/>
                      <a:pt x="64" y="247"/>
                      <a:pt x="64" y="247"/>
                    </a:cubicBezTo>
                    <a:moveTo>
                      <a:pt x="55" y="259"/>
                    </a:moveTo>
                    <a:cubicBezTo>
                      <a:pt x="55" y="258"/>
                      <a:pt x="56" y="257"/>
                      <a:pt x="56" y="257"/>
                    </a:cubicBezTo>
                    <a:cubicBezTo>
                      <a:pt x="56" y="257"/>
                      <a:pt x="56" y="257"/>
                      <a:pt x="56" y="257"/>
                    </a:cubicBezTo>
                    <a:cubicBezTo>
                      <a:pt x="56" y="257"/>
                      <a:pt x="56" y="257"/>
                      <a:pt x="56" y="257"/>
                    </a:cubicBezTo>
                    <a:cubicBezTo>
                      <a:pt x="56" y="258"/>
                      <a:pt x="55" y="258"/>
                      <a:pt x="55" y="259"/>
                    </a:cubicBezTo>
                    <a:moveTo>
                      <a:pt x="54" y="247"/>
                    </a:moveTo>
                    <a:cubicBezTo>
                      <a:pt x="57" y="247"/>
                      <a:pt x="58" y="246"/>
                      <a:pt x="59" y="245"/>
                    </a:cubicBezTo>
                    <a:cubicBezTo>
                      <a:pt x="60" y="245"/>
                      <a:pt x="58" y="252"/>
                      <a:pt x="55" y="252"/>
                    </a:cubicBezTo>
                    <a:cubicBezTo>
                      <a:pt x="55" y="252"/>
                      <a:pt x="55" y="252"/>
                      <a:pt x="55" y="252"/>
                    </a:cubicBezTo>
                    <a:cubicBezTo>
                      <a:pt x="56" y="249"/>
                      <a:pt x="53" y="250"/>
                      <a:pt x="54" y="247"/>
                    </a:cubicBezTo>
                    <a:cubicBezTo>
                      <a:pt x="54" y="247"/>
                      <a:pt x="54" y="247"/>
                      <a:pt x="54" y="247"/>
                    </a:cubicBezTo>
                    <a:moveTo>
                      <a:pt x="46" y="233"/>
                    </a:moveTo>
                    <a:cubicBezTo>
                      <a:pt x="44" y="233"/>
                      <a:pt x="42" y="234"/>
                      <a:pt x="41" y="235"/>
                    </a:cubicBezTo>
                    <a:cubicBezTo>
                      <a:pt x="38" y="244"/>
                      <a:pt x="48" y="241"/>
                      <a:pt x="49" y="246"/>
                    </a:cubicBezTo>
                    <a:cubicBezTo>
                      <a:pt x="47" y="245"/>
                      <a:pt x="44" y="244"/>
                      <a:pt x="41" y="244"/>
                    </a:cubicBezTo>
                    <a:cubicBezTo>
                      <a:pt x="39" y="244"/>
                      <a:pt x="36" y="245"/>
                      <a:pt x="34" y="246"/>
                    </a:cubicBezTo>
                    <a:cubicBezTo>
                      <a:pt x="36" y="249"/>
                      <a:pt x="38" y="250"/>
                      <a:pt x="41" y="250"/>
                    </a:cubicBezTo>
                    <a:cubicBezTo>
                      <a:pt x="43" y="250"/>
                      <a:pt x="46" y="249"/>
                      <a:pt x="49" y="248"/>
                    </a:cubicBezTo>
                    <a:cubicBezTo>
                      <a:pt x="49" y="251"/>
                      <a:pt x="48" y="251"/>
                      <a:pt x="47" y="251"/>
                    </a:cubicBezTo>
                    <a:cubicBezTo>
                      <a:pt x="46" y="251"/>
                      <a:pt x="46" y="251"/>
                      <a:pt x="45" y="251"/>
                    </a:cubicBezTo>
                    <a:cubicBezTo>
                      <a:pt x="45" y="251"/>
                      <a:pt x="44" y="251"/>
                      <a:pt x="44" y="251"/>
                    </a:cubicBezTo>
                    <a:cubicBezTo>
                      <a:pt x="43" y="251"/>
                      <a:pt x="41" y="251"/>
                      <a:pt x="41" y="253"/>
                    </a:cubicBezTo>
                    <a:cubicBezTo>
                      <a:pt x="40" y="256"/>
                      <a:pt x="41" y="258"/>
                      <a:pt x="44" y="258"/>
                    </a:cubicBezTo>
                    <a:cubicBezTo>
                      <a:pt x="44" y="258"/>
                      <a:pt x="45" y="258"/>
                      <a:pt x="45" y="258"/>
                    </a:cubicBezTo>
                    <a:cubicBezTo>
                      <a:pt x="43" y="254"/>
                      <a:pt x="51" y="255"/>
                      <a:pt x="53" y="252"/>
                    </a:cubicBezTo>
                    <a:cubicBezTo>
                      <a:pt x="55" y="253"/>
                      <a:pt x="52" y="257"/>
                      <a:pt x="52" y="259"/>
                    </a:cubicBezTo>
                    <a:cubicBezTo>
                      <a:pt x="51" y="259"/>
                      <a:pt x="51" y="259"/>
                      <a:pt x="51" y="259"/>
                    </a:cubicBezTo>
                    <a:cubicBezTo>
                      <a:pt x="49" y="259"/>
                      <a:pt x="49" y="257"/>
                      <a:pt x="47" y="257"/>
                    </a:cubicBezTo>
                    <a:cubicBezTo>
                      <a:pt x="47" y="265"/>
                      <a:pt x="40" y="267"/>
                      <a:pt x="44" y="274"/>
                    </a:cubicBezTo>
                    <a:cubicBezTo>
                      <a:pt x="44" y="274"/>
                      <a:pt x="45" y="274"/>
                      <a:pt x="45" y="274"/>
                    </a:cubicBezTo>
                    <a:cubicBezTo>
                      <a:pt x="46" y="274"/>
                      <a:pt x="47" y="273"/>
                      <a:pt x="47" y="272"/>
                    </a:cubicBezTo>
                    <a:cubicBezTo>
                      <a:pt x="48" y="271"/>
                      <a:pt x="49" y="270"/>
                      <a:pt x="50" y="270"/>
                    </a:cubicBezTo>
                    <a:cubicBezTo>
                      <a:pt x="50" y="270"/>
                      <a:pt x="50" y="270"/>
                      <a:pt x="50" y="270"/>
                    </a:cubicBezTo>
                    <a:cubicBezTo>
                      <a:pt x="51" y="266"/>
                      <a:pt x="52" y="266"/>
                      <a:pt x="50" y="263"/>
                    </a:cubicBezTo>
                    <a:cubicBezTo>
                      <a:pt x="51" y="262"/>
                      <a:pt x="53" y="260"/>
                      <a:pt x="55" y="259"/>
                    </a:cubicBezTo>
                    <a:cubicBezTo>
                      <a:pt x="55" y="261"/>
                      <a:pt x="54" y="262"/>
                      <a:pt x="53" y="263"/>
                    </a:cubicBezTo>
                    <a:cubicBezTo>
                      <a:pt x="53" y="265"/>
                      <a:pt x="53" y="267"/>
                      <a:pt x="53" y="270"/>
                    </a:cubicBezTo>
                    <a:cubicBezTo>
                      <a:pt x="53" y="273"/>
                      <a:pt x="50" y="273"/>
                      <a:pt x="48" y="274"/>
                    </a:cubicBezTo>
                    <a:cubicBezTo>
                      <a:pt x="50" y="275"/>
                      <a:pt x="51" y="275"/>
                      <a:pt x="52" y="275"/>
                    </a:cubicBezTo>
                    <a:cubicBezTo>
                      <a:pt x="56" y="275"/>
                      <a:pt x="59" y="271"/>
                      <a:pt x="58" y="265"/>
                    </a:cubicBezTo>
                    <a:cubicBezTo>
                      <a:pt x="59" y="266"/>
                      <a:pt x="60" y="268"/>
                      <a:pt x="62" y="268"/>
                    </a:cubicBezTo>
                    <a:cubicBezTo>
                      <a:pt x="62" y="268"/>
                      <a:pt x="63" y="268"/>
                      <a:pt x="63" y="267"/>
                    </a:cubicBezTo>
                    <a:cubicBezTo>
                      <a:pt x="64" y="267"/>
                      <a:pt x="64" y="267"/>
                      <a:pt x="64" y="267"/>
                    </a:cubicBezTo>
                    <a:cubicBezTo>
                      <a:pt x="64" y="260"/>
                      <a:pt x="64" y="260"/>
                      <a:pt x="64" y="260"/>
                    </a:cubicBezTo>
                    <a:cubicBezTo>
                      <a:pt x="63" y="261"/>
                      <a:pt x="63" y="262"/>
                      <a:pt x="62" y="262"/>
                    </a:cubicBezTo>
                    <a:cubicBezTo>
                      <a:pt x="61" y="262"/>
                      <a:pt x="61" y="262"/>
                      <a:pt x="61" y="262"/>
                    </a:cubicBezTo>
                    <a:cubicBezTo>
                      <a:pt x="63" y="257"/>
                      <a:pt x="62" y="254"/>
                      <a:pt x="59" y="251"/>
                    </a:cubicBezTo>
                    <a:cubicBezTo>
                      <a:pt x="59" y="247"/>
                      <a:pt x="62" y="246"/>
                      <a:pt x="64" y="243"/>
                    </a:cubicBezTo>
                    <a:cubicBezTo>
                      <a:pt x="64" y="240"/>
                      <a:pt x="64" y="240"/>
                      <a:pt x="64" y="240"/>
                    </a:cubicBezTo>
                    <a:cubicBezTo>
                      <a:pt x="61" y="242"/>
                      <a:pt x="59" y="243"/>
                      <a:pt x="56" y="245"/>
                    </a:cubicBezTo>
                    <a:cubicBezTo>
                      <a:pt x="52" y="243"/>
                      <a:pt x="50" y="239"/>
                      <a:pt x="45" y="238"/>
                    </a:cubicBezTo>
                    <a:cubicBezTo>
                      <a:pt x="45" y="237"/>
                      <a:pt x="46" y="237"/>
                      <a:pt x="46" y="237"/>
                    </a:cubicBezTo>
                    <a:cubicBezTo>
                      <a:pt x="47" y="237"/>
                      <a:pt x="47" y="237"/>
                      <a:pt x="48" y="237"/>
                    </a:cubicBezTo>
                    <a:cubicBezTo>
                      <a:pt x="48" y="237"/>
                      <a:pt x="49" y="237"/>
                      <a:pt x="50" y="237"/>
                    </a:cubicBezTo>
                    <a:cubicBezTo>
                      <a:pt x="50" y="237"/>
                      <a:pt x="50" y="237"/>
                      <a:pt x="50" y="237"/>
                    </a:cubicBezTo>
                    <a:cubicBezTo>
                      <a:pt x="50" y="234"/>
                      <a:pt x="48" y="233"/>
                      <a:pt x="46" y="233"/>
                    </a:cubicBezTo>
                    <a:moveTo>
                      <a:pt x="60" y="197"/>
                    </a:moveTo>
                    <a:cubicBezTo>
                      <a:pt x="48" y="197"/>
                      <a:pt x="48" y="219"/>
                      <a:pt x="57" y="223"/>
                    </a:cubicBezTo>
                    <a:cubicBezTo>
                      <a:pt x="52" y="228"/>
                      <a:pt x="58" y="235"/>
                      <a:pt x="64" y="237"/>
                    </a:cubicBezTo>
                    <a:cubicBezTo>
                      <a:pt x="64" y="230"/>
                      <a:pt x="64" y="230"/>
                      <a:pt x="64" y="230"/>
                    </a:cubicBezTo>
                    <a:cubicBezTo>
                      <a:pt x="63" y="229"/>
                      <a:pt x="62" y="228"/>
                      <a:pt x="62" y="227"/>
                    </a:cubicBezTo>
                    <a:cubicBezTo>
                      <a:pt x="63" y="227"/>
                      <a:pt x="63" y="228"/>
                      <a:pt x="64" y="229"/>
                    </a:cubicBezTo>
                    <a:cubicBezTo>
                      <a:pt x="64" y="225"/>
                      <a:pt x="64" y="225"/>
                      <a:pt x="64" y="225"/>
                    </a:cubicBezTo>
                    <a:cubicBezTo>
                      <a:pt x="59" y="220"/>
                      <a:pt x="57" y="212"/>
                      <a:pt x="58" y="203"/>
                    </a:cubicBezTo>
                    <a:cubicBezTo>
                      <a:pt x="59" y="203"/>
                      <a:pt x="59" y="203"/>
                      <a:pt x="60" y="203"/>
                    </a:cubicBezTo>
                    <a:cubicBezTo>
                      <a:pt x="63" y="203"/>
                      <a:pt x="64" y="205"/>
                      <a:pt x="62" y="208"/>
                    </a:cubicBezTo>
                    <a:cubicBezTo>
                      <a:pt x="63" y="209"/>
                      <a:pt x="63" y="209"/>
                      <a:pt x="64" y="209"/>
                    </a:cubicBezTo>
                    <a:cubicBezTo>
                      <a:pt x="64" y="209"/>
                      <a:pt x="64" y="209"/>
                      <a:pt x="64" y="209"/>
                    </a:cubicBezTo>
                    <a:cubicBezTo>
                      <a:pt x="64" y="199"/>
                      <a:pt x="64" y="199"/>
                      <a:pt x="64" y="199"/>
                    </a:cubicBezTo>
                    <a:cubicBezTo>
                      <a:pt x="63" y="198"/>
                      <a:pt x="62" y="197"/>
                      <a:pt x="60" y="197"/>
                    </a:cubicBezTo>
                    <a:moveTo>
                      <a:pt x="57" y="103"/>
                    </a:moveTo>
                    <a:cubicBezTo>
                      <a:pt x="52" y="106"/>
                      <a:pt x="58" y="111"/>
                      <a:pt x="59" y="114"/>
                    </a:cubicBezTo>
                    <a:cubicBezTo>
                      <a:pt x="60" y="114"/>
                      <a:pt x="61" y="114"/>
                      <a:pt x="62" y="114"/>
                    </a:cubicBezTo>
                    <a:cubicBezTo>
                      <a:pt x="62" y="114"/>
                      <a:pt x="63" y="114"/>
                      <a:pt x="64" y="114"/>
                    </a:cubicBezTo>
                    <a:cubicBezTo>
                      <a:pt x="64" y="104"/>
                      <a:pt x="64" y="104"/>
                      <a:pt x="64" y="104"/>
                    </a:cubicBezTo>
                    <a:cubicBezTo>
                      <a:pt x="63" y="105"/>
                      <a:pt x="62" y="106"/>
                      <a:pt x="60" y="107"/>
                    </a:cubicBezTo>
                    <a:cubicBezTo>
                      <a:pt x="60" y="107"/>
                      <a:pt x="60" y="107"/>
                      <a:pt x="59" y="107"/>
                    </a:cubicBezTo>
                    <a:cubicBezTo>
                      <a:pt x="56" y="107"/>
                      <a:pt x="61" y="104"/>
                      <a:pt x="57" y="103"/>
                    </a:cubicBezTo>
                    <a:moveTo>
                      <a:pt x="64" y="87"/>
                    </a:moveTo>
                    <a:cubicBezTo>
                      <a:pt x="63" y="88"/>
                      <a:pt x="63" y="90"/>
                      <a:pt x="59" y="91"/>
                    </a:cubicBezTo>
                    <a:cubicBezTo>
                      <a:pt x="59" y="93"/>
                      <a:pt x="62" y="94"/>
                      <a:pt x="64" y="95"/>
                    </a:cubicBezTo>
                    <a:cubicBezTo>
                      <a:pt x="64" y="87"/>
                      <a:pt x="64" y="87"/>
                      <a:pt x="64" y="87"/>
                    </a:cubicBezTo>
                    <a:moveTo>
                      <a:pt x="47" y="94"/>
                    </a:moveTo>
                    <a:cubicBezTo>
                      <a:pt x="43" y="94"/>
                      <a:pt x="46" y="88"/>
                      <a:pt x="47" y="87"/>
                    </a:cubicBezTo>
                    <a:cubicBezTo>
                      <a:pt x="49" y="88"/>
                      <a:pt x="47" y="89"/>
                      <a:pt x="46" y="90"/>
                    </a:cubicBezTo>
                    <a:cubicBezTo>
                      <a:pt x="46" y="91"/>
                      <a:pt x="47" y="92"/>
                      <a:pt x="47" y="94"/>
                    </a:cubicBezTo>
                    <a:cubicBezTo>
                      <a:pt x="47" y="94"/>
                      <a:pt x="47" y="94"/>
                      <a:pt x="47" y="94"/>
                    </a:cubicBezTo>
                    <a:moveTo>
                      <a:pt x="25" y="62"/>
                    </a:moveTo>
                    <a:cubicBezTo>
                      <a:pt x="21" y="62"/>
                      <a:pt x="27" y="66"/>
                      <a:pt x="24" y="66"/>
                    </a:cubicBezTo>
                    <a:cubicBezTo>
                      <a:pt x="23" y="66"/>
                      <a:pt x="23" y="66"/>
                      <a:pt x="23" y="66"/>
                    </a:cubicBezTo>
                    <a:cubicBezTo>
                      <a:pt x="23" y="68"/>
                      <a:pt x="25" y="70"/>
                      <a:pt x="28" y="70"/>
                    </a:cubicBezTo>
                    <a:cubicBezTo>
                      <a:pt x="28" y="71"/>
                      <a:pt x="27" y="71"/>
                      <a:pt x="26" y="71"/>
                    </a:cubicBezTo>
                    <a:cubicBezTo>
                      <a:pt x="26" y="71"/>
                      <a:pt x="25" y="71"/>
                      <a:pt x="25" y="71"/>
                    </a:cubicBezTo>
                    <a:cubicBezTo>
                      <a:pt x="24" y="71"/>
                      <a:pt x="24" y="71"/>
                      <a:pt x="23" y="71"/>
                    </a:cubicBezTo>
                    <a:cubicBezTo>
                      <a:pt x="23" y="71"/>
                      <a:pt x="23" y="71"/>
                      <a:pt x="23" y="71"/>
                    </a:cubicBezTo>
                    <a:cubicBezTo>
                      <a:pt x="23" y="65"/>
                      <a:pt x="19" y="63"/>
                      <a:pt x="14" y="63"/>
                    </a:cubicBezTo>
                    <a:cubicBezTo>
                      <a:pt x="13" y="67"/>
                      <a:pt x="18" y="66"/>
                      <a:pt x="15" y="69"/>
                    </a:cubicBezTo>
                    <a:cubicBezTo>
                      <a:pt x="16" y="71"/>
                      <a:pt x="18" y="71"/>
                      <a:pt x="20" y="71"/>
                    </a:cubicBezTo>
                    <a:cubicBezTo>
                      <a:pt x="21" y="71"/>
                      <a:pt x="21" y="71"/>
                      <a:pt x="22" y="71"/>
                    </a:cubicBezTo>
                    <a:cubicBezTo>
                      <a:pt x="21" y="73"/>
                      <a:pt x="20" y="74"/>
                      <a:pt x="19" y="74"/>
                    </a:cubicBezTo>
                    <a:cubicBezTo>
                      <a:pt x="16" y="74"/>
                      <a:pt x="14" y="69"/>
                      <a:pt x="12" y="68"/>
                    </a:cubicBezTo>
                    <a:cubicBezTo>
                      <a:pt x="11" y="70"/>
                      <a:pt x="10" y="70"/>
                      <a:pt x="7" y="70"/>
                    </a:cubicBezTo>
                    <a:cubicBezTo>
                      <a:pt x="7" y="70"/>
                      <a:pt x="6" y="70"/>
                      <a:pt x="5" y="70"/>
                    </a:cubicBezTo>
                    <a:cubicBezTo>
                      <a:pt x="6" y="73"/>
                      <a:pt x="11" y="73"/>
                      <a:pt x="8" y="76"/>
                    </a:cubicBezTo>
                    <a:cubicBezTo>
                      <a:pt x="10" y="76"/>
                      <a:pt x="10" y="74"/>
                      <a:pt x="13" y="74"/>
                    </a:cubicBezTo>
                    <a:cubicBezTo>
                      <a:pt x="13" y="74"/>
                      <a:pt x="13" y="74"/>
                      <a:pt x="14" y="74"/>
                    </a:cubicBezTo>
                    <a:cubicBezTo>
                      <a:pt x="13" y="79"/>
                      <a:pt x="5" y="77"/>
                      <a:pt x="2" y="80"/>
                    </a:cubicBezTo>
                    <a:cubicBezTo>
                      <a:pt x="4" y="84"/>
                      <a:pt x="0" y="85"/>
                      <a:pt x="1" y="92"/>
                    </a:cubicBezTo>
                    <a:cubicBezTo>
                      <a:pt x="2" y="93"/>
                      <a:pt x="3" y="95"/>
                      <a:pt x="5" y="95"/>
                    </a:cubicBezTo>
                    <a:cubicBezTo>
                      <a:pt x="5" y="95"/>
                      <a:pt x="5" y="95"/>
                      <a:pt x="5" y="95"/>
                    </a:cubicBezTo>
                    <a:cubicBezTo>
                      <a:pt x="7" y="94"/>
                      <a:pt x="3" y="90"/>
                      <a:pt x="4" y="85"/>
                    </a:cubicBezTo>
                    <a:cubicBezTo>
                      <a:pt x="5" y="86"/>
                      <a:pt x="6" y="87"/>
                      <a:pt x="6" y="87"/>
                    </a:cubicBezTo>
                    <a:cubicBezTo>
                      <a:pt x="7" y="87"/>
                      <a:pt x="8" y="85"/>
                      <a:pt x="9" y="83"/>
                    </a:cubicBezTo>
                    <a:cubicBezTo>
                      <a:pt x="10" y="82"/>
                      <a:pt x="12" y="80"/>
                      <a:pt x="14" y="80"/>
                    </a:cubicBezTo>
                    <a:cubicBezTo>
                      <a:pt x="14" y="80"/>
                      <a:pt x="14" y="80"/>
                      <a:pt x="14" y="80"/>
                    </a:cubicBezTo>
                    <a:cubicBezTo>
                      <a:pt x="14" y="81"/>
                      <a:pt x="14" y="83"/>
                      <a:pt x="14" y="84"/>
                    </a:cubicBezTo>
                    <a:cubicBezTo>
                      <a:pt x="16" y="79"/>
                      <a:pt x="18" y="74"/>
                      <a:pt x="25" y="73"/>
                    </a:cubicBezTo>
                    <a:cubicBezTo>
                      <a:pt x="24" y="74"/>
                      <a:pt x="19" y="78"/>
                      <a:pt x="18" y="82"/>
                    </a:cubicBezTo>
                    <a:cubicBezTo>
                      <a:pt x="25" y="82"/>
                      <a:pt x="27" y="77"/>
                      <a:pt x="30" y="73"/>
                    </a:cubicBezTo>
                    <a:cubicBezTo>
                      <a:pt x="30" y="74"/>
                      <a:pt x="31" y="74"/>
                      <a:pt x="32" y="74"/>
                    </a:cubicBezTo>
                    <a:cubicBezTo>
                      <a:pt x="32" y="74"/>
                      <a:pt x="33" y="74"/>
                      <a:pt x="34" y="73"/>
                    </a:cubicBezTo>
                    <a:cubicBezTo>
                      <a:pt x="35" y="73"/>
                      <a:pt x="35" y="73"/>
                      <a:pt x="36" y="73"/>
                    </a:cubicBezTo>
                    <a:cubicBezTo>
                      <a:pt x="38" y="73"/>
                      <a:pt x="39" y="74"/>
                      <a:pt x="39" y="76"/>
                    </a:cubicBezTo>
                    <a:cubicBezTo>
                      <a:pt x="38" y="76"/>
                      <a:pt x="38" y="76"/>
                      <a:pt x="37" y="76"/>
                    </a:cubicBezTo>
                    <a:cubicBezTo>
                      <a:pt x="36" y="76"/>
                      <a:pt x="35" y="75"/>
                      <a:pt x="35" y="75"/>
                    </a:cubicBezTo>
                    <a:cubicBezTo>
                      <a:pt x="34" y="75"/>
                      <a:pt x="33" y="74"/>
                      <a:pt x="32" y="74"/>
                    </a:cubicBezTo>
                    <a:cubicBezTo>
                      <a:pt x="31" y="77"/>
                      <a:pt x="32" y="80"/>
                      <a:pt x="29" y="82"/>
                    </a:cubicBezTo>
                    <a:cubicBezTo>
                      <a:pt x="30" y="82"/>
                      <a:pt x="30" y="82"/>
                      <a:pt x="30" y="82"/>
                    </a:cubicBezTo>
                    <a:cubicBezTo>
                      <a:pt x="37" y="82"/>
                      <a:pt x="38" y="77"/>
                      <a:pt x="43" y="76"/>
                    </a:cubicBezTo>
                    <a:cubicBezTo>
                      <a:pt x="49" y="76"/>
                      <a:pt x="51" y="80"/>
                      <a:pt x="58" y="80"/>
                    </a:cubicBezTo>
                    <a:cubicBezTo>
                      <a:pt x="58" y="80"/>
                      <a:pt x="58" y="80"/>
                      <a:pt x="58" y="80"/>
                    </a:cubicBezTo>
                    <a:cubicBezTo>
                      <a:pt x="55" y="82"/>
                      <a:pt x="55" y="87"/>
                      <a:pt x="50" y="87"/>
                    </a:cubicBezTo>
                    <a:cubicBezTo>
                      <a:pt x="51" y="85"/>
                      <a:pt x="52" y="82"/>
                      <a:pt x="52" y="79"/>
                    </a:cubicBezTo>
                    <a:cubicBezTo>
                      <a:pt x="48" y="79"/>
                      <a:pt x="46" y="81"/>
                      <a:pt x="43" y="82"/>
                    </a:cubicBezTo>
                    <a:cubicBezTo>
                      <a:pt x="43" y="85"/>
                      <a:pt x="45" y="84"/>
                      <a:pt x="44" y="87"/>
                    </a:cubicBezTo>
                    <a:cubicBezTo>
                      <a:pt x="43" y="89"/>
                      <a:pt x="39" y="88"/>
                      <a:pt x="38" y="90"/>
                    </a:cubicBezTo>
                    <a:cubicBezTo>
                      <a:pt x="38" y="91"/>
                      <a:pt x="40" y="90"/>
                      <a:pt x="41" y="91"/>
                    </a:cubicBezTo>
                    <a:cubicBezTo>
                      <a:pt x="38" y="95"/>
                      <a:pt x="31" y="96"/>
                      <a:pt x="26" y="97"/>
                    </a:cubicBezTo>
                    <a:cubicBezTo>
                      <a:pt x="25" y="99"/>
                      <a:pt x="28" y="99"/>
                      <a:pt x="28" y="100"/>
                    </a:cubicBezTo>
                    <a:cubicBezTo>
                      <a:pt x="32" y="100"/>
                      <a:pt x="35" y="98"/>
                      <a:pt x="37" y="96"/>
                    </a:cubicBezTo>
                    <a:cubicBezTo>
                      <a:pt x="39" y="98"/>
                      <a:pt x="32" y="100"/>
                      <a:pt x="31" y="103"/>
                    </a:cubicBezTo>
                    <a:cubicBezTo>
                      <a:pt x="33" y="106"/>
                      <a:pt x="34" y="110"/>
                      <a:pt x="35" y="114"/>
                    </a:cubicBezTo>
                    <a:cubicBezTo>
                      <a:pt x="39" y="111"/>
                      <a:pt x="36" y="102"/>
                      <a:pt x="39" y="97"/>
                    </a:cubicBezTo>
                    <a:cubicBezTo>
                      <a:pt x="40" y="97"/>
                      <a:pt x="41" y="98"/>
                      <a:pt x="41" y="100"/>
                    </a:cubicBezTo>
                    <a:cubicBezTo>
                      <a:pt x="41" y="101"/>
                      <a:pt x="41" y="102"/>
                      <a:pt x="43" y="102"/>
                    </a:cubicBezTo>
                    <a:cubicBezTo>
                      <a:pt x="43" y="102"/>
                      <a:pt x="43" y="102"/>
                      <a:pt x="43" y="102"/>
                    </a:cubicBezTo>
                    <a:cubicBezTo>
                      <a:pt x="44" y="96"/>
                      <a:pt x="55" y="98"/>
                      <a:pt x="54" y="90"/>
                    </a:cubicBezTo>
                    <a:cubicBezTo>
                      <a:pt x="54" y="90"/>
                      <a:pt x="55" y="90"/>
                      <a:pt x="56" y="90"/>
                    </a:cubicBezTo>
                    <a:cubicBezTo>
                      <a:pt x="59" y="90"/>
                      <a:pt x="60" y="87"/>
                      <a:pt x="61" y="84"/>
                    </a:cubicBezTo>
                    <a:cubicBezTo>
                      <a:pt x="61" y="84"/>
                      <a:pt x="61" y="84"/>
                      <a:pt x="62" y="84"/>
                    </a:cubicBezTo>
                    <a:cubicBezTo>
                      <a:pt x="63" y="84"/>
                      <a:pt x="63" y="84"/>
                      <a:pt x="64" y="85"/>
                    </a:cubicBezTo>
                    <a:cubicBezTo>
                      <a:pt x="64" y="76"/>
                      <a:pt x="64" y="76"/>
                      <a:pt x="64" y="76"/>
                    </a:cubicBezTo>
                    <a:cubicBezTo>
                      <a:pt x="64" y="76"/>
                      <a:pt x="63" y="76"/>
                      <a:pt x="63" y="76"/>
                    </a:cubicBezTo>
                    <a:cubicBezTo>
                      <a:pt x="63" y="78"/>
                      <a:pt x="63" y="80"/>
                      <a:pt x="63" y="82"/>
                    </a:cubicBezTo>
                    <a:cubicBezTo>
                      <a:pt x="60" y="82"/>
                      <a:pt x="61" y="78"/>
                      <a:pt x="61" y="74"/>
                    </a:cubicBezTo>
                    <a:cubicBezTo>
                      <a:pt x="61" y="74"/>
                      <a:pt x="61" y="74"/>
                      <a:pt x="61" y="74"/>
                    </a:cubicBezTo>
                    <a:cubicBezTo>
                      <a:pt x="60" y="74"/>
                      <a:pt x="60" y="74"/>
                      <a:pt x="60" y="74"/>
                    </a:cubicBezTo>
                    <a:cubicBezTo>
                      <a:pt x="59" y="74"/>
                      <a:pt x="59" y="74"/>
                      <a:pt x="59" y="74"/>
                    </a:cubicBezTo>
                    <a:cubicBezTo>
                      <a:pt x="58" y="74"/>
                      <a:pt x="57" y="74"/>
                      <a:pt x="58" y="71"/>
                    </a:cubicBezTo>
                    <a:cubicBezTo>
                      <a:pt x="57" y="72"/>
                      <a:pt x="55" y="76"/>
                      <a:pt x="57" y="77"/>
                    </a:cubicBezTo>
                    <a:cubicBezTo>
                      <a:pt x="57" y="77"/>
                      <a:pt x="56" y="77"/>
                      <a:pt x="56" y="77"/>
                    </a:cubicBezTo>
                    <a:cubicBezTo>
                      <a:pt x="52" y="77"/>
                      <a:pt x="47" y="71"/>
                      <a:pt x="48" y="63"/>
                    </a:cubicBezTo>
                    <a:cubicBezTo>
                      <a:pt x="48" y="63"/>
                      <a:pt x="48" y="63"/>
                      <a:pt x="48" y="63"/>
                    </a:cubicBezTo>
                    <a:cubicBezTo>
                      <a:pt x="44" y="63"/>
                      <a:pt x="46" y="72"/>
                      <a:pt x="48" y="72"/>
                    </a:cubicBezTo>
                    <a:cubicBezTo>
                      <a:pt x="47" y="73"/>
                      <a:pt x="46" y="73"/>
                      <a:pt x="45" y="73"/>
                    </a:cubicBezTo>
                    <a:cubicBezTo>
                      <a:pt x="41" y="73"/>
                      <a:pt x="40" y="65"/>
                      <a:pt x="37" y="64"/>
                    </a:cubicBezTo>
                    <a:cubicBezTo>
                      <a:pt x="33" y="66"/>
                      <a:pt x="37" y="70"/>
                      <a:pt x="35" y="71"/>
                    </a:cubicBezTo>
                    <a:cubicBezTo>
                      <a:pt x="30" y="69"/>
                      <a:pt x="31" y="62"/>
                      <a:pt x="25" y="62"/>
                    </a:cubicBezTo>
                    <a:moveTo>
                      <a:pt x="50" y="46"/>
                    </a:moveTo>
                    <a:cubicBezTo>
                      <a:pt x="48" y="49"/>
                      <a:pt x="39" y="56"/>
                      <a:pt x="48" y="58"/>
                    </a:cubicBezTo>
                    <a:cubicBezTo>
                      <a:pt x="49" y="58"/>
                      <a:pt x="49" y="58"/>
                      <a:pt x="49" y="58"/>
                    </a:cubicBezTo>
                    <a:cubicBezTo>
                      <a:pt x="52" y="58"/>
                      <a:pt x="48" y="57"/>
                      <a:pt x="50" y="55"/>
                    </a:cubicBezTo>
                    <a:cubicBezTo>
                      <a:pt x="54" y="61"/>
                      <a:pt x="58" y="66"/>
                      <a:pt x="64" y="70"/>
                    </a:cubicBezTo>
                    <a:cubicBezTo>
                      <a:pt x="64" y="65"/>
                      <a:pt x="64" y="65"/>
                      <a:pt x="64" y="65"/>
                    </a:cubicBezTo>
                    <a:cubicBezTo>
                      <a:pt x="59" y="63"/>
                      <a:pt x="56" y="60"/>
                      <a:pt x="56" y="53"/>
                    </a:cubicBezTo>
                    <a:cubicBezTo>
                      <a:pt x="59" y="57"/>
                      <a:pt x="62" y="58"/>
                      <a:pt x="64" y="60"/>
                    </a:cubicBezTo>
                    <a:cubicBezTo>
                      <a:pt x="64" y="54"/>
                      <a:pt x="64" y="54"/>
                      <a:pt x="64" y="54"/>
                    </a:cubicBezTo>
                    <a:cubicBezTo>
                      <a:pt x="60" y="50"/>
                      <a:pt x="57" y="46"/>
                      <a:pt x="50" y="46"/>
                    </a:cubicBezTo>
                    <a:moveTo>
                      <a:pt x="64" y="26"/>
                    </a:moveTo>
                    <a:cubicBezTo>
                      <a:pt x="63" y="26"/>
                      <a:pt x="63" y="27"/>
                      <a:pt x="62" y="27"/>
                    </a:cubicBezTo>
                    <a:cubicBezTo>
                      <a:pt x="63" y="28"/>
                      <a:pt x="63" y="28"/>
                      <a:pt x="64" y="29"/>
                    </a:cubicBezTo>
                    <a:cubicBezTo>
                      <a:pt x="64" y="26"/>
                      <a:pt x="64" y="26"/>
                      <a:pt x="64" y="26"/>
                    </a:cubicBezTo>
                    <a:moveTo>
                      <a:pt x="63" y="0"/>
                    </a:moveTo>
                    <a:cubicBezTo>
                      <a:pt x="62" y="0"/>
                      <a:pt x="61" y="0"/>
                      <a:pt x="60" y="2"/>
                    </a:cubicBezTo>
                    <a:cubicBezTo>
                      <a:pt x="60" y="5"/>
                      <a:pt x="62" y="5"/>
                      <a:pt x="64" y="5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64" y="0"/>
                      <a:pt x="63" y="0"/>
                      <a:pt x="63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7" name="Freeform 683"/>
              <p:cNvSpPr>
                <a:spLocks/>
              </p:cNvSpPr>
              <p:nvPr/>
            </p:nvSpPr>
            <p:spPr bwMode="auto">
              <a:xfrm>
                <a:off x="2261" y="1564"/>
                <a:ext cx="72" cy="46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0" y="2"/>
                  </a:cxn>
                  <a:cxn ang="0">
                    <a:pos x="14" y="9"/>
                  </a:cxn>
                  <a:cxn ang="0">
                    <a:pos x="14" y="2"/>
                  </a:cxn>
                  <a:cxn ang="0">
                    <a:pos x="7" y="0"/>
                  </a:cxn>
                </a:cxnLst>
                <a:rect l="0" t="0" r="r" b="b"/>
                <a:pathLst>
                  <a:path w="14" h="9">
                    <a:moveTo>
                      <a:pt x="7" y="0"/>
                    </a:moveTo>
                    <a:cubicBezTo>
                      <a:pt x="5" y="0"/>
                      <a:pt x="2" y="1"/>
                      <a:pt x="0" y="2"/>
                    </a:cubicBezTo>
                    <a:cubicBezTo>
                      <a:pt x="7" y="2"/>
                      <a:pt x="10" y="6"/>
                      <a:pt x="14" y="9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2" y="1"/>
                      <a:pt x="10" y="0"/>
                      <a:pt x="7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8" name="Freeform 684"/>
              <p:cNvSpPr>
                <a:spLocks/>
              </p:cNvSpPr>
              <p:nvPr/>
            </p:nvSpPr>
            <p:spPr bwMode="auto">
              <a:xfrm>
                <a:off x="2276" y="1492"/>
                <a:ext cx="57" cy="66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4"/>
                  </a:cxn>
                  <a:cxn ang="0">
                    <a:pos x="3" y="12"/>
                  </a:cxn>
                  <a:cxn ang="0">
                    <a:pos x="6" y="11"/>
                  </a:cxn>
                  <a:cxn ang="0">
                    <a:pos x="11" y="13"/>
                  </a:cxn>
                  <a:cxn ang="0">
                    <a:pos x="11" y="4"/>
                  </a:cxn>
                  <a:cxn ang="0">
                    <a:pos x="6" y="0"/>
                  </a:cxn>
                </a:cxnLst>
                <a:rect l="0" t="0" r="r" b="b"/>
                <a:pathLst>
                  <a:path w="11" h="13">
                    <a:moveTo>
                      <a:pt x="6" y="0"/>
                    </a:moveTo>
                    <a:cubicBezTo>
                      <a:pt x="5" y="2"/>
                      <a:pt x="3" y="3"/>
                      <a:pt x="0" y="4"/>
                    </a:cubicBezTo>
                    <a:cubicBezTo>
                      <a:pt x="3" y="8"/>
                      <a:pt x="3" y="8"/>
                      <a:pt x="3" y="12"/>
                    </a:cubicBezTo>
                    <a:cubicBezTo>
                      <a:pt x="4" y="12"/>
                      <a:pt x="5" y="11"/>
                      <a:pt x="6" y="11"/>
                    </a:cubicBezTo>
                    <a:cubicBezTo>
                      <a:pt x="8" y="11"/>
                      <a:pt x="9" y="12"/>
                      <a:pt x="11" y="13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9" y="2"/>
                      <a:pt x="8" y="1"/>
                      <a:pt x="6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9" name="Freeform 685"/>
              <p:cNvSpPr>
                <a:spLocks/>
              </p:cNvSpPr>
              <p:nvPr/>
            </p:nvSpPr>
            <p:spPr bwMode="auto">
              <a:xfrm>
                <a:off x="2121" y="1322"/>
                <a:ext cx="212" cy="190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20" y="0"/>
                  </a:cxn>
                  <a:cxn ang="0">
                    <a:pos x="20" y="3"/>
                  </a:cxn>
                  <a:cxn ang="0">
                    <a:pos x="16" y="0"/>
                  </a:cxn>
                  <a:cxn ang="0">
                    <a:pos x="10" y="0"/>
                  </a:cxn>
                  <a:cxn ang="0">
                    <a:pos x="4" y="6"/>
                  </a:cxn>
                  <a:cxn ang="0">
                    <a:pos x="16" y="3"/>
                  </a:cxn>
                  <a:cxn ang="0">
                    <a:pos x="15" y="7"/>
                  </a:cxn>
                  <a:cxn ang="0">
                    <a:pos x="18" y="7"/>
                  </a:cxn>
                  <a:cxn ang="0">
                    <a:pos x="27" y="12"/>
                  </a:cxn>
                  <a:cxn ang="0">
                    <a:pos x="18" y="9"/>
                  </a:cxn>
                  <a:cxn ang="0">
                    <a:pos x="14" y="10"/>
                  </a:cxn>
                  <a:cxn ang="0">
                    <a:pos x="14" y="15"/>
                  </a:cxn>
                  <a:cxn ang="0">
                    <a:pos x="16" y="37"/>
                  </a:cxn>
                  <a:cxn ang="0">
                    <a:pos x="21" y="36"/>
                  </a:cxn>
                  <a:cxn ang="0">
                    <a:pos x="22" y="28"/>
                  </a:cxn>
                  <a:cxn ang="0">
                    <a:pos x="21" y="28"/>
                  </a:cxn>
                  <a:cxn ang="0">
                    <a:pos x="20" y="30"/>
                  </a:cxn>
                  <a:cxn ang="0">
                    <a:pos x="18" y="32"/>
                  </a:cxn>
                  <a:cxn ang="0">
                    <a:pos x="18" y="32"/>
                  </a:cxn>
                  <a:cxn ang="0">
                    <a:pos x="25" y="17"/>
                  </a:cxn>
                  <a:cxn ang="0">
                    <a:pos x="25" y="17"/>
                  </a:cxn>
                  <a:cxn ang="0">
                    <a:pos x="35" y="24"/>
                  </a:cxn>
                  <a:cxn ang="0">
                    <a:pos x="39" y="30"/>
                  </a:cxn>
                  <a:cxn ang="0">
                    <a:pos x="40" y="30"/>
                  </a:cxn>
                  <a:cxn ang="0">
                    <a:pos x="35" y="14"/>
                  </a:cxn>
                  <a:cxn ang="0">
                    <a:pos x="41" y="18"/>
                  </a:cxn>
                  <a:cxn ang="0">
                    <a:pos x="41" y="17"/>
                  </a:cxn>
                  <a:cxn ang="0">
                    <a:pos x="41" y="16"/>
                  </a:cxn>
                  <a:cxn ang="0">
                    <a:pos x="41" y="12"/>
                  </a:cxn>
                  <a:cxn ang="0">
                    <a:pos x="40" y="11"/>
                  </a:cxn>
                  <a:cxn ang="0">
                    <a:pos x="36" y="12"/>
                  </a:cxn>
                  <a:cxn ang="0">
                    <a:pos x="26" y="0"/>
                  </a:cxn>
                </a:cxnLst>
                <a:rect l="0" t="0" r="r" b="b"/>
                <a:pathLst>
                  <a:path w="41" h="37">
                    <a:moveTo>
                      <a:pt x="26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22" y="2"/>
                      <a:pt x="21" y="3"/>
                      <a:pt x="20" y="3"/>
                    </a:cubicBezTo>
                    <a:cubicBezTo>
                      <a:pt x="18" y="3"/>
                      <a:pt x="16" y="2"/>
                      <a:pt x="16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4"/>
                      <a:pt x="3" y="1"/>
                      <a:pt x="4" y="6"/>
                    </a:cubicBezTo>
                    <a:cubicBezTo>
                      <a:pt x="8" y="5"/>
                      <a:pt x="11" y="4"/>
                      <a:pt x="16" y="3"/>
                    </a:cubicBezTo>
                    <a:cubicBezTo>
                      <a:pt x="15" y="4"/>
                      <a:pt x="15" y="5"/>
                      <a:pt x="15" y="7"/>
                    </a:cubicBezTo>
                    <a:cubicBezTo>
                      <a:pt x="16" y="7"/>
                      <a:pt x="17" y="7"/>
                      <a:pt x="18" y="7"/>
                    </a:cubicBezTo>
                    <a:cubicBezTo>
                      <a:pt x="23" y="7"/>
                      <a:pt x="27" y="7"/>
                      <a:pt x="27" y="12"/>
                    </a:cubicBezTo>
                    <a:cubicBezTo>
                      <a:pt x="25" y="10"/>
                      <a:pt x="22" y="9"/>
                      <a:pt x="18" y="9"/>
                    </a:cubicBezTo>
                    <a:cubicBezTo>
                      <a:pt x="17" y="9"/>
                      <a:pt x="15" y="9"/>
                      <a:pt x="14" y="10"/>
                    </a:cubicBezTo>
                    <a:cubicBezTo>
                      <a:pt x="13" y="13"/>
                      <a:pt x="13" y="12"/>
                      <a:pt x="14" y="15"/>
                    </a:cubicBezTo>
                    <a:cubicBezTo>
                      <a:pt x="0" y="16"/>
                      <a:pt x="5" y="37"/>
                      <a:pt x="16" y="37"/>
                    </a:cubicBezTo>
                    <a:cubicBezTo>
                      <a:pt x="17" y="37"/>
                      <a:pt x="19" y="36"/>
                      <a:pt x="21" y="36"/>
                    </a:cubicBezTo>
                    <a:cubicBezTo>
                      <a:pt x="22" y="34"/>
                      <a:pt x="22" y="31"/>
                      <a:pt x="22" y="28"/>
                    </a:cubicBezTo>
                    <a:cubicBezTo>
                      <a:pt x="22" y="28"/>
                      <a:pt x="22" y="28"/>
                      <a:pt x="21" y="28"/>
                    </a:cubicBezTo>
                    <a:cubicBezTo>
                      <a:pt x="20" y="28"/>
                      <a:pt x="20" y="29"/>
                      <a:pt x="20" y="30"/>
                    </a:cubicBezTo>
                    <a:cubicBezTo>
                      <a:pt x="20" y="31"/>
                      <a:pt x="19" y="32"/>
                      <a:pt x="18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7" y="27"/>
                      <a:pt x="16" y="17"/>
                      <a:pt x="25" y="17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30" y="18"/>
                      <a:pt x="33" y="21"/>
                      <a:pt x="35" y="24"/>
                    </a:cubicBezTo>
                    <a:cubicBezTo>
                      <a:pt x="36" y="25"/>
                      <a:pt x="35" y="30"/>
                      <a:pt x="39" y="30"/>
                    </a:cubicBezTo>
                    <a:cubicBezTo>
                      <a:pt x="39" y="30"/>
                      <a:pt x="40" y="30"/>
                      <a:pt x="40" y="30"/>
                    </a:cubicBezTo>
                    <a:cubicBezTo>
                      <a:pt x="39" y="24"/>
                      <a:pt x="36" y="21"/>
                      <a:pt x="35" y="14"/>
                    </a:cubicBezTo>
                    <a:cubicBezTo>
                      <a:pt x="37" y="15"/>
                      <a:pt x="39" y="17"/>
                      <a:pt x="41" y="18"/>
                    </a:cubicBezTo>
                    <a:cubicBezTo>
                      <a:pt x="41" y="17"/>
                      <a:pt x="41" y="17"/>
                      <a:pt x="41" y="17"/>
                    </a:cubicBezTo>
                    <a:cubicBezTo>
                      <a:pt x="41" y="16"/>
                      <a:pt x="41" y="16"/>
                      <a:pt x="41" y="16"/>
                    </a:cubicBezTo>
                    <a:cubicBezTo>
                      <a:pt x="41" y="12"/>
                      <a:pt x="41" y="12"/>
                      <a:pt x="41" y="12"/>
                    </a:cubicBezTo>
                    <a:cubicBezTo>
                      <a:pt x="41" y="11"/>
                      <a:pt x="41" y="11"/>
                      <a:pt x="40" y="11"/>
                    </a:cubicBezTo>
                    <a:cubicBezTo>
                      <a:pt x="39" y="12"/>
                      <a:pt x="37" y="12"/>
                      <a:pt x="36" y="12"/>
                    </a:cubicBezTo>
                    <a:cubicBezTo>
                      <a:pt x="30" y="12"/>
                      <a:pt x="27" y="7"/>
                      <a:pt x="26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0" name="Freeform 686"/>
              <p:cNvSpPr>
                <a:spLocks/>
              </p:cNvSpPr>
              <p:nvPr/>
            </p:nvSpPr>
            <p:spPr bwMode="auto">
              <a:xfrm>
                <a:off x="2058" y="2021"/>
                <a:ext cx="197" cy="129"/>
              </a:xfrm>
              <a:custGeom>
                <a:avLst/>
                <a:gdLst/>
                <a:ahLst/>
                <a:cxnLst>
                  <a:cxn ang="0">
                    <a:pos x="33" y="0"/>
                  </a:cxn>
                  <a:cxn ang="0">
                    <a:pos x="29" y="4"/>
                  </a:cxn>
                  <a:cxn ang="0">
                    <a:pos x="30" y="4"/>
                  </a:cxn>
                  <a:cxn ang="0">
                    <a:pos x="31" y="4"/>
                  </a:cxn>
                  <a:cxn ang="0">
                    <a:pos x="32" y="4"/>
                  </a:cxn>
                  <a:cxn ang="0">
                    <a:pos x="33" y="5"/>
                  </a:cxn>
                  <a:cxn ang="0">
                    <a:pos x="7" y="14"/>
                  </a:cxn>
                  <a:cxn ang="0">
                    <a:pos x="5" y="25"/>
                  </a:cxn>
                  <a:cxn ang="0">
                    <a:pos x="13" y="19"/>
                  </a:cxn>
                  <a:cxn ang="0">
                    <a:pos x="18" y="22"/>
                  </a:cxn>
                  <a:cxn ang="0">
                    <a:pos x="19" y="22"/>
                  </a:cxn>
                  <a:cxn ang="0">
                    <a:pos x="20" y="16"/>
                  </a:cxn>
                  <a:cxn ang="0">
                    <a:pos x="26" y="20"/>
                  </a:cxn>
                  <a:cxn ang="0">
                    <a:pos x="27" y="20"/>
                  </a:cxn>
                  <a:cxn ang="0">
                    <a:pos x="32" y="15"/>
                  </a:cxn>
                  <a:cxn ang="0">
                    <a:pos x="31" y="11"/>
                  </a:cxn>
                  <a:cxn ang="0">
                    <a:pos x="32" y="11"/>
                  </a:cxn>
                  <a:cxn ang="0">
                    <a:pos x="37" y="1"/>
                  </a:cxn>
                  <a:cxn ang="0">
                    <a:pos x="33" y="0"/>
                  </a:cxn>
                </a:cxnLst>
                <a:rect l="0" t="0" r="r" b="b"/>
                <a:pathLst>
                  <a:path w="38" h="25">
                    <a:moveTo>
                      <a:pt x="33" y="0"/>
                    </a:moveTo>
                    <a:cubicBezTo>
                      <a:pt x="31" y="0"/>
                      <a:pt x="29" y="1"/>
                      <a:pt x="29" y="4"/>
                    </a:cubicBezTo>
                    <a:cubicBezTo>
                      <a:pt x="29" y="4"/>
                      <a:pt x="30" y="4"/>
                      <a:pt x="30" y="4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32" y="4"/>
                      <a:pt x="32" y="4"/>
                      <a:pt x="32" y="4"/>
                    </a:cubicBezTo>
                    <a:cubicBezTo>
                      <a:pt x="33" y="4"/>
                      <a:pt x="33" y="4"/>
                      <a:pt x="33" y="5"/>
                    </a:cubicBezTo>
                    <a:cubicBezTo>
                      <a:pt x="26" y="8"/>
                      <a:pt x="9" y="3"/>
                      <a:pt x="7" y="14"/>
                    </a:cubicBezTo>
                    <a:cubicBezTo>
                      <a:pt x="14" y="16"/>
                      <a:pt x="0" y="20"/>
                      <a:pt x="5" y="25"/>
                    </a:cubicBezTo>
                    <a:cubicBezTo>
                      <a:pt x="7" y="22"/>
                      <a:pt x="9" y="19"/>
                      <a:pt x="13" y="19"/>
                    </a:cubicBezTo>
                    <a:cubicBezTo>
                      <a:pt x="14" y="20"/>
                      <a:pt x="15" y="22"/>
                      <a:pt x="18" y="22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22" y="20"/>
                      <a:pt x="18" y="16"/>
                      <a:pt x="20" y="16"/>
                    </a:cubicBezTo>
                    <a:cubicBezTo>
                      <a:pt x="21" y="19"/>
                      <a:pt x="23" y="20"/>
                      <a:pt x="26" y="20"/>
                    </a:cubicBezTo>
                    <a:cubicBezTo>
                      <a:pt x="26" y="20"/>
                      <a:pt x="27" y="20"/>
                      <a:pt x="27" y="20"/>
                    </a:cubicBezTo>
                    <a:cubicBezTo>
                      <a:pt x="25" y="15"/>
                      <a:pt x="31" y="17"/>
                      <a:pt x="32" y="15"/>
                    </a:cubicBezTo>
                    <a:cubicBezTo>
                      <a:pt x="32" y="13"/>
                      <a:pt x="31" y="13"/>
                      <a:pt x="31" y="11"/>
                    </a:cubicBezTo>
                    <a:cubicBezTo>
                      <a:pt x="31" y="11"/>
                      <a:pt x="31" y="11"/>
                      <a:pt x="32" y="11"/>
                    </a:cubicBezTo>
                    <a:cubicBezTo>
                      <a:pt x="37" y="11"/>
                      <a:pt x="38" y="7"/>
                      <a:pt x="37" y="1"/>
                    </a:cubicBezTo>
                    <a:cubicBezTo>
                      <a:pt x="36" y="1"/>
                      <a:pt x="35" y="0"/>
                      <a:pt x="33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1" name="Freeform 687"/>
              <p:cNvSpPr>
                <a:spLocks/>
              </p:cNvSpPr>
              <p:nvPr/>
            </p:nvSpPr>
            <p:spPr bwMode="auto">
              <a:xfrm>
                <a:off x="2219" y="2911"/>
                <a:ext cx="36" cy="26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5" y="5"/>
                  </a:cxn>
                  <a:cxn ang="0">
                    <a:pos x="7" y="4"/>
                  </a:cxn>
                  <a:cxn ang="0">
                    <a:pos x="3" y="0"/>
                  </a:cxn>
                </a:cxnLst>
                <a:rect l="0" t="0" r="r" b="b"/>
                <a:pathLst>
                  <a:path w="7" h="5">
                    <a:moveTo>
                      <a:pt x="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3" y="3"/>
                      <a:pt x="0" y="2"/>
                      <a:pt x="0" y="4"/>
                    </a:cubicBezTo>
                    <a:cubicBezTo>
                      <a:pt x="0" y="5"/>
                      <a:pt x="3" y="5"/>
                      <a:pt x="5" y="5"/>
                    </a:cubicBezTo>
                    <a:cubicBezTo>
                      <a:pt x="6" y="5"/>
                      <a:pt x="7" y="5"/>
                      <a:pt x="7" y="4"/>
                    </a:cubicBezTo>
                    <a:cubicBezTo>
                      <a:pt x="5" y="3"/>
                      <a:pt x="6" y="0"/>
                      <a:pt x="3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2" name="Freeform 688"/>
              <p:cNvSpPr>
                <a:spLocks/>
              </p:cNvSpPr>
              <p:nvPr/>
            </p:nvSpPr>
            <p:spPr bwMode="auto">
              <a:xfrm>
                <a:off x="2193" y="2680"/>
                <a:ext cx="36" cy="36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7"/>
                  </a:cxn>
                  <a:cxn ang="0">
                    <a:pos x="7" y="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7" h="7">
                    <a:moveTo>
                      <a:pt x="6" y="0"/>
                    </a:moveTo>
                    <a:cubicBezTo>
                      <a:pt x="1" y="0"/>
                      <a:pt x="0" y="3"/>
                      <a:pt x="0" y="7"/>
                    </a:cubicBezTo>
                    <a:cubicBezTo>
                      <a:pt x="4" y="7"/>
                      <a:pt x="7" y="6"/>
                      <a:pt x="7" y="2"/>
                    </a:cubicBezTo>
                    <a:cubicBezTo>
                      <a:pt x="7" y="1"/>
                      <a:pt x="6" y="1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3" name="Freeform 689"/>
              <p:cNvSpPr>
                <a:spLocks/>
              </p:cNvSpPr>
              <p:nvPr/>
            </p:nvSpPr>
            <p:spPr bwMode="auto">
              <a:xfrm>
                <a:off x="2141" y="2880"/>
                <a:ext cx="57" cy="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11"/>
                  </a:cxn>
                  <a:cxn ang="0">
                    <a:pos x="11" y="10"/>
                  </a:cxn>
                  <a:cxn ang="0">
                    <a:pos x="0" y="0"/>
                  </a:cxn>
                </a:cxnLst>
                <a:rect l="0" t="0" r="r" b="b"/>
                <a:pathLst>
                  <a:path w="11" h="11">
                    <a:moveTo>
                      <a:pt x="0" y="0"/>
                    </a:moveTo>
                    <a:cubicBezTo>
                      <a:pt x="0" y="5"/>
                      <a:pt x="3" y="11"/>
                      <a:pt x="7" y="11"/>
                    </a:cubicBezTo>
                    <a:cubicBezTo>
                      <a:pt x="8" y="11"/>
                      <a:pt x="9" y="11"/>
                      <a:pt x="11" y="10"/>
                    </a:cubicBezTo>
                    <a:cubicBezTo>
                      <a:pt x="8" y="6"/>
                      <a:pt x="2" y="5"/>
                      <a:pt x="0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4" name="Freeform 690"/>
              <p:cNvSpPr>
                <a:spLocks/>
              </p:cNvSpPr>
              <p:nvPr/>
            </p:nvSpPr>
            <p:spPr bwMode="auto">
              <a:xfrm>
                <a:off x="2136" y="2227"/>
                <a:ext cx="21" cy="21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4"/>
                  </a:cxn>
                  <a:cxn ang="0">
                    <a:pos x="4" y="4"/>
                  </a:cxn>
                  <a:cxn ang="0">
                    <a:pos x="2" y="0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cubicBezTo>
                      <a:pt x="2" y="1"/>
                      <a:pt x="0" y="2"/>
                      <a:pt x="1" y="4"/>
                    </a:cubicBezTo>
                    <a:cubicBezTo>
                      <a:pt x="2" y="4"/>
                      <a:pt x="3" y="4"/>
                      <a:pt x="4" y="4"/>
                    </a:cubicBezTo>
                    <a:cubicBezTo>
                      <a:pt x="4" y="2"/>
                      <a:pt x="4" y="0"/>
                      <a:pt x="2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5" name="Freeform 691"/>
              <p:cNvSpPr>
                <a:spLocks/>
              </p:cNvSpPr>
              <p:nvPr/>
            </p:nvSpPr>
            <p:spPr bwMode="auto">
              <a:xfrm>
                <a:off x="2048" y="2237"/>
                <a:ext cx="109" cy="88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5"/>
                  </a:cxn>
                  <a:cxn ang="0">
                    <a:pos x="4" y="5"/>
                  </a:cxn>
                  <a:cxn ang="0">
                    <a:pos x="18" y="17"/>
                  </a:cxn>
                  <a:cxn ang="0">
                    <a:pos x="21" y="10"/>
                  </a:cxn>
                  <a:cxn ang="0">
                    <a:pos x="11" y="0"/>
                  </a:cxn>
                </a:cxnLst>
                <a:rect l="0" t="0" r="r" b="b"/>
                <a:pathLst>
                  <a:path w="21" h="17">
                    <a:moveTo>
                      <a:pt x="11" y="0"/>
                    </a:moveTo>
                    <a:cubicBezTo>
                      <a:pt x="7" y="1"/>
                      <a:pt x="2" y="2"/>
                      <a:pt x="0" y="5"/>
                    </a:cubicBezTo>
                    <a:cubicBezTo>
                      <a:pt x="1" y="5"/>
                      <a:pt x="2" y="5"/>
                      <a:pt x="4" y="5"/>
                    </a:cubicBezTo>
                    <a:cubicBezTo>
                      <a:pt x="13" y="5"/>
                      <a:pt x="19" y="11"/>
                      <a:pt x="18" y="17"/>
                    </a:cubicBezTo>
                    <a:cubicBezTo>
                      <a:pt x="21" y="14"/>
                      <a:pt x="21" y="13"/>
                      <a:pt x="21" y="10"/>
                    </a:cubicBezTo>
                    <a:cubicBezTo>
                      <a:pt x="20" y="4"/>
                      <a:pt x="12" y="5"/>
                      <a:pt x="11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6" name="Freeform 692"/>
              <p:cNvSpPr>
                <a:spLocks/>
              </p:cNvSpPr>
              <p:nvPr/>
            </p:nvSpPr>
            <p:spPr bwMode="auto">
              <a:xfrm>
                <a:off x="2105" y="1404"/>
                <a:ext cx="36" cy="31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1"/>
                  </a:cxn>
                  <a:cxn ang="0">
                    <a:pos x="3" y="6"/>
                  </a:cxn>
                  <a:cxn ang="0">
                    <a:pos x="6" y="0"/>
                  </a:cxn>
                  <a:cxn ang="0">
                    <a:pos x="4" y="0"/>
                  </a:cxn>
                </a:cxnLst>
                <a:rect l="0" t="0" r="r" b="b"/>
                <a:pathLst>
                  <a:path w="7" h="6">
                    <a:moveTo>
                      <a:pt x="4" y="0"/>
                    </a:moveTo>
                    <a:cubicBezTo>
                      <a:pt x="3" y="0"/>
                      <a:pt x="1" y="1"/>
                      <a:pt x="0" y="1"/>
                    </a:cubicBezTo>
                    <a:cubicBezTo>
                      <a:pt x="0" y="4"/>
                      <a:pt x="1" y="6"/>
                      <a:pt x="3" y="6"/>
                    </a:cubicBezTo>
                    <a:cubicBezTo>
                      <a:pt x="5" y="6"/>
                      <a:pt x="7" y="4"/>
                      <a:pt x="6" y="0"/>
                    </a:cubicBezTo>
                    <a:cubicBezTo>
                      <a:pt x="5" y="0"/>
                      <a:pt x="5" y="0"/>
                      <a:pt x="4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7" name="Freeform 693"/>
              <p:cNvSpPr>
                <a:spLocks/>
              </p:cNvSpPr>
              <p:nvPr/>
            </p:nvSpPr>
            <p:spPr bwMode="auto">
              <a:xfrm>
                <a:off x="2110" y="2212"/>
                <a:ext cx="21" cy="2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4"/>
                  </a:cxn>
                  <a:cxn ang="0">
                    <a:pos x="4" y="4"/>
                  </a:cxn>
                  <a:cxn ang="0">
                    <a:pos x="2" y="0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cubicBezTo>
                      <a:pt x="1" y="1"/>
                      <a:pt x="0" y="2"/>
                      <a:pt x="1" y="4"/>
                    </a:cubicBezTo>
                    <a:cubicBezTo>
                      <a:pt x="2" y="4"/>
                      <a:pt x="3" y="4"/>
                      <a:pt x="4" y="4"/>
                    </a:cubicBezTo>
                    <a:cubicBezTo>
                      <a:pt x="4" y="2"/>
                      <a:pt x="3" y="0"/>
                      <a:pt x="2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8" name="Freeform 694"/>
              <p:cNvSpPr>
                <a:spLocks/>
              </p:cNvSpPr>
              <p:nvPr/>
            </p:nvSpPr>
            <p:spPr bwMode="auto">
              <a:xfrm>
                <a:off x="2048" y="1435"/>
                <a:ext cx="83" cy="62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5" y="2"/>
                  </a:cxn>
                  <a:cxn ang="0">
                    <a:pos x="7" y="6"/>
                  </a:cxn>
                  <a:cxn ang="0">
                    <a:pos x="3" y="5"/>
                  </a:cxn>
                  <a:cxn ang="0">
                    <a:pos x="0" y="9"/>
                  </a:cxn>
                  <a:cxn ang="0">
                    <a:pos x="2" y="10"/>
                  </a:cxn>
                  <a:cxn ang="0">
                    <a:pos x="5" y="8"/>
                  </a:cxn>
                  <a:cxn ang="0">
                    <a:pos x="9" y="6"/>
                  </a:cxn>
                  <a:cxn ang="0">
                    <a:pos x="10" y="11"/>
                  </a:cxn>
                  <a:cxn ang="0">
                    <a:pos x="12" y="12"/>
                  </a:cxn>
                  <a:cxn ang="0">
                    <a:pos x="16" y="9"/>
                  </a:cxn>
                  <a:cxn ang="0">
                    <a:pos x="10" y="0"/>
                  </a:cxn>
                  <a:cxn ang="0">
                    <a:pos x="10" y="0"/>
                  </a:cxn>
                </a:cxnLst>
                <a:rect l="0" t="0" r="r" b="b"/>
                <a:pathLst>
                  <a:path w="16" h="12">
                    <a:moveTo>
                      <a:pt x="10" y="0"/>
                    </a:moveTo>
                    <a:cubicBezTo>
                      <a:pt x="8" y="0"/>
                      <a:pt x="7" y="1"/>
                      <a:pt x="5" y="2"/>
                    </a:cubicBezTo>
                    <a:cubicBezTo>
                      <a:pt x="4" y="5"/>
                      <a:pt x="8" y="3"/>
                      <a:pt x="7" y="6"/>
                    </a:cubicBezTo>
                    <a:cubicBezTo>
                      <a:pt x="6" y="6"/>
                      <a:pt x="4" y="5"/>
                      <a:pt x="3" y="5"/>
                    </a:cubicBezTo>
                    <a:cubicBezTo>
                      <a:pt x="1" y="5"/>
                      <a:pt x="0" y="6"/>
                      <a:pt x="0" y="9"/>
                    </a:cubicBezTo>
                    <a:cubicBezTo>
                      <a:pt x="1" y="10"/>
                      <a:pt x="1" y="10"/>
                      <a:pt x="2" y="10"/>
                    </a:cubicBezTo>
                    <a:cubicBezTo>
                      <a:pt x="3" y="10"/>
                      <a:pt x="4" y="9"/>
                      <a:pt x="5" y="8"/>
                    </a:cubicBezTo>
                    <a:cubicBezTo>
                      <a:pt x="6" y="7"/>
                      <a:pt x="8" y="6"/>
                      <a:pt x="9" y="6"/>
                    </a:cubicBezTo>
                    <a:cubicBezTo>
                      <a:pt x="9" y="9"/>
                      <a:pt x="9" y="10"/>
                      <a:pt x="10" y="11"/>
                    </a:cubicBezTo>
                    <a:cubicBezTo>
                      <a:pt x="11" y="12"/>
                      <a:pt x="11" y="12"/>
                      <a:pt x="12" y="12"/>
                    </a:cubicBezTo>
                    <a:cubicBezTo>
                      <a:pt x="14" y="12"/>
                      <a:pt x="14" y="10"/>
                      <a:pt x="16" y="9"/>
                    </a:cubicBezTo>
                    <a:cubicBezTo>
                      <a:pt x="15" y="5"/>
                      <a:pt x="10" y="5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9" name="Freeform 695"/>
              <p:cNvSpPr>
                <a:spLocks noEditPoints="1"/>
              </p:cNvSpPr>
              <p:nvPr/>
            </p:nvSpPr>
            <p:spPr bwMode="auto">
              <a:xfrm>
                <a:off x="1426" y="1322"/>
                <a:ext cx="726" cy="1445"/>
              </a:xfrm>
              <a:custGeom>
                <a:avLst/>
                <a:gdLst/>
                <a:ahLst/>
                <a:cxnLst>
                  <a:cxn ang="0">
                    <a:pos x="42" y="226"/>
                  </a:cxn>
                  <a:cxn ang="0">
                    <a:pos x="30" y="165"/>
                  </a:cxn>
                  <a:cxn ang="0">
                    <a:pos x="27" y="160"/>
                  </a:cxn>
                  <a:cxn ang="0">
                    <a:pos x="36" y="153"/>
                  </a:cxn>
                  <a:cxn ang="0">
                    <a:pos x="60" y="102"/>
                  </a:cxn>
                  <a:cxn ang="0">
                    <a:pos x="91" y="25"/>
                  </a:cxn>
                  <a:cxn ang="0">
                    <a:pos x="71" y="11"/>
                  </a:cxn>
                  <a:cxn ang="0">
                    <a:pos x="73" y="22"/>
                  </a:cxn>
                  <a:cxn ang="0">
                    <a:pos x="63" y="29"/>
                  </a:cxn>
                  <a:cxn ang="0">
                    <a:pos x="61" y="28"/>
                  </a:cxn>
                  <a:cxn ang="0">
                    <a:pos x="49" y="30"/>
                  </a:cxn>
                  <a:cxn ang="0">
                    <a:pos x="67" y="84"/>
                  </a:cxn>
                  <a:cxn ang="0">
                    <a:pos x="70" y="71"/>
                  </a:cxn>
                  <a:cxn ang="0">
                    <a:pos x="46" y="57"/>
                  </a:cxn>
                  <a:cxn ang="0">
                    <a:pos x="55" y="75"/>
                  </a:cxn>
                  <a:cxn ang="0">
                    <a:pos x="50" y="87"/>
                  </a:cxn>
                  <a:cxn ang="0">
                    <a:pos x="40" y="96"/>
                  </a:cxn>
                  <a:cxn ang="0">
                    <a:pos x="36" y="116"/>
                  </a:cxn>
                  <a:cxn ang="0">
                    <a:pos x="25" y="152"/>
                  </a:cxn>
                  <a:cxn ang="0">
                    <a:pos x="16" y="162"/>
                  </a:cxn>
                  <a:cxn ang="0">
                    <a:pos x="29" y="173"/>
                  </a:cxn>
                  <a:cxn ang="0">
                    <a:pos x="10" y="168"/>
                  </a:cxn>
                  <a:cxn ang="0">
                    <a:pos x="38" y="195"/>
                  </a:cxn>
                  <a:cxn ang="0">
                    <a:pos x="8" y="210"/>
                  </a:cxn>
                  <a:cxn ang="0">
                    <a:pos x="16" y="225"/>
                  </a:cxn>
                  <a:cxn ang="0">
                    <a:pos x="27" y="254"/>
                  </a:cxn>
                  <a:cxn ang="0">
                    <a:pos x="45" y="264"/>
                  </a:cxn>
                  <a:cxn ang="0">
                    <a:pos x="53" y="268"/>
                  </a:cxn>
                  <a:cxn ang="0">
                    <a:pos x="41" y="254"/>
                  </a:cxn>
                  <a:cxn ang="0">
                    <a:pos x="36" y="243"/>
                  </a:cxn>
                  <a:cxn ang="0">
                    <a:pos x="67" y="239"/>
                  </a:cxn>
                  <a:cxn ang="0">
                    <a:pos x="71" y="269"/>
                  </a:cxn>
                  <a:cxn ang="0">
                    <a:pos x="111" y="266"/>
                  </a:cxn>
                  <a:cxn ang="0">
                    <a:pos x="114" y="255"/>
                  </a:cxn>
                  <a:cxn ang="0">
                    <a:pos x="82" y="237"/>
                  </a:cxn>
                  <a:cxn ang="0">
                    <a:pos x="46" y="227"/>
                  </a:cxn>
                  <a:cxn ang="0">
                    <a:pos x="111" y="203"/>
                  </a:cxn>
                  <a:cxn ang="0">
                    <a:pos x="118" y="195"/>
                  </a:cxn>
                  <a:cxn ang="0">
                    <a:pos x="113" y="192"/>
                  </a:cxn>
                  <a:cxn ang="0">
                    <a:pos x="121" y="188"/>
                  </a:cxn>
                  <a:cxn ang="0">
                    <a:pos x="126" y="196"/>
                  </a:cxn>
                  <a:cxn ang="0">
                    <a:pos x="133" y="158"/>
                  </a:cxn>
                  <a:cxn ang="0">
                    <a:pos x="121" y="174"/>
                  </a:cxn>
                  <a:cxn ang="0">
                    <a:pos x="101" y="164"/>
                  </a:cxn>
                  <a:cxn ang="0">
                    <a:pos x="104" y="186"/>
                  </a:cxn>
                  <a:cxn ang="0">
                    <a:pos x="91" y="173"/>
                  </a:cxn>
                  <a:cxn ang="0">
                    <a:pos x="82" y="196"/>
                  </a:cxn>
                  <a:cxn ang="0">
                    <a:pos x="83" y="181"/>
                  </a:cxn>
                  <a:cxn ang="0">
                    <a:pos x="78" y="186"/>
                  </a:cxn>
                  <a:cxn ang="0">
                    <a:pos x="70" y="190"/>
                  </a:cxn>
                  <a:cxn ang="0">
                    <a:pos x="59" y="162"/>
                  </a:cxn>
                  <a:cxn ang="0">
                    <a:pos x="69" y="133"/>
                  </a:cxn>
                  <a:cxn ang="0">
                    <a:pos x="79" y="133"/>
                  </a:cxn>
                  <a:cxn ang="0">
                    <a:pos x="75" y="93"/>
                  </a:cxn>
                  <a:cxn ang="0">
                    <a:pos x="99" y="55"/>
                  </a:cxn>
                  <a:cxn ang="0">
                    <a:pos x="90" y="13"/>
                  </a:cxn>
                </a:cxnLst>
                <a:rect l="0" t="0" r="r" b="b"/>
                <a:pathLst>
                  <a:path w="140" h="281">
                    <a:moveTo>
                      <a:pt x="69" y="198"/>
                    </a:moveTo>
                    <a:cubicBezTo>
                      <a:pt x="68" y="197"/>
                      <a:pt x="71" y="194"/>
                      <a:pt x="75" y="194"/>
                    </a:cubicBezTo>
                    <a:cubicBezTo>
                      <a:pt x="76" y="194"/>
                      <a:pt x="77" y="194"/>
                      <a:pt x="78" y="195"/>
                    </a:cubicBezTo>
                    <a:cubicBezTo>
                      <a:pt x="76" y="197"/>
                      <a:pt x="70" y="196"/>
                      <a:pt x="69" y="198"/>
                    </a:cubicBezTo>
                    <a:moveTo>
                      <a:pt x="42" y="226"/>
                    </a:moveTo>
                    <a:cubicBezTo>
                      <a:pt x="42" y="222"/>
                      <a:pt x="47" y="214"/>
                      <a:pt x="48" y="205"/>
                    </a:cubicBezTo>
                    <a:cubicBezTo>
                      <a:pt x="49" y="195"/>
                      <a:pt x="45" y="184"/>
                      <a:pt x="54" y="182"/>
                    </a:cubicBezTo>
                    <a:cubicBezTo>
                      <a:pt x="57" y="201"/>
                      <a:pt x="50" y="215"/>
                      <a:pt x="42" y="226"/>
                    </a:cubicBezTo>
                    <a:moveTo>
                      <a:pt x="50" y="181"/>
                    </a:moveTo>
                    <a:cubicBezTo>
                      <a:pt x="47" y="179"/>
                      <a:pt x="53" y="175"/>
                      <a:pt x="54" y="174"/>
                    </a:cubicBezTo>
                    <a:cubicBezTo>
                      <a:pt x="56" y="176"/>
                      <a:pt x="50" y="178"/>
                      <a:pt x="50" y="181"/>
                    </a:cubicBezTo>
                    <a:moveTo>
                      <a:pt x="30" y="165"/>
                    </a:moveTo>
                    <a:cubicBezTo>
                      <a:pt x="28" y="165"/>
                      <a:pt x="29" y="163"/>
                      <a:pt x="27" y="163"/>
                    </a:cubicBezTo>
                    <a:cubicBezTo>
                      <a:pt x="28" y="162"/>
                      <a:pt x="29" y="162"/>
                      <a:pt x="31" y="162"/>
                    </a:cubicBezTo>
                    <a:cubicBezTo>
                      <a:pt x="31" y="163"/>
                      <a:pt x="31" y="164"/>
                      <a:pt x="31" y="165"/>
                    </a:cubicBezTo>
                    <a:cubicBezTo>
                      <a:pt x="30" y="165"/>
                      <a:pt x="30" y="165"/>
                      <a:pt x="30" y="165"/>
                    </a:cubicBezTo>
                    <a:moveTo>
                      <a:pt x="45" y="185"/>
                    </a:moveTo>
                    <a:cubicBezTo>
                      <a:pt x="42" y="183"/>
                      <a:pt x="41" y="179"/>
                      <a:pt x="38" y="177"/>
                    </a:cubicBezTo>
                    <a:cubicBezTo>
                      <a:pt x="43" y="174"/>
                      <a:pt x="43" y="167"/>
                      <a:pt x="46" y="161"/>
                    </a:cubicBezTo>
                    <a:cubicBezTo>
                      <a:pt x="47" y="163"/>
                      <a:pt x="47" y="167"/>
                      <a:pt x="50" y="168"/>
                    </a:cubicBezTo>
                    <a:cubicBezTo>
                      <a:pt x="48" y="173"/>
                      <a:pt x="43" y="176"/>
                      <a:pt x="45" y="185"/>
                    </a:cubicBezTo>
                    <a:moveTo>
                      <a:pt x="27" y="160"/>
                    </a:moveTo>
                    <a:cubicBezTo>
                      <a:pt x="27" y="160"/>
                      <a:pt x="26" y="159"/>
                      <a:pt x="26" y="159"/>
                    </a:cubicBezTo>
                    <a:cubicBezTo>
                      <a:pt x="27" y="159"/>
                      <a:pt x="27" y="160"/>
                      <a:pt x="27" y="160"/>
                    </a:cubicBezTo>
                    <a:moveTo>
                      <a:pt x="46" y="158"/>
                    </a:moveTo>
                    <a:cubicBezTo>
                      <a:pt x="46" y="157"/>
                      <a:pt x="46" y="156"/>
                      <a:pt x="46" y="155"/>
                    </a:cubicBezTo>
                    <a:cubicBezTo>
                      <a:pt x="47" y="155"/>
                      <a:pt x="48" y="155"/>
                      <a:pt x="49" y="155"/>
                    </a:cubicBezTo>
                    <a:cubicBezTo>
                      <a:pt x="49" y="156"/>
                      <a:pt x="48" y="156"/>
                      <a:pt x="48" y="158"/>
                    </a:cubicBezTo>
                    <a:cubicBezTo>
                      <a:pt x="47" y="158"/>
                      <a:pt x="46" y="158"/>
                      <a:pt x="46" y="158"/>
                    </a:cubicBezTo>
                    <a:moveTo>
                      <a:pt x="36" y="171"/>
                    </a:moveTo>
                    <a:cubicBezTo>
                      <a:pt x="34" y="165"/>
                      <a:pt x="39" y="158"/>
                      <a:pt x="34" y="156"/>
                    </a:cubicBezTo>
                    <a:cubicBezTo>
                      <a:pt x="34" y="154"/>
                      <a:pt x="36" y="155"/>
                      <a:pt x="36" y="153"/>
                    </a:cubicBezTo>
                    <a:cubicBezTo>
                      <a:pt x="40" y="156"/>
                      <a:pt x="38" y="168"/>
                      <a:pt x="36" y="171"/>
                    </a:cubicBezTo>
                    <a:moveTo>
                      <a:pt x="37" y="151"/>
                    </a:moveTo>
                    <a:cubicBezTo>
                      <a:pt x="36" y="148"/>
                      <a:pt x="41" y="150"/>
                      <a:pt x="40" y="147"/>
                    </a:cubicBezTo>
                    <a:cubicBezTo>
                      <a:pt x="42" y="147"/>
                      <a:pt x="41" y="150"/>
                      <a:pt x="41" y="151"/>
                    </a:cubicBezTo>
                    <a:cubicBezTo>
                      <a:pt x="40" y="151"/>
                      <a:pt x="39" y="151"/>
                      <a:pt x="37" y="151"/>
                    </a:cubicBezTo>
                    <a:moveTo>
                      <a:pt x="60" y="102"/>
                    </a:moveTo>
                    <a:cubicBezTo>
                      <a:pt x="57" y="98"/>
                      <a:pt x="66" y="96"/>
                      <a:pt x="68" y="93"/>
                    </a:cubicBezTo>
                    <a:cubicBezTo>
                      <a:pt x="71" y="98"/>
                      <a:pt x="62" y="99"/>
                      <a:pt x="60" y="102"/>
                    </a:cubicBezTo>
                    <a:moveTo>
                      <a:pt x="83" y="42"/>
                    </a:moveTo>
                    <a:cubicBezTo>
                      <a:pt x="79" y="33"/>
                      <a:pt x="86" y="26"/>
                      <a:pt x="90" y="22"/>
                    </a:cubicBezTo>
                    <a:cubicBezTo>
                      <a:pt x="90" y="21"/>
                      <a:pt x="90" y="21"/>
                      <a:pt x="91" y="21"/>
                    </a:cubicBezTo>
                    <a:cubicBezTo>
                      <a:pt x="91" y="21"/>
                      <a:pt x="91" y="22"/>
                      <a:pt x="91" y="24"/>
                    </a:cubicBezTo>
                    <a:cubicBezTo>
                      <a:pt x="90" y="25"/>
                      <a:pt x="89" y="26"/>
                      <a:pt x="89" y="26"/>
                    </a:cubicBezTo>
                    <a:cubicBezTo>
                      <a:pt x="89" y="26"/>
                      <a:pt x="89" y="26"/>
                      <a:pt x="89" y="26"/>
                    </a:cubicBezTo>
                    <a:cubicBezTo>
                      <a:pt x="89" y="26"/>
                      <a:pt x="89" y="27"/>
                      <a:pt x="89" y="27"/>
                    </a:cubicBezTo>
                    <a:cubicBezTo>
                      <a:pt x="90" y="27"/>
                      <a:pt x="91" y="26"/>
                      <a:pt x="91" y="25"/>
                    </a:cubicBezTo>
                    <a:cubicBezTo>
                      <a:pt x="90" y="31"/>
                      <a:pt x="86" y="35"/>
                      <a:pt x="83" y="42"/>
                    </a:cubicBezTo>
                    <a:moveTo>
                      <a:pt x="77" y="0"/>
                    </a:moveTo>
                    <a:cubicBezTo>
                      <a:pt x="62" y="0"/>
                      <a:pt x="62" y="0"/>
                      <a:pt x="62" y="0"/>
                    </a:cubicBezTo>
                    <a:cubicBezTo>
                      <a:pt x="64" y="7"/>
                      <a:pt x="76" y="3"/>
                      <a:pt x="76" y="11"/>
                    </a:cubicBezTo>
                    <a:cubicBezTo>
                      <a:pt x="74" y="9"/>
                      <a:pt x="72" y="7"/>
                      <a:pt x="69" y="6"/>
                    </a:cubicBezTo>
                    <a:cubicBezTo>
                      <a:pt x="66" y="8"/>
                      <a:pt x="72" y="10"/>
                      <a:pt x="73" y="12"/>
                    </a:cubicBezTo>
                    <a:cubicBezTo>
                      <a:pt x="73" y="13"/>
                      <a:pt x="73" y="13"/>
                      <a:pt x="73" y="13"/>
                    </a:cubicBezTo>
                    <a:cubicBezTo>
                      <a:pt x="73" y="13"/>
                      <a:pt x="72" y="12"/>
                      <a:pt x="71" y="11"/>
                    </a:cubicBezTo>
                    <a:cubicBezTo>
                      <a:pt x="71" y="10"/>
                      <a:pt x="69" y="10"/>
                      <a:pt x="68" y="10"/>
                    </a:cubicBezTo>
                    <a:cubicBezTo>
                      <a:pt x="68" y="10"/>
                      <a:pt x="67" y="10"/>
                      <a:pt x="67" y="10"/>
                    </a:cubicBezTo>
                    <a:cubicBezTo>
                      <a:pt x="67" y="13"/>
                      <a:pt x="70" y="14"/>
                      <a:pt x="71" y="15"/>
                    </a:cubicBezTo>
                    <a:cubicBezTo>
                      <a:pt x="71" y="16"/>
                      <a:pt x="71" y="16"/>
                      <a:pt x="71" y="16"/>
                    </a:cubicBezTo>
                    <a:cubicBezTo>
                      <a:pt x="71" y="16"/>
                      <a:pt x="70" y="16"/>
                      <a:pt x="70" y="15"/>
                    </a:cubicBezTo>
                    <a:cubicBezTo>
                      <a:pt x="70" y="15"/>
                      <a:pt x="69" y="15"/>
                      <a:pt x="69" y="15"/>
                    </a:cubicBezTo>
                    <a:cubicBezTo>
                      <a:pt x="69" y="15"/>
                      <a:pt x="68" y="15"/>
                      <a:pt x="68" y="15"/>
                    </a:cubicBezTo>
                    <a:cubicBezTo>
                      <a:pt x="68" y="19"/>
                      <a:pt x="70" y="20"/>
                      <a:pt x="73" y="22"/>
                    </a:cubicBezTo>
                    <a:cubicBezTo>
                      <a:pt x="72" y="23"/>
                      <a:pt x="70" y="22"/>
                      <a:pt x="70" y="24"/>
                    </a:cubicBezTo>
                    <a:cubicBezTo>
                      <a:pt x="71" y="28"/>
                      <a:pt x="77" y="27"/>
                      <a:pt x="78" y="31"/>
                    </a:cubicBezTo>
                    <a:cubicBezTo>
                      <a:pt x="76" y="30"/>
                      <a:pt x="75" y="29"/>
                      <a:pt x="73" y="29"/>
                    </a:cubicBezTo>
                    <a:cubicBezTo>
                      <a:pt x="73" y="29"/>
                      <a:pt x="72" y="29"/>
                      <a:pt x="71" y="29"/>
                    </a:cubicBezTo>
                    <a:cubicBezTo>
                      <a:pt x="72" y="35"/>
                      <a:pt x="78" y="34"/>
                      <a:pt x="78" y="40"/>
                    </a:cubicBezTo>
                    <a:cubicBezTo>
                      <a:pt x="76" y="36"/>
                      <a:pt x="69" y="36"/>
                      <a:pt x="68" y="30"/>
                    </a:cubicBezTo>
                    <a:cubicBezTo>
                      <a:pt x="68" y="31"/>
                      <a:pt x="67" y="31"/>
                      <a:pt x="66" y="31"/>
                    </a:cubicBezTo>
                    <a:cubicBezTo>
                      <a:pt x="65" y="31"/>
                      <a:pt x="64" y="30"/>
                      <a:pt x="63" y="29"/>
                    </a:cubicBezTo>
                    <a:cubicBezTo>
                      <a:pt x="63" y="31"/>
                      <a:pt x="63" y="33"/>
                      <a:pt x="63" y="36"/>
                    </a:cubicBezTo>
                    <a:cubicBezTo>
                      <a:pt x="68" y="38"/>
                      <a:pt x="70" y="42"/>
                      <a:pt x="75" y="45"/>
                    </a:cubicBezTo>
                    <a:cubicBezTo>
                      <a:pt x="74" y="45"/>
                      <a:pt x="73" y="46"/>
                      <a:pt x="72" y="46"/>
                    </a:cubicBezTo>
                    <a:cubicBezTo>
                      <a:pt x="67" y="46"/>
                      <a:pt x="60" y="41"/>
                      <a:pt x="57" y="38"/>
                    </a:cubicBezTo>
                    <a:cubicBezTo>
                      <a:pt x="58" y="37"/>
                      <a:pt x="59" y="37"/>
                      <a:pt x="60" y="37"/>
                    </a:cubicBezTo>
                    <a:cubicBezTo>
                      <a:pt x="60" y="37"/>
                      <a:pt x="60" y="37"/>
                      <a:pt x="60" y="37"/>
                    </a:cubicBezTo>
                    <a:cubicBezTo>
                      <a:pt x="61" y="37"/>
                      <a:pt x="61" y="37"/>
                      <a:pt x="62" y="37"/>
                    </a:cubicBezTo>
                    <a:cubicBezTo>
                      <a:pt x="63" y="33"/>
                      <a:pt x="60" y="32"/>
                      <a:pt x="61" y="28"/>
                    </a:cubicBezTo>
                    <a:cubicBezTo>
                      <a:pt x="56" y="28"/>
                      <a:pt x="51" y="27"/>
                      <a:pt x="46" y="27"/>
                    </a:cubicBezTo>
                    <a:cubicBezTo>
                      <a:pt x="43" y="27"/>
                      <a:pt x="40" y="27"/>
                      <a:pt x="37" y="28"/>
                    </a:cubicBezTo>
                    <a:cubicBezTo>
                      <a:pt x="34" y="26"/>
                      <a:pt x="37" y="26"/>
                      <a:pt x="40" y="26"/>
                    </a:cubicBezTo>
                    <a:cubicBezTo>
                      <a:pt x="42" y="26"/>
                      <a:pt x="43" y="26"/>
                      <a:pt x="44" y="26"/>
                    </a:cubicBezTo>
                    <a:cubicBezTo>
                      <a:pt x="42" y="24"/>
                      <a:pt x="40" y="23"/>
                      <a:pt x="38" y="23"/>
                    </a:cubicBezTo>
                    <a:cubicBezTo>
                      <a:pt x="31" y="23"/>
                      <a:pt x="22" y="33"/>
                      <a:pt x="31" y="39"/>
                    </a:cubicBezTo>
                    <a:cubicBezTo>
                      <a:pt x="33" y="34"/>
                      <a:pt x="39" y="30"/>
                      <a:pt x="45" y="30"/>
                    </a:cubicBezTo>
                    <a:cubicBezTo>
                      <a:pt x="46" y="30"/>
                      <a:pt x="48" y="30"/>
                      <a:pt x="49" y="30"/>
                    </a:cubicBezTo>
                    <a:cubicBezTo>
                      <a:pt x="45" y="32"/>
                      <a:pt x="44" y="39"/>
                      <a:pt x="46" y="43"/>
                    </a:cubicBezTo>
                    <a:cubicBezTo>
                      <a:pt x="47" y="43"/>
                      <a:pt x="49" y="43"/>
                      <a:pt x="51" y="43"/>
                    </a:cubicBezTo>
                    <a:cubicBezTo>
                      <a:pt x="51" y="39"/>
                      <a:pt x="48" y="40"/>
                      <a:pt x="50" y="36"/>
                    </a:cubicBezTo>
                    <a:cubicBezTo>
                      <a:pt x="58" y="38"/>
                      <a:pt x="59" y="46"/>
                      <a:pt x="66" y="49"/>
                    </a:cubicBezTo>
                    <a:cubicBezTo>
                      <a:pt x="67" y="49"/>
                      <a:pt x="68" y="49"/>
                      <a:pt x="68" y="49"/>
                    </a:cubicBezTo>
                    <a:cubicBezTo>
                      <a:pt x="89" y="49"/>
                      <a:pt x="76" y="82"/>
                      <a:pt x="75" y="90"/>
                    </a:cubicBezTo>
                    <a:cubicBezTo>
                      <a:pt x="70" y="91"/>
                      <a:pt x="67" y="94"/>
                      <a:pt x="63" y="95"/>
                    </a:cubicBezTo>
                    <a:cubicBezTo>
                      <a:pt x="63" y="90"/>
                      <a:pt x="65" y="86"/>
                      <a:pt x="67" y="84"/>
                    </a:cubicBezTo>
                    <a:cubicBezTo>
                      <a:pt x="67" y="83"/>
                      <a:pt x="67" y="83"/>
                      <a:pt x="66" y="83"/>
                    </a:cubicBezTo>
                    <a:cubicBezTo>
                      <a:pt x="66" y="83"/>
                      <a:pt x="66" y="83"/>
                      <a:pt x="65" y="83"/>
                    </a:cubicBezTo>
                    <a:cubicBezTo>
                      <a:pt x="65" y="83"/>
                      <a:pt x="65" y="84"/>
                      <a:pt x="64" y="84"/>
                    </a:cubicBezTo>
                    <a:cubicBezTo>
                      <a:pt x="63" y="84"/>
                      <a:pt x="63" y="83"/>
                      <a:pt x="63" y="82"/>
                    </a:cubicBezTo>
                    <a:cubicBezTo>
                      <a:pt x="65" y="77"/>
                      <a:pt x="72" y="77"/>
                      <a:pt x="74" y="72"/>
                    </a:cubicBezTo>
                    <a:cubicBezTo>
                      <a:pt x="73" y="71"/>
                      <a:pt x="72" y="71"/>
                      <a:pt x="72" y="71"/>
                    </a:cubicBezTo>
                    <a:cubicBezTo>
                      <a:pt x="71" y="71"/>
                      <a:pt x="71" y="71"/>
                      <a:pt x="71" y="71"/>
                    </a:cubicBezTo>
                    <a:cubicBezTo>
                      <a:pt x="70" y="71"/>
                      <a:pt x="70" y="71"/>
                      <a:pt x="70" y="71"/>
                    </a:cubicBezTo>
                    <a:cubicBezTo>
                      <a:pt x="69" y="71"/>
                      <a:pt x="69" y="71"/>
                      <a:pt x="68" y="70"/>
                    </a:cubicBezTo>
                    <a:cubicBezTo>
                      <a:pt x="67" y="72"/>
                      <a:pt x="64" y="73"/>
                      <a:pt x="64" y="77"/>
                    </a:cubicBezTo>
                    <a:cubicBezTo>
                      <a:pt x="60" y="70"/>
                      <a:pt x="69" y="69"/>
                      <a:pt x="67" y="61"/>
                    </a:cubicBezTo>
                    <a:cubicBezTo>
                      <a:pt x="67" y="61"/>
                      <a:pt x="67" y="61"/>
                      <a:pt x="67" y="61"/>
                    </a:cubicBezTo>
                    <a:cubicBezTo>
                      <a:pt x="65" y="61"/>
                      <a:pt x="59" y="63"/>
                      <a:pt x="61" y="69"/>
                    </a:cubicBezTo>
                    <a:cubicBezTo>
                      <a:pt x="56" y="68"/>
                      <a:pt x="58" y="64"/>
                      <a:pt x="56" y="61"/>
                    </a:cubicBezTo>
                    <a:cubicBezTo>
                      <a:pt x="56" y="58"/>
                      <a:pt x="52" y="59"/>
                      <a:pt x="52" y="56"/>
                    </a:cubicBezTo>
                    <a:cubicBezTo>
                      <a:pt x="50" y="56"/>
                      <a:pt x="49" y="57"/>
                      <a:pt x="46" y="57"/>
                    </a:cubicBezTo>
                    <a:cubicBezTo>
                      <a:pt x="46" y="57"/>
                      <a:pt x="45" y="57"/>
                      <a:pt x="45" y="57"/>
                    </a:cubicBezTo>
                    <a:cubicBezTo>
                      <a:pt x="46" y="60"/>
                      <a:pt x="49" y="62"/>
                      <a:pt x="46" y="64"/>
                    </a:cubicBezTo>
                    <a:cubicBezTo>
                      <a:pt x="53" y="66"/>
                      <a:pt x="56" y="65"/>
                      <a:pt x="60" y="71"/>
                    </a:cubicBezTo>
                    <a:cubicBezTo>
                      <a:pt x="60" y="71"/>
                      <a:pt x="59" y="71"/>
                      <a:pt x="59" y="71"/>
                    </a:cubicBezTo>
                    <a:cubicBezTo>
                      <a:pt x="58" y="71"/>
                      <a:pt x="58" y="71"/>
                      <a:pt x="57" y="70"/>
                    </a:cubicBezTo>
                    <a:cubicBezTo>
                      <a:pt x="56" y="70"/>
                      <a:pt x="54" y="69"/>
                      <a:pt x="53" y="69"/>
                    </a:cubicBezTo>
                    <a:cubicBezTo>
                      <a:pt x="52" y="69"/>
                      <a:pt x="52" y="70"/>
                      <a:pt x="51" y="70"/>
                    </a:cubicBezTo>
                    <a:cubicBezTo>
                      <a:pt x="51" y="74"/>
                      <a:pt x="53" y="75"/>
                      <a:pt x="55" y="75"/>
                    </a:cubicBezTo>
                    <a:cubicBezTo>
                      <a:pt x="55" y="75"/>
                      <a:pt x="56" y="75"/>
                      <a:pt x="56" y="75"/>
                    </a:cubicBezTo>
                    <a:cubicBezTo>
                      <a:pt x="57" y="75"/>
                      <a:pt x="57" y="75"/>
                      <a:pt x="57" y="75"/>
                    </a:cubicBezTo>
                    <a:cubicBezTo>
                      <a:pt x="59" y="75"/>
                      <a:pt x="61" y="75"/>
                      <a:pt x="62" y="76"/>
                    </a:cubicBezTo>
                    <a:cubicBezTo>
                      <a:pt x="58" y="81"/>
                      <a:pt x="65" y="95"/>
                      <a:pt x="56" y="99"/>
                    </a:cubicBezTo>
                    <a:cubicBezTo>
                      <a:pt x="58" y="95"/>
                      <a:pt x="58" y="90"/>
                      <a:pt x="60" y="86"/>
                    </a:cubicBezTo>
                    <a:cubicBezTo>
                      <a:pt x="57" y="85"/>
                      <a:pt x="55" y="83"/>
                      <a:pt x="53" y="82"/>
                    </a:cubicBezTo>
                    <a:cubicBezTo>
                      <a:pt x="53" y="84"/>
                      <a:pt x="54" y="87"/>
                      <a:pt x="51" y="87"/>
                    </a:cubicBezTo>
                    <a:cubicBezTo>
                      <a:pt x="51" y="87"/>
                      <a:pt x="51" y="87"/>
                      <a:pt x="50" y="87"/>
                    </a:cubicBezTo>
                    <a:cubicBezTo>
                      <a:pt x="52" y="92"/>
                      <a:pt x="58" y="102"/>
                      <a:pt x="50" y="105"/>
                    </a:cubicBezTo>
                    <a:cubicBezTo>
                      <a:pt x="50" y="100"/>
                      <a:pt x="52" y="98"/>
                      <a:pt x="50" y="92"/>
                    </a:cubicBezTo>
                    <a:cubicBezTo>
                      <a:pt x="48" y="91"/>
                      <a:pt x="41" y="92"/>
                      <a:pt x="40" y="87"/>
                    </a:cubicBezTo>
                    <a:cubicBezTo>
                      <a:pt x="39" y="88"/>
                      <a:pt x="42" y="94"/>
                      <a:pt x="44" y="96"/>
                    </a:cubicBezTo>
                    <a:cubicBezTo>
                      <a:pt x="43" y="96"/>
                      <a:pt x="43" y="96"/>
                      <a:pt x="43" y="96"/>
                    </a:cubicBezTo>
                    <a:cubicBezTo>
                      <a:pt x="43" y="96"/>
                      <a:pt x="42" y="96"/>
                      <a:pt x="42" y="96"/>
                    </a:cubicBezTo>
                    <a:cubicBezTo>
                      <a:pt x="42" y="96"/>
                      <a:pt x="41" y="96"/>
                      <a:pt x="41" y="96"/>
                    </a:cubicBezTo>
                    <a:cubicBezTo>
                      <a:pt x="41" y="96"/>
                      <a:pt x="41" y="96"/>
                      <a:pt x="40" y="96"/>
                    </a:cubicBezTo>
                    <a:cubicBezTo>
                      <a:pt x="40" y="101"/>
                      <a:pt x="44" y="102"/>
                      <a:pt x="49" y="103"/>
                    </a:cubicBezTo>
                    <a:cubicBezTo>
                      <a:pt x="50" y="113"/>
                      <a:pt x="44" y="115"/>
                      <a:pt x="44" y="122"/>
                    </a:cubicBezTo>
                    <a:cubicBezTo>
                      <a:pt x="39" y="116"/>
                      <a:pt x="36" y="108"/>
                      <a:pt x="30" y="104"/>
                    </a:cubicBezTo>
                    <a:cubicBezTo>
                      <a:pt x="27" y="107"/>
                      <a:pt x="34" y="110"/>
                      <a:pt x="35" y="113"/>
                    </a:cubicBezTo>
                    <a:cubicBezTo>
                      <a:pt x="35" y="115"/>
                      <a:pt x="31" y="113"/>
                      <a:pt x="31" y="115"/>
                    </a:cubicBezTo>
                    <a:cubicBezTo>
                      <a:pt x="31" y="117"/>
                      <a:pt x="32" y="117"/>
                      <a:pt x="33" y="117"/>
                    </a:cubicBezTo>
                    <a:cubicBezTo>
                      <a:pt x="33" y="117"/>
                      <a:pt x="34" y="117"/>
                      <a:pt x="34" y="117"/>
                    </a:cubicBezTo>
                    <a:cubicBezTo>
                      <a:pt x="35" y="116"/>
                      <a:pt x="35" y="116"/>
                      <a:pt x="36" y="116"/>
                    </a:cubicBezTo>
                    <a:cubicBezTo>
                      <a:pt x="36" y="116"/>
                      <a:pt x="36" y="116"/>
                      <a:pt x="36" y="116"/>
                    </a:cubicBezTo>
                    <a:cubicBezTo>
                      <a:pt x="40" y="120"/>
                      <a:pt x="33" y="118"/>
                      <a:pt x="34" y="121"/>
                    </a:cubicBezTo>
                    <a:cubicBezTo>
                      <a:pt x="34" y="122"/>
                      <a:pt x="35" y="123"/>
                      <a:pt x="36" y="123"/>
                    </a:cubicBezTo>
                    <a:cubicBezTo>
                      <a:pt x="37" y="123"/>
                      <a:pt x="38" y="123"/>
                      <a:pt x="37" y="121"/>
                    </a:cubicBezTo>
                    <a:cubicBezTo>
                      <a:pt x="42" y="124"/>
                      <a:pt x="39" y="134"/>
                      <a:pt x="41" y="140"/>
                    </a:cubicBezTo>
                    <a:cubicBezTo>
                      <a:pt x="33" y="142"/>
                      <a:pt x="31" y="150"/>
                      <a:pt x="31" y="161"/>
                    </a:cubicBezTo>
                    <a:cubicBezTo>
                      <a:pt x="27" y="161"/>
                      <a:pt x="30" y="152"/>
                      <a:pt x="26" y="152"/>
                    </a:cubicBezTo>
                    <a:cubicBezTo>
                      <a:pt x="26" y="152"/>
                      <a:pt x="26" y="152"/>
                      <a:pt x="25" y="152"/>
                    </a:cubicBezTo>
                    <a:cubicBezTo>
                      <a:pt x="23" y="154"/>
                      <a:pt x="24" y="157"/>
                      <a:pt x="26" y="159"/>
                    </a:cubicBezTo>
                    <a:cubicBezTo>
                      <a:pt x="23" y="157"/>
                      <a:pt x="16" y="153"/>
                      <a:pt x="10" y="153"/>
                    </a:cubicBezTo>
                    <a:cubicBezTo>
                      <a:pt x="6" y="153"/>
                      <a:pt x="3" y="155"/>
                      <a:pt x="2" y="161"/>
                    </a:cubicBezTo>
                    <a:cubicBezTo>
                      <a:pt x="2" y="161"/>
                      <a:pt x="2" y="161"/>
                      <a:pt x="2" y="161"/>
                    </a:cubicBezTo>
                    <a:cubicBezTo>
                      <a:pt x="4" y="161"/>
                      <a:pt x="7" y="157"/>
                      <a:pt x="10" y="157"/>
                    </a:cubicBezTo>
                    <a:cubicBezTo>
                      <a:pt x="13" y="157"/>
                      <a:pt x="11" y="159"/>
                      <a:pt x="9" y="159"/>
                    </a:cubicBezTo>
                    <a:cubicBezTo>
                      <a:pt x="9" y="159"/>
                      <a:pt x="8" y="159"/>
                      <a:pt x="8" y="159"/>
                    </a:cubicBezTo>
                    <a:cubicBezTo>
                      <a:pt x="9" y="162"/>
                      <a:pt x="12" y="162"/>
                      <a:pt x="16" y="162"/>
                    </a:cubicBezTo>
                    <a:cubicBezTo>
                      <a:pt x="17" y="162"/>
                      <a:pt x="19" y="162"/>
                      <a:pt x="20" y="162"/>
                    </a:cubicBezTo>
                    <a:cubicBezTo>
                      <a:pt x="18" y="165"/>
                      <a:pt x="17" y="166"/>
                      <a:pt x="21" y="166"/>
                    </a:cubicBezTo>
                    <a:cubicBezTo>
                      <a:pt x="22" y="166"/>
                      <a:pt x="22" y="166"/>
                      <a:pt x="23" y="166"/>
                    </a:cubicBezTo>
                    <a:cubicBezTo>
                      <a:pt x="23" y="167"/>
                      <a:pt x="22" y="168"/>
                      <a:pt x="22" y="169"/>
                    </a:cubicBezTo>
                    <a:cubicBezTo>
                      <a:pt x="23" y="170"/>
                      <a:pt x="23" y="170"/>
                      <a:pt x="24" y="170"/>
                    </a:cubicBezTo>
                    <a:cubicBezTo>
                      <a:pt x="24" y="170"/>
                      <a:pt x="25" y="170"/>
                      <a:pt x="25" y="170"/>
                    </a:cubicBezTo>
                    <a:cubicBezTo>
                      <a:pt x="26" y="170"/>
                      <a:pt x="26" y="170"/>
                      <a:pt x="27" y="170"/>
                    </a:cubicBezTo>
                    <a:cubicBezTo>
                      <a:pt x="28" y="170"/>
                      <a:pt x="29" y="170"/>
                      <a:pt x="29" y="173"/>
                    </a:cubicBezTo>
                    <a:cubicBezTo>
                      <a:pt x="28" y="173"/>
                      <a:pt x="28" y="173"/>
                      <a:pt x="27" y="173"/>
                    </a:cubicBezTo>
                    <a:cubicBezTo>
                      <a:pt x="23" y="173"/>
                      <a:pt x="20" y="170"/>
                      <a:pt x="17" y="168"/>
                    </a:cubicBezTo>
                    <a:cubicBezTo>
                      <a:pt x="15" y="166"/>
                      <a:pt x="12" y="163"/>
                      <a:pt x="9" y="163"/>
                    </a:cubicBezTo>
                    <a:cubicBezTo>
                      <a:pt x="7" y="163"/>
                      <a:pt x="5" y="164"/>
                      <a:pt x="3" y="165"/>
                    </a:cubicBezTo>
                    <a:cubicBezTo>
                      <a:pt x="3" y="167"/>
                      <a:pt x="3" y="169"/>
                      <a:pt x="3" y="171"/>
                    </a:cubicBezTo>
                    <a:cubicBezTo>
                      <a:pt x="3" y="171"/>
                      <a:pt x="3" y="171"/>
                      <a:pt x="4" y="171"/>
                    </a:cubicBezTo>
                    <a:cubicBezTo>
                      <a:pt x="5" y="171"/>
                      <a:pt x="6" y="170"/>
                      <a:pt x="7" y="169"/>
                    </a:cubicBezTo>
                    <a:cubicBezTo>
                      <a:pt x="8" y="169"/>
                      <a:pt x="9" y="168"/>
                      <a:pt x="10" y="168"/>
                    </a:cubicBezTo>
                    <a:cubicBezTo>
                      <a:pt x="11" y="168"/>
                      <a:pt x="12" y="168"/>
                      <a:pt x="12" y="168"/>
                    </a:cubicBezTo>
                    <a:cubicBezTo>
                      <a:pt x="14" y="175"/>
                      <a:pt x="19" y="180"/>
                      <a:pt x="26" y="180"/>
                    </a:cubicBezTo>
                    <a:cubicBezTo>
                      <a:pt x="28" y="180"/>
                      <a:pt x="30" y="179"/>
                      <a:pt x="33" y="178"/>
                    </a:cubicBezTo>
                    <a:cubicBezTo>
                      <a:pt x="38" y="180"/>
                      <a:pt x="41" y="184"/>
                      <a:pt x="42" y="190"/>
                    </a:cubicBezTo>
                    <a:cubicBezTo>
                      <a:pt x="40" y="188"/>
                      <a:pt x="38" y="187"/>
                      <a:pt x="36" y="187"/>
                    </a:cubicBezTo>
                    <a:cubicBezTo>
                      <a:pt x="28" y="187"/>
                      <a:pt x="22" y="200"/>
                      <a:pt x="32" y="204"/>
                    </a:cubicBezTo>
                    <a:cubicBezTo>
                      <a:pt x="36" y="203"/>
                      <a:pt x="32" y="201"/>
                      <a:pt x="32" y="197"/>
                    </a:cubicBezTo>
                    <a:cubicBezTo>
                      <a:pt x="33" y="196"/>
                      <a:pt x="35" y="195"/>
                      <a:pt x="38" y="195"/>
                    </a:cubicBezTo>
                    <a:cubicBezTo>
                      <a:pt x="39" y="195"/>
                      <a:pt x="40" y="195"/>
                      <a:pt x="40" y="195"/>
                    </a:cubicBezTo>
                    <a:cubicBezTo>
                      <a:pt x="51" y="209"/>
                      <a:pt x="36" y="226"/>
                      <a:pt x="31" y="237"/>
                    </a:cubicBezTo>
                    <a:cubicBezTo>
                      <a:pt x="30" y="236"/>
                      <a:pt x="31" y="229"/>
                      <a:pt x="31" y="225"/>
                    </a:cubicBezTo>
                    <a:cubicBezTo>
                      <a:pt x="33" y="226"/>
                      <a:pt x="31" y="230"/>
                      <a:pt x="33" y="231"/>
                    </a:cubicBezTo>
                    <a:cubicBezTo>
                      <a:pt x="39" y="223"/>
                      <a:pt x="30" y="212"/>
                      <a:pt x="21" y="212"/>
                    </a:cubicBezTo>
                    <a:cubicBezTo>
                      <a:pt x="18" y="212"/>
                      <a:pt x="15" y="213"/>
                      <a:pt x="12" y="216"/>
                    </a:cubicBezTo>
                    <a:cubicBezTo>
                      <a:pt x="10" y="215"/>
                      <a:pt x="12" y="211"/>
                      <a:pt x="10" y="210"/>
                    </a:cubicBezTo>
                    <a:cubicBezTo>
                      <a:pt x="9" y="210"/>
                      <a:pt x="9" y="210"/>
                      <a:pt x="8" y="210"/>
                    </a:cubicBezTo>
                    <a:cubicBezTo>
                      <a:pt x="1" y="210"/>
                      <a:pt x="0" y="217"/>
                      <a:pt x="1" y="220"/>
                    </a:cubicBezTo>
                    <a:cubicBezTo>
                      <a:pt x="2" y="223"/>
                      <a:pt x="4" y="224"/>
                      <a:pt x="6" y="224"/>
                    </a:cubicBezTo>
                    <a:cubicBezTo>
                      <a:pt x="10" y="224"/>
                      <a:pt x="16" y="219"/>
                      <a:pt x="19" y="216"/>
                    </a:cubicBezTo>
                    <a:cubicBezTo>
                      <a:pt x="18" y="217"/>
                      <a:pt x="18" y="218"/>
                      <a:pt x="18" y="220"/>
                    </a:cubicBezTo>
                    <a:cubicBezTo>
                      <a:pt x="24" y="220"/>
                      <a:pt x="23" y="224"/>
                      <a:pt x="29" y="228"/>
                    </a:cubicBezTo>
                    <a:cubicBezTo>
                      <a:pt x="23" y="232"/>
                      <a:pt x="27" y="245"/>
                      <a:pt x="19" y="246"/>
                    </a:cubicBezTo>
                    <a:cubicBezTo>
                      <a:pt x="16" y="243"/>
                      <a:pt x="22" y="240"/>
                      <a:pt x="22" y="237"/>
                    </a:cubicBezTo>
                    <a:cubicBezTo>
                      <a:pt x="22" y="231"/>
                      <a:pt x="19" y="228"/>
                      <a:pt x="16" y="225"/>
                    </a:cubicBezTo>
                    <a:cubicBezTo>
                      <a:pt x="13" y="228"/>
                      <a:pt x="13" y="237"/>
                      <a:pt x="16" y="241"/>
                    </a:cubicBezTo>
                    <a:cubicBezTo>
                      <a:pt x="13" y="246"/>
                      <a:pt x="7" y="248"/>
                      <a:pt x="3" y="251"/>
                    </a:cubicBezTo>
                    <a:cubicBezTo>
                      <a:pt x="4" y="252"/>
                      <a:pt x="5" y="252"/>
                      <a:pt x="6" y="252"/>
                    </a:cubicBezTo>
                    <a:cubicBezTo>
                      <a:pt x="9" y="252"/>
                      <a:pt x="13" y="251"/>
                      <a:pt x="15" y="250"/>
                    </a:cubicBezTo>
                    <a:cubicBezTo>
                      <a:pt x="18" y="252"/>
                      <a:pt x="25" y="256"/>
                      <a:pt x="22" y="261"/>
                    </a:cubicBezTo>
                    <a:cubicBezTo>
                      <a:pt x="23" y="261"/>
                      <a:pt x="23" y="261"/>
                      <a:pt x="24" y="261"/>
                    </a:cubicBezTo>
                    <a:cubicBezTo>
                      <a:pt x="27" y="261"/>
                      <a:pt x="28" y="256"/>
                      <a:pt x="24" y="255"/>
                    </a:cubicBezTo>
                    <a:cubicBezTo>
                      <a:pt x="25" y="254"/>
                      <a:pt x="26" y="254"/>
                      <a:pt x="27" y="254"/>
                    </a:cubicBezTo>
                    <a:cubicBezTo>
                      <a:pt x="29" y="254"/>
                      <a:pt x="31" y="257"/>
                      <a:pt x="33" y="257"/>
                    </a:cubicBezTo>
                    <a:cubicBezTo>
                      <a:pt x="32" y="260"/>
                      <a:pt x="30" y="263"/>
                      <a:pt x="31" y="267"/>
                    </a:cubicBezTo>
                    <a:cubicBezTo>
                      <a:pt x="34" y="267"/>
                      <a:pt x="35" y="266"/>
                      <a:pt x="36" y="266"/>
                    </a:cubicBezTo>
                    <a:cubicBezTo>
                      <a:pt x="37" y="266"/>
                      <a:pt x="37" y="266"/>
                      <a:pt x="38" y="268"/>
                    </a:cubicBezTo>
                    <a:cubicBezTo>
                      <a:pt x="41" y="268"/>
                      <a:pt x="39" y="263"/>
                      <a:pt x="41" y="262"/>
                    </a:cubicBezTo>
                    <a:cubicBezTo>
                      <a:pt x="40" y="259"/>
                      <a:pt x="37" y="258"/>
                      <a:pt x="34" y="256"/>
                    </a:cubicBezTo>
                    <a:cubicBezTo>
                      <a:pt x="34" y="256"/>
                      <a:pt x="35" y="256"/>
                      <a:pt x="35" y="256"/>
                    </a:cubicBezTo>
                    <a:cubicBezTo>
                      <a:pt x="39" y="256"/>
                      <a:pt x="42" y="261"/>
                      <a:pt x="45" y="264"/>
                    </a:cubicBezTo>
                    <a:cubicBezTo>
                      <a:pt x="47" y="262"/>
                      <a:pt x="43" y="258"/>
                      <a:pt x="41" y="257"/>
                    </a:cubicBezTo>
                    <a:cubicBezTo>
                      <a:pt x="42" y="257"/>
                      <a:pt x="42" y="257"/>
                      <a:pt x="42" y="257"/>
                    </a:cubicBezTo>
                    <a:cubicBezTo>
                      <a:pt x="44" y="257"/>
                      <a:pt x="47" y="260"/>
                      <a:pt x="48" y="262"/>
                    </a:cubicBezTo>
                    <a:cubicBezTo>
                      <a:pt x="48" y="266"/>
                      <a:pt x="45" y="268"/>
                      <a:pt x="44" y="271"/>
                    </a:cubicBezTo>
                    <a:cubicBezTo>
                      <a:pt x="46" y="272"/>
                      <a:pt x="48" y="273"/>
                      <a:pt x="47" y="278"/>
                    </a:cubicBezTo>
                    <a:cubicBezTo>
                      <a:pt x="50" y="278"/>
                      <a:pt x="49" y="273"/>
                      <a:pt x="53" y="273"/>
                    </a:cubicBezTo>
                    <a:cubicBezTo>
                      <a:pt x="53" y="273"/>
                      <a:pt x="53" y="273"/>
                      <a:pt x="53" y="273"/>
                    </a:cubicBezTo>
                    <a:cubicBezTo>
                      <a:pt x="53" y="269"/>
                      <a:pt x="53" y="268"/>
                      <a:pt x="53" y="268"/>
                    </a:cubicBezTo>
                    <a:cubicBezTo>
                      <a:pt x="54" y="268"/>
                      <a:pt x="55" y="274"/>
                      <a:pt x="56" y="277"/>
                    </a:cubicBezTo>
                    <a:cubicBezTo>
                      <a:pt x="60" y="271"/>
                      <a:pt x="53" y="266"/>
                      <a:pt x="51" y="261"/>
                    </a:cubicBezTo>
                    <a:cubicBezTo>
                      <a:pt x="52" y="261"/>
                      <a:pt x="52" y="261"/>
                      <a:pt x="53" y="261"/>
                    </a:cubicBezTo>
                    <a:cubicBezTo>
                      <a:pt x="56" y="261"/>
                      <a:pt x="58" y="260"/>
                      <a:pt x="61" y="260"/>
                    </a:cubicBezTo>
                    <a:cubicBezTo>
                      <a:pt x="61" y="255"/>
                      <a:pt x="56" y="257"/>
                      <a:pt x="56" y="253"/>
                    </a:cubicBezTo>
                    <a:cubicBezTo>
                      <a:pt x="54" y="254"/>
                      <a:pt x="51" y="255"/>
                      <a:pt x="49" y="256"/>
                    </a:cubicBezTo>
                    <a:cubicBezTo>
                      <a:pt x="50" y="254"/>
                      <a:pt x="47" y="254"/>
                      <a:pt x="44" y="254"/>
                    </a:cubicBezTo>
                    <a:cubicBezTo>
                      <a:pt x="43" y="254"/>
                      <a:pt x="42" y="254"/>
                      <a:pt x="41" y="254"/>
                    </a:cubicBezTo>
                    <a:cubicBezTo>
                      <a:pt x="40" y="254"/>
                      <a:pt x="39" y="254"/>
                      <a:pt x="38" y="254"/>
                    </a:cubicBezTo>
                    <a:cubicBezTo>
                      <a:pt x="37" y="254"/>
                      <a:pt x="37" y="254"/>
                      <a:pt x="36" y="254"/>
                    </a:cubicBezTo>
                    <a:cubicBezTo>
                      <a:pt x="36" y="252"/>
                      <a:pt x="41" y="254"/>
                      <a:pt x="41" y="252"/>
                    </a:cubicBezTo>
                    <a:cubicBezTo>
                      <a:pt x="40" y="249"/>
                      <a:pt x="43" y="247"/>
                      <a:pt x="40" y="245"/>
                    </a:cubicBezTo>
                    <a:cubicBezTo>
                      <a:pt x="40" y="245"/>
                      <a:pt x="40" y="245"/>
                      <a:pt x="40" y="245"/>
                    </a:cubicBezTo>
                    <a:cubicBezTo>
                      <a:pt x="39" y="245"/>
                      <a:pt x="38" y="245"/>
                      <a:pt x="38" y="245"/>
                    </a:cubicBezTo>
                    <a:cubicBezTo>
                      <a:pt x="37" y="246"/>
                      <a:pt x="37" y="246"/>
                      <a:pt x="36" y="246"/>
                    </a:cubicBezTo>
                    <a:cubicBezTo>
                      <a:pt x="36" y="246"/>
                      <a:pt x="36" y="246"/>
                      <a:pt x="36" y="243"/>
                    </a:cubicBezTo>
                    <a:cubicBezTo>
                      <a:pt x="32" y="245"/>
                      <a:pt x="33" y="252"/>
                      <a:pt x="29" y="253"/>
                    </a:cubicBezTo>
                    <a:cubicBezTo>
                      <a:pt x="29" y="249"/>
                      <a:pt x="27" y="249"/>
                      <a:pt x="26" y="247"/>
                    </a:cubicBezTo>
                    <a:cubicBezTo>
                      <a:pt x="26" y="249"/>
                      <a:pt x="24" y="250"/>
                      <a:pt x="23" y="250"/>
                    </a:cubicBezTo>
                    <a:cubicBezTo>
                      <a:pt x="21" y="250"/>
                      <a:pt x="20" y="249"/>
                      <a:pt x="19" y="249"/>
                    </a:cubicBezTo>
                    <a:cubicBezTo>
                      <a:pt x="24" y="247"/>
                      <a:pt x="28" y="244"/>
                      <a:pt x="34" y="240"/>
                    </a:cubicBezTo>
                    <a:cubicBezTo>
                      <a:pt x="40" y="236"/>
                      <a:pt x="49" y="226"/>
                      <a:pt x="59" y="226"/>
                    </a:cubicBezTo>
                    <a:cubicBezTo>
                      <a:pt x="62" y="226"/>
                      <a:pt x="65" y="227"/>
                      <a:pt x="68" y="231"/>
                    </a:cubicBezTo>
                    <a:cubicBezTo>
                      <a:pt x="69" y="234"/>
                      <a:pt x="68" y="237"/>
                      <a:pt x="67" y="239"/>
                    </a:cubicBezTo>
                    <a:cubicBezTo>
                      <a:pt x="67" y="239"/>
                      <a:pt x="66" y="239"/>
                      <a:pt x="66" y="239"/>
                    </a:cubicBezTo>
                    <a:cubicBezTo>
                      <a:pt x="64" y="239"/>
                      <a:pt x="63" y="238"/>
                      <a:pt x="61" y="237"/>
                    </a:cubicBezTo>
                    <a:cubicBezTo>
                      <a:pt x="60" y="242"/>
                      <a:pt x="63" y="243"/>
                      <a:pt x="66" y="243"/>
                    </a:cubicBezTo>
                    <a:cubicBezTo>
                      <a:pt x="71" y="243"/>
                      <a:pt x="76" y="239"/>
                      <a:pt x="75" y="234"/>
                    </a:cubicBezTo>
                    <a:cubicBezTo>
                      <a:pt x="80" y="236"/>
                      <a:pt x="83" y="242"/>
                      <a:pt x="84" y="249"/>
                    </a:cubicBezTo>
                    <a:cubicBezTo>
                      <a:pt x="75" y="250"/>
                      <a:pt x="78" y="259"/>
                      <a:pt x="77" y="266"/>
                    </a:cubicBezTo>
                    <a:cubicBezTo>
                      <a:pt x="75" y="266"/>
                      <a:pt x="74" y="264"/>
                      <a:pt x="75" y="262"/>
                    </a:cubicBezTo>
                    <a:cubicBezTo>
                      <a:pt x="72" y="262"/>
                      <a:pt x="71" y="265"/>
                      <a:pt x="71" y="269"/>
                    </a:cubicBezTo>
                    <a:cubicBezTo>
                      <a:pt x="73" y="272"/>
                      <a:pt x="75" y="273"/>
                      <a:pt x="77" y="273"/>
                    </a:cubicBezTo>
                    <a:cubicBezTo>
                      <a:pt x="80" y="273"/>
                      <a:pt x="83" y="271"/>
                      <a:pt x="84" y="268"/>
                    </a:cubicBezTo>
                    <a:cubicBezTo>
                      <a:pt x="87" y="264"/>
                      <a:pt x="81" y="252"/>
                      <a:pt x="89" y="252"/>
                    </a:cubicBezTo>
                    <a:cubicBezTo>
                      <a:pt x="84" y="258"/>
                      <a:pt x="91" y="276"/>
                      <a:pt x="80" y="276"/>
                    </a:cubicBezTo>
                    <a:cubicBezTo>
                      <a:pt x="79" y="276"/>
                      <a:pt x="78" y="276"/>
                      <a:pt x="77" y="276"/>
                    </a:cubicBezTo>
                    <a:cubicBezTo>
                      <a:pt x="78" y="280"/>
                      <a:pt x="81" y="281"/>
                      <a:pt x="83" y="281"/>
                    </a:cubicBezTo>
                    <a:cubicBezTo>
                      <a:pt x="90" y="281"/>
                      <a:pt x="97" y="267"/>
                      <a:pt x="94" y="256"/>
                    </a:cubicBezTo>
                    <a:cubicBezTo>
                      <a:pt x="97" y="262"/>
                      <a:pt x="104" y="266"/>
                      <a:pt x="111" y="266"/>
                    </a:cubicBezTo>
                    <a:cubicBezTo>
                      <a:pt x="116" y="266"/>
                      <a:pt x="120" y="264"/>
                      <a:pt x="122" y="257"/>
                    </a:cubicBezTo>
                    <a:cubicBezTo>
                      <a:pt x="121" y="257"/>
                      <a:pt x="121" y="257"/>
                      <a:pt x="120" y="257"/>
                    </a:cubicBezTo>
                    <a:cubicBezTo>
                      <a:pt x="120" y="257"/>
                      <a:pt x="119" y="257"/>
                      <a:pt x="118" y="258"/>
                    </a:cubicBezTo>
                    <a:cubicBezTo>
                      <a:pt x="118" y="259"/>
                      <a:pt x="117" y="260"/>
                      <a:pt x="116" y="260"/>
                    </a:cubicBezTo>
                    <a:cubicBezTo>
                      <a:pt x="115" y="260"/>
                      <a:pt x="115" y="260"/>
                      <a:pt x="114" y="260"/>
                    </a:cubicBezTo>
                    <a:cubicBezTo>
                      <a:pt x="110" y="259"/>
                      <a:pt x="109" y="256"/>
                      <a:pt x="107" y="253"/>
                    </a:cubicBezTo>
                    <a:cubicBezTo>
                      <a:pt x="102" y="250"/>
                      <a:pt x="94" y="251"/>
                      <a:pt x="92" y="247"/>
                    </a:cubicBezTo>
                    <a:cubicBezTo>
                      <a:pt x="99" y="247"/>
                      <a:pt x="107" y="255"/>
                      <a:pt x="114" y="255"/>
                    </a:cubicBezTo>
                    <a:cubicBezTo>
                      <a:pt x="116" y="255"/>
                      <a:pt x="119" y="254"/>
                      <a:pt x="121" y="251"/>
                    </a:cubicBezTo>
                    <a:cubicBezTo>
                      <a:pt x="121" y="248"/>
                      <a:pt x="119" y="247"/>
                      <a:pt x="118" y="246"/>
                    </a:cubicBezTo>
                    <a:cubicBezTo>
                      <a:pt x="115" y="246"/>
                      <a:pt x="120" y="250"/>
                      <a:pt x="116" y="252"/>
                    </a:cubicBezTo>
                    <a:cubicBezTo>
                      <a:pt x="112" y="249"/>
                      <a:pt x="106" y="240"/>
                      <a:pt x="100" y="240"/>
                    </a:cubicBezTo>
                    <a:cubicBezTo>
                      <a:pt x="98" y="240"/>
                      <a:pt x="96" y="241"/>
                      <a:pt x="94" y="245"/>
                    </a:cubicBezTo>
                    <a:cubicBezTo>
                      <a:pt x="93" y="244"/>
                      <a:pt x="91" y="243"/>
                      <a:pt x="89" y="243"/>
                    </a:cubicBezTo>
                    <a:cubicBezTo>
                      <a:pt x="88" y="243"/>
                      <a:pt x="87" y="244"/>
                      <a:pt x="86" y="245"/>
                    </a:cubicBezTo>
                    <a:cubicBezTo>
                      <a:pt x="84" y="243"/>
                      <a:pt x="86" y="238"/>
                      <a:pt x="82" y="237"/>
                    </a:cubicBezTo>
                    <a:cubicBezTo>
                      <a:pt x="88" y="235"/>
                      <a:pt x="97" y="236"/>
                      <a:pt x="96" y="227"/>
                    </a:cubicBezTo>
                    <a:cubicBezTo>
                      <a:pt x="94" y="230"/>
                      <a:pt x="91" y="232"/>
                      <a:pt x="87" y="234"/>
                    </a:cubicBezTo>
                    <a:cubicBezTo>
                      <a:pt x="83" y="234"/>
                      <a:pt x="81" y="231"/>
                      <a:pt x="77" y="230"/>
                    </a:cubicBezTo>
                    <a:cubicBezTo>
                      <a:pt x="78" y="226"/>
                      <a:pt x="82" y="225"/>
                      <a:pt x="82" y="221"/>
                    </a:cubicBezTo>
                    <a:cubicBezTo>
                      <a:pt x="82" y="220"/>
                      <a:pt x="81" y="220"/>
                      <a:pt x="81" y="220"/>
                    </a:cubicBezTo>
                    <a:cubicBezTo>
                      <a:pt x="79" y="220"/>
                      <a:pt x="78" y="224"/>
                      <a:pt x="76" y="224"/>
                    </a:cubicBezTo>
                    <a:cubicBezTo>
                      <a:pt x="71" y="224"/>
                      <a:pt x="66" y="223"/>
                      <a:pt x="61" y="223"/>
                    </a:cubicBezTo>
                    <a:cubicBezTo>
                      <a:pt x="55" y="223"/>
                      <a:pt x="50" y="224"/>
                      <a:pt x="46" y="227"/>
                    </a:cubicBezTo>
                    <a:cubicBezTo>
                      <a:pt x="56" y="217"/>
                      <a:pt x="62" y="199"/>
                      <a:pt x="80" y="198"/>
                    </a:cubicBezTo>
                    <a:cubicBezTo>
                      <a:pt x="80" y="198"/>
                      <a:pt x="80" y="198"/>
                      <a:pt x="80" y="198"/>
                    </a:cubicBezTo>
                    <a:cubicBezTo>
                      <a:pt x="82" y="198"/>
                      <a:pt x="84" y="199"/>
                      <a:pt x="86" y="200"/>
                    </a:cubicBezTo>
                    <a:cubicBezTo>
                      <a:pt x="88" y="200"/>
                      <a:pt x="91" y="201"/>
                      <a:pt x="93" y="201"/>
                    </a:cubicBezTo>
                    <a:cubicBezTo>
                      <a:pt x="95" y="201"/>
                      <a:pt x="97" y="200"/>
                      <a:pt x="99" y="198"/>
                    </a:cubicBezTo>
                    <a:cubicBezTo>
                      <a:pt x="98" y="202"/>
                      <a:pt x="100" y="203"/>
                      <a:pt x="101" y="205"/>
                    </a:cubicBezTo>
                    <a:cubicBezTo>
                      <a:pt x="102" y="205"/>
                      <a:pt x="103" y="205"/>
                      <a:pt x="104" y="205"/>
                    </a:cubicBezTo>
                    <a:cubicBezTo>
                      <a:pt x="106" y="205"/>
                      <a:pt x="108" y="204"/>
                      <a:pt x="111" y="203"/>
                    </a:cubicBezTo>
                    <a:cubicBezTo>
                      <a:pt x="113" y="202"/>
                      <a:pt x="115" y="201"/>
                      <a:pt x="116" y="201"/>
                    </a:cubicBezTo>
                    <a:cubicBezTo>
                      <a:pt x="118" y="201"/>
                      <a:pt x="119" y="202"/>
                      <a:pt x="120" y="205"/>
                    </a:cubicBezTo>
                    <a:cubicBezTo>
                      <a:pt x="119" y="206"/>
                      <a:pt x="119" y="206"/>
                      <a:pt x="118" y="206"/>
                    </a:cubicBezTo>
                    <a:cubicBezTo>
                      <a:pt x="117" y="206"/>
                      <a:pt x="117" y="203"/>
                      <a:pt x="115" y="203"/>
                    </a:cubicBezTo>
                    <a:cubicBezTo>
                      <a:pt x="113" y="205"/>
                      <a:pt x="115" y="209"/>
                      <a:pt x="118" y="209"/>
                    </a:cubicBezTo>
                    <a:cubicBezTo>
                      <a:pt x="119" y="209"/>
                      <a:pt x="119" y="209"/>
                      <a:pt x="120" y="209"/>
                    </a:cubicBezTo>
                    <a:cubicBezTo>
                      <a:pt x="124" y="208"/>
                      <a:pt x="126" y="202"/>
                      <a:pt x="125" y="200"/>
                    </a:cubicBezTo>
                    <a:cubicBezTo>
                      <a:pt x="124" y="196"/>
                      <a:pt x="121" y="195"/>
                      <a:pt x="118" y="195"/>
                    </a:cubicBezTo>
                    <a:cubicBezTo>
                      <a:pt x="116" y="195"/>
                      <a:pt x="113" y="195"/>
                      <a:pt x="110" y="195"/>
                    </a:cubicBezTo>
                    <a:cubicBezTo>
                      <a:pt x="108" y="196"/>
                      <a:pt x="105" y="196"/>
                      <a:pt x="102" y="196"/>
                    </a:cubicBezTo>
                    <a:cubicBezTo>
                      <a:pt x="102" y="196"/>
                      <a:pt x="101" y="196"/>
                      <a:pt x="100" y="196"/>
                    </a:cubicBezTo>
                    <a:cubicBezTo>
                      <a:pt x="101" y="195"/>
                      <a:pt x="103" y="194"/>
                      <a:pt x="104" y="194"/>
                    </a:cubicBezTo>
                    <a:cubicBezTo>
                      <a:pt x="106" y="194"/>
                      <a:pt x="108" y="195"/>
                      <a:pt x="109" y="195"/>
                    </a:cubicBezTo>
                    <a:cubicBezTo>
                      <a:pt x="108" y="192"/>
                      <a:pt x="110" y="192"/>
                      <a:pt x="111" y="192"/>
                    </a:cubicBezTo>
                    <a:cubicBezTo>
                      <a:pt x="112" y="192"/>
                      <a:pt x="112" y="192"/>
                      <a:pt x="112" y="192"/>
                    </a:cubicBezTo>
                    <a:cubicBezTo>
                      <a:pt x="112" y="192"/>
                      <a:pt x="113" y="192"/>
                      <a:pt x="113" y="192"/>
                    </a:cubicBezTo>
                    <a:cubicBezTo>
                      <a:pt x="114" y="192"/>
                      <a:pt x="115" y="191"/>
                      <a:pt x="114" y="190"/>
                    </a:cubicBezTo>
                    <a:cubicBezTo>
                      <a:pt x="114" y="189"/>
                      <a:pt x="115" y="189"/>
                      <a:pt x="115" y="189"/>
                    </a:cubicBezTo>
                    <a:cubicBezTo>
                      <a:pt x="117" y="189"/>
                      <a:pt x="120" y="191"/>
                      <a:pt x="121" y="192"/>
                    </a:cubicBezTo>
                    <a:cubicBezTo>
                      <a:pt x="121" y="192"/>
                      <a:pt x="121" y="192"/>
                      <a:pt x="121" y="192"/>
                    </a:cubicBezTo>
                    <a:cubicBezTo>
                      <a:pt x="122" y="192"/>
                      <a:pt x="122" y="191"/>
                      <a:pt x="122" y="190"/>
                    </a:cubicBezTo>
                    <a:cubicBezTo>
                      <a:pt x="122" y="189"/>
                      <a:pt x="121" y="188"/>
                      <a:pt x="121" y="188"/>
                    </a:cubicBezTo>
                    <a:cubicBezTo>
                      <a:pt x="120" y="188"/>
                      <a:pt x="120" y="189"/>
                      <a:pt x="120" y="189"/>
                    </a:cubicBezTo>
                    <a:cubicBezTo>
                      <a:pt x="120" y="188"/>
                      <a:pt x="121" y="188"/>
                      <a:pt x="121" y="188"/>
                    </a:cubicBezTo>
                    <a:cubicBezTo>
                      <a:pt x="122" y="188"/>
                      <a:pt x="123" y="189"/>
                      <a:pt x="124" y="191"/>
                    </a:cubicBezTo>
                    <a:cubicBezTo>
                      <a:pt x="125" y="192"/>
                      <a:pt x="126" y="193"/>
                      <a:pt x="127" y="193"/>
                    </a:cubicBezTo>
                    <a:cubicBezTo>
                      <a:pt x="127" y="193"/>
                      <a:pt x="127" y="193"/>
                      <a:pt x="127" y="193"/>
                    </a:cubicBezTo>
                    <a:cubicBezTo>
                      <a:pt x="130" y="193"/>
                      <a:pt x="128" y="189"/>
                      <a:pt x="126" y="189"/>
                    </a:cubicBezTo>
                    <a:cubicBezTo>
                      <a:pt x="126" y="189"/>
                      <a:pt x="126" y="189"/>
                      <a:pt x="126" y="189"/>
                    </a:cubicBezTo>
                    <a:cubicBezTo>
                      <a:pt x="126" y="189"/>
                      <a:pt x="127" y="188"/>
                      <a:pt x="127" y="188"/>
                    </a:cubicBezTo>
                    <a:cubicBezTo>
                      <a:pt x="128" y="188"/>
                      <a:pt x="131" y="192"/>
                      <a:pt x="130" y="195"/>
                    </a:cubicBezTo>
                    <a:cubicBezTo>
                      <a:pt x="129" y="196"/>
                      <a:pt x="128" y="196"/>
                      <a:pt x="126" y="196"/>
                    </a:cubicBezTo>
                    <a:cubicBezTo>
                      <a:pt x="126" y="196"/>
                      <a:pt x="126" y="196"/>
                      <a:pt x="125" y="196"/>
                    </a:cubicBezTo>
                    <a:cubicBezTo>
                      <a:pt x="126" y="199"/>
                      <a:pt x="128" y="200"/>
                      <a:pt x="131" y="200"/>
                    </a:cubicBezTo>
                    <a:cubicBezTo>
                      <a:pt x="132" y="200"/>
                      <a:pt x="132" y="200"/>
                      <a:pt x="133" y="200"/>
                    </a:cubicBezTo>
                    <a:cubicBezTo>
                      <a:pt x="140" y="190"/>
                      <a:pt x="130" y="185"/>
                      <a:pt x="120" y="185"/>
                    </a:cubicBezTo>
                    <a:cubicBezTo>
                      <a:pt x="114" y="185"/>
                      <a:pt x="108" y="187"/>
                      <a:pt x="106" y="191"/>
                    </a:cubicBezTo>
                    <a:cubicBezTo>
                      <a:pt x="106" y="184"/>
                      <a:pt x="122" y="182"/>
                      <a:pt x="128" y="177"/>
                    </a:cubicBezTo>
                    <a:cubicBezTo>
                      <a:pt x="131" y="175"/>
                      <a:pt x="132" y="171"/>
                      <a:pt x="134" y="168"/>
                    </a:cubicBezTo>
                    <a:cubicBezTo>
                      <a:pt x="131" y="165"/>
                      <a:pt x="133" y="164"/>
                      <a:pt x="133" y="158"/>
                    </a:cubicBezTo>
                    <a:cubicBezTo>
                      <a:pt x="129" y="158"/>
                      <a:pt x="128" y="160"/>
                      <a:pt x="127" y="163"/>
                    </a:cubicBezTo>
                    <a:cubicBezTo>
                      <a:pt x="127" y="163"/>
                      <a:pt x="127" y="163"/>
                      <a:pt x="127" y="163"/>
                    </a:cubicBezTo>
                    <a:cubicBezTo>
                      <a:pt x="125" y="163"/>
                      <a:pt x="125" y="162"/>
                      <a:pt x="125" y="161"/>
                    </a:cubicBezTo>
                    <a:cubicBezTo>
                      <a:pt x="122" y="162"/>
                      <a:pt x="121" y="164"/>
                      <a:pt x="122" y="168"/>
                    </a:cubicBezTo>
                    <a:cubicBezTo>
                      <a:pt x="121" y="167"/>
                      <a:pt x="120" y="167"/>
                      <a:pt x="119" y="167"/>
                    </a:cubicBezTo>
                    <a:cubicBezTo>
                      <a:pt x="117" y="167"/>
                      <a:pt x="116" y="172"/>
                      <a:pt x="113" y="174"/>
                    </a:cubicBezTo>
                    <a:cubicBezTo>
                      <a:pt x="114" y="175"/>
                      <a:pt x="115" y="176"/>
                      <a:pt x="115" y="176"/>
                    </a:cubicBezTo>
                    <a:cubicBezTo>
                      <a:pt x="117" y="176"/>
                      <a:pt x="118" y="174"/>
                      <a:pt x="121" y="174"/>
                    </a:cubicBezTo>
                    <a:cubicBezTo>
                      <a:pt x="121" y="178"/>
                      <a:pt x="117" y="178"/>
                      <a:pt x="115" y="180"/>
                    </a:cubicBezTo>
                    <a:cubicBezTo>
                      <a:pt x="113" y="180"/>
                      <a:pt x="117" y="178"/>
                      <a:pt x="115" y="176"/>
                    </a:cubicBezTo>
                    <a:cubicBezTo>
                      <a:pt x="111" y="176"/>
                      <a:pt x="113" y="182"/>
                      <a:pt x="110" y="185"/>
                    </a:cubicBezTo>
                    <a:cubicBezTo>
                      <a:pt x="111" y="178"/>
                      <a:pt x="115" y="169"/>
                      <a:pt x="111" y="162"/>
                    </a:cubicBezTo>
                    <a:cubicBezTo>
                      <a:pt x="111" y="162"/>
                      <a:pt x="111" y="161"/>
                      <a:pt x="111" y="161"/>
                    </a:cubicBezTo>
                    <a:cubicBezTo>
                      <a:pt x="111" y="161"/>
                      <a:pt x="115" y="166"/>
                      <a:pt x="114" y="168"/>
                    </a:cubicBezTo>
                    <a:cubicBezTo>
                      <a:pt x="117" y="167"/>
                      <a:pt x="117" y="159"/>
                      <a:pt x="115" y="157"/>
                    </a:cubicBezTo>
                    <a:cubicBezTo>
                      <a:pt x="111" y="159"/>
                      <a:pt x="102" y="154"/>
                      <a:pt x="101" y="164"/>
                    </a:cubicBezTo>
                    <a:cubicBezTo>
                      <a:pt x="102" y="165"/>
                      <a:pt x="102" y="165"/>
                      <a:pt x="102" y="165"/>
                    </a:cubicBezTo>
                    <a:cubicBezTo>
                      <a:pt x="102" y="165"/>
                      <a:pt x="103" y="162"/>
                      <a:pt x="104" y="162"/>
                    </a:cubicBezTo>
                    <a:cubicBezTo>
                      <a:pt x="105" y="164"/>
                      <a:pt x="108" y="166"/>
                      <a:pt x="105" y="167"/>
                    </a:cubicBezTo>
                    <a:cubicBezTo>
                      <a:pt x="105" y="172"/>
                      <a:pt x="110" y="170"/>
                      <a:pt x="109" y="176"/>
                    </a:cubicBezTo>
                    <a:cubicBezTo>
                      <a:pt x="107" y="175"/>
                      <a:pt x="108" y="171"/>
                      <a:pt x="105" y="171"/>
                    </a:cubicBezTo>
                    <a:cubicBezTo>
                      <a:pt x="102" y="173"/>
                      <a:pt x="107" y="177"/>
                      <a:pt x="107" y="180"/>
                    </a:cubicBezTo>
                    <a:cubicBezTo>
                      <a:pt x="105" y="179"/>
                      <a:pt x="105" y="176"/>
                      <a:pt x="102" y="176"/>
                    </a:cubicBezTo>
                    <a:cubicBezTo>
                      <a:pt x="103" y="179"/>
                      <a:pt x="104" y="181"/>
                      <a:pt x="104" y="186"/>
                    </a:cubicBezTo>
                    <a:cubicBezTo>
                      <a:pt x="103" y="186"/>
                      <a:pt x="103" y="187"/>
                      <a:pt x="103" y="187"/>
                    </a:cubicBezTo>
                    <a:cubicBezTo>
                      <a:pt x="102" y="187"/>
                      <a:pt x="103" y="185"/>
                      <a:pt x="103" y="184"/>
                    </a:cubicBezTo>
                    <a:cubicBezTo>
                      <a:pt x="103" y="183"/>
                      <a:pt x="102" y="181"/>
                      <a:pt x="102" y="181"/>
                    </a:cubicBezTo>
                    <a:cubicBezTo>
                      <a:pt x="102" y="181"/>
                      <a:pt x="102" y="181"/>
                      <a:pt x="101" y="181"/>
                    </a:cubicBezTo>
                    <a:cubicBezTo>
                      <a:pt x="99" y="184"/>
                      <a:pt x="105" y="194"/>
                      <a:pt x="97" y="194"/>
                    </a:cubicBezTo>
                    <a:cubicBezTo>
                      <a:pt x="95" y="184"/>
                      <a:pt x="107" y="175"/>
                      <a:pt x="98" y="168"/>
                    </a:cubicBezTo>
                    <a:cubicBezTo>
                      <a:pt x="98" y="168"/>
                      <a:pt x="98" y="168"/>
                      <a:pt x="98" y="168"/>
                    </a:cubicBezTo>
                    <a:cubicBezTo>
                      <a:pt x="94" y="168"/>
                      <a:pt x="92" y="170"/>
                      <a:pt x="91" y="173"/>
                    </a:cubicBezTo>
                    <a:cubicBezTo>
                      <a:pt x="91" y="174"/>
                      <a:pt x="92" y="174"/>
                      <a:pt x="93" y="174"/>
                    </a:cubicBezTo>
                    <a:cubicBezTo>
                      <a:pt x="93" y="174"/>
                      <a:pt x="94" y="174"/>
                      <a:pt x="94" y="174"/>
                    </a:cubicBezTo>
                    <a:cubicBezTo>
                      <a:pt x="94" y="174"/>
                      <a:pt x="95" y="174"/>
                      <a:pt x="95" y="174"/>
                    </a:cubicBezTo>
                    <a:cubicBezTo>
                      <a:pt x="95" y="181"/>
                      <a:pt x="87" y="191"/>
                      <a:pt x="95" y="195"/>
                    </a:cubicBezTo>
                    <a:cubicBezTo>
                      <a:pt x="94" y="197"/>
                      <a:pt x="93" y="197"/>
                      <a:pt x="91" y="197"/>
                    </a:cubicBezTo>
                    <a:cubicBezTo>
                      <a:pt x="90" y="197"/>
                      <a:pt x="89" y="197"/>
                      <a:pt x="87" y="197"/>
                    </a:cubicBezTo>
                    <a:cubicBezTo>
                      <a:pt x="86" y="197"/>
                      <a:pt x="85" y="196"/>
                      <a:pt x="83" y="196"/>
                    </a:cubicBezTo>
                    <a:cubicBezTo>
                      <a:pt x="83" y="196"/>
                      <a:pt x="82" y="196"/>
                      <a:pt x="82" y="196"/>
                    </a:cubicBezTo>
                    <a:cubicBezTo>
                      <a:pt x="81" y="193"/>
                      <a:pt x="86" y="195"/>
                      <a:pt x="85" y="192"/>
                    </a:cubicBezTo>
                    <a:cubicBezTo>
                      <a:pt x="82" y="188"/>
                      <a:pt x="79" y="191"/>
                      <a:pt x="76" y="188"/>
                    </a:cubicBezTo>
                    <a:cubicBezTo>
                      <a:pt x="76" y="187"/>
                      <a:pt x="77" y="187"/>
                      <a:pt x="79" y="187"/>
                    </a:cubicBezTo>
                    <a:cubicBezTo>
                      <a:pt x="80" y="187"/>
                      <a:pt x="82" y="187"/>
                      <a:pt x="83" y="188"/>
                    </a:cubicBezTo>
                    <a:cubicBezTo>
                      <a:pt x="85" y="186"/>
                      <a:pt x="88" y="185"/>
                      <a:pt x="89" y="181"/>
                    </a:cubicBezTo>
                    <a:cubicBezTo>
                      <a:pt x="89" y="181"/>
                      <a:pt x="88" y="181"/>
                      <a:pt x="88" y="181"/>
                    </a:cubicBezTo>
                    <a:cubicBezTo>
                      <a:pt x="88" y="181"/>
                      <a:pt x="87" y="181"/>
                      <a:pt x="86" y="181"/>
                    </a:cubicBezTo>
                    <a:cubicBezTo>
                      <a:pt x="85" y="181"/>
                      <a:pt x="84" y="181"/>
                      <a:pt x="83" y="181"/>
                    </a:cubicBezTo>
                    <a:cubicBezTo>
                      <a:pt x="82" y="181"/>
                      <a:pt x="82" y="181"/>
                      <a:pt x="81" y="181"/>
                    </a:cubicBezTo>
                    <a:cubicBezTo>
                      <a:pt x="78" y="178"/>
                      <a:pt x="85" y="175"/>
                      <a:pt x="84" y="169"/>
                    </a:cubicBezTo>
                    <a:cubicBezTo>
                      <a:pt x="83" y="166"/>
                      <a:pt x="80" y="170"/>
                      <a:pt x="80" y="164"/>
                    </a:cubicBezTo>
                    <a:cubicBezTo>
                      <a:pt x="80" y="164"/>
                      <a:pt x="80" y="164"/>
                      <a:pt x="79" y="164"/>
                    </a:cubicBezTo>
                    <a:cubicBezTo>
                      <a:pt x="78" y="164"/>
                      <a:pt x="78" y="165"/>
                      <a:pt x="77" y="166"/>
                    </a:cubicBezTo>
                    <a:cubicBezTo>
                      <a:pt x="77" y="168"/>
                      <a:pt x="76" y="169"/>
                      <a:pt x="75" y="169"/>
                    </a:cubicBezTo>
                    <a:cubicBezTo>
                      <a:pt x="75" y="169"/>
                      <a:pt x="74" y="169"/>
                      <a:pt x="74" y="168"/>
                    </a:cubicBezTo>
                    <a:cubicBezTo>
                      <a:pt x="75" y="174"/>
                      <a:pt x="81" y="178"/>
                      <a:pt x="78" y="186"/>
                    </a:cubicBezTo>
                    <a:cubicBezTo>
                      <a:pt x="78" y="181"/>
                      <a:pt x="75" y="180"/>
                      <a:pt x="73" y="176"/>
                    </a:cubicBezTo>
                    <a:cubicBezTo>
                      <a:pt x="72" y="176"/>
                      <a:pt x="72" y="176"/>
                      <a:pt x="72" y="176"/>
                    </a:cubicBezTo>
                    <a:cubicBezTo>
                      <a:pt x="71" y="176"/>
                      <a:pt x="71" y="177"/>
                      <a:pt x="71" y="179"/>
                    </a:cubicBezTo>
                    <a:cubicBezTo>
                      <a:pt x="72" y="180"/>
                      <a:pt x="72" y="182"/>
                      <a:pt x="70" y="182"/>
                    </a:cubicBezTo>
                    <a:cubicBezTo>
                      <a:pt x="70" y="182"/>
                      <a:pt x="70" y="181"/>
                      <a:pt x="69" y="181"/>
                    </a:cubicBezTo>
                    <a:cubicBezTo>
                      <a:pt x="68" y="185"/>
                      <a:pt x="73" y="184"/>
                      <a:pt x="74" y="187"/>
                    </a:cubicBezTo>
                    <a:cubicBezTo>
                      <a:pt x="74" y="191"/>
                      <a:pt x="72" y="193"/>
                      <a:pt x="70" y="195"/>
                    </a:cubicBezTo>
                    <a:cubicBezTo>
                      <a:pt x="67" y="194"/>
                      <a:pt x="71" y="192"/>
                      <a:pt x="70" y="190"/>
                    </a:cubicBezTo>
                    <a:cubicBezTo>
                      <a:pt x="67" y="198"/>
                      <a:pt x="60" y="203"/>
                      <a:pt x="56" y="210"/>
                    </a:cubicBezTo>
                    <a:cubicBezTo>
                      <a:pt x="57" y="204"/>
                      <a:pt x="58" y="190"/>
                      <a:pt x="57" y="179"/>
                    </a:cubicBezTo>
                    <a:cubicBezTo>
                      <a:pt x="58" y="175"/>
                      <a:pt x="61" y="174"/>
                      <a:pt x="63" y="172"/>
                    </a:cubicBezTo>
                    <a:cubicBezTo>
                      <a:pt x="62" y="166"/>
                      <a:pt x="63" y="165"/>
                      <a:pt x="63" y="159"/>
                    </a:cubicBezTo>
                    <a:cubicBezTo>
                      <a:pt x="63" y="157"/>
                      <a:pt x="59" y="158"/>
                      <a:pt x="59" y="156"/>
                    </a:cubicBezTo>
                    <a:cubicBezTo>
                      <a:pt x="58" y="156"/>
                      <a:pt x="58" y="156"/>
                      <a:pt x="58" y="156"/>
                    </a:cubicBezTo>
                    <a:cubicBezTo>
                      <a:pt x="55" y="156"/>
                      <a:pt x="56" y="158"/>
                      <a:pt x="53" y="159"/>
                    </a:cubicBezTo>
                    <a:cubicBezTo>
                      <a:pt x="54" y="161"/>
                      <a:pt x="58" y="160"/>
                      <a:pt x="59" y="162"/>
                    </a:cubicBezTo>
                    <a:cubicBezTo>
                      <a:pt x="58" y="166"/>
                      <a:pt x="56" y="167"/>
                      <a:pt x="54" y="167"/>
                    </a:cubicBezTo>
                    <a:cubicBezTo>
                      <a:pt x="52" y="167"/>
                      <a:pt x="49" y="165"/>
                      <a:pt x="48" y="161"/>
                    </a:cubicBezTo>
                    <a:cubicBezTo>
                      <a:pt x="50" y="159"/>
                      <a:pt x="52" y="157"/>
                      <a:pt x="53" y="155"/>
                    </a:cubicBezTo>
                    <a:cubicBezTo>
                      <a:pt x="52" y="151"/>
                      <a:pt x="50" y="149"/>
                      <a:pt x="46" y="149"/>
                    </a:cubicBezTo>
                    <a:cubicBezTo>
                      <a:pt x="45" y="149"/>
                      <a:pt x="44" y="149"/>
                      <a:pt x="44" y="149"/>
                    </a:cubicBezTo>
                    <a:cubicBezTo>
                      <a:pt x="45" y="148"/>
                      <a:pt x="45" y="146"/>
                      <a:pt x="47" y="145"/>
                    </a:cubicBezTo>
                    <a:cubicBezTo>
                      <a:pt x="39" y="135"/>
                      <a:pt x="52" y="121"/>
                      <a:pt x="61" y="121"/>
                    </a:cubicBezTo>
                    <a:cubicBezTo>
                      <a:pt x="65" y="121"/>
                      <a:pt x="69" y="125"/>
                      <a:pt x="69" y="133"/>
                    </a:cubicBezTo>
                    <a:cubicBezTo>
                      <a:pt x="68" y="133"/>
                      <a:pt x="67" y="134"/>
                      <a:pt x="66" y="134"/>
                    </a:cubicBezTo>
                    <a:cubicBezTo>
                      <a:pt x="65" y="134"/>
                      <a:pt x="65" y="134"/>
                      <a:pt x="64" y="133"/>
                    </a:cubicBezTo>
                    <a:cubicBezTo>
                      <a:pt x="64" y="131"/>
                      <a:pt x="65" y="131"/>
                      <a:pt x="66" y="131"/>
                    </a:cubicBezTo>
                    <a:cubicBezTo>
                      <a:pt x="64" y="130"/>
                      <a:pt x="63" y="129"/>
                      <a:pt x="62" y="129"/>
                    </a:cubicBezTo>
                    <a:cubicBezTo>
                      <a:pt x="57" y="129"/>
                      <a:pt x="57" y="140"/>
                      <a:pt x="64" y="142"/>
                    </a:cubicBezTo>
                    <a:cubicBezTo>
                      <a:pt x="65" y="142"/>
                      <a:pt x="65" y="142"/>
                      <a:pt x="66" y="142"/>
                    </a:cubicBezTo>
                    <a:cubicBezTo>
                      <a:pt x="70" y="142"/>
                      <a:pt x="75" y="138"/>
                      <a:pt x="76" y="133"/>
                    </a:cubicBezTo>
                    <a:cubicBezTo>
                      <a:pt x="77" y="133"/>
                      <a:pt x="78" y="133"/>
                      <a:pt x="79" y="133"/>
                    </a:cubicBezTo>
                    <a:cubicBezTo>
                      <a:pt x="78" y="123"/>
                      <a:pt x="74" y="119"/>
                      <a:pt x="67" y="114"/>
                    </a:cubicBezTo>
                    <a:cubicBezTo>
                      <a:pt x="63" y="114"/>
                      <a:pt x="61" y="115"/>
                      <a:pt x="59" y="115"/>
                    </a:cubicBezTo>
                    <a:cubicBezTo>
                      <a:pt x="58" y="115"/>
                      <a:pt x="57" y="115"/>
                      <a:pt x="55" y="114"/>
                    </a:cubicBezTo>
                    <a:cubicBezTo>
                      <a:pt x="51" y="116"/>
                      <a:pt x="50" y="119"/>
                      <a:pt x="47" y="122"/>
                    </a:cubicBezTo>
                    <a:cubicBezTo>
                      <a:pt x="49" y="109"/>
                      <a:pt x="63" y="103"/>
                      <a:pt x="74" y="95"/>
                    </a:cubicBezTo>
                    <a:cubicBezTo>
                      <a:pt x="74" y="95"/>
                      <a:pt x="74" y="95"/>
                      <a:pt x="74" y="95"/>
                    </a:cubicBezTo>
                    <a:cubicBezTo>
                      <a:pt x="74" y="95"/>
                      <a:pt x="74" y="95"/>
                      <a:pt x="74" y="95"/>
                    </a:cubicBezTo>
                    <a:cubicBezTo>
                      <a:pt x="74" y="94"/>
                      <a:pt x="74" y="94"/>
                      <a:pt x="75" y="93"/>
                    </a:cubicBezTo>
                    <a:cubicBezTo>
                      <a:pt x="75" y="93"/>
                      <a:pt x="75" y="93"/>
                      <a:pt x="75" y="93"/>
                    </a:cubicBezTo>
                    <a:cubicBezTo>
                      <a:pt x="75" y="93"/>
                      <a:pt x="75" y="93"/>
                      <a:pt x="75" y="93"/>
                    </a:cubicBezTo>
                    <a:cubicBezTo>
                      <a:pt x="75" y="93"/>
                      <a:pt x="75" y="93"/>
                      <a:pt x="75" y="93"/>
                    </a:cubicBezTo>
                    <a:cubicBezTo>
                      <a:pt x="77" y="92"/>
                      <a:pt x="79" y="91"/>
                      <a:pt x="80" y="89"/>
                    </a:cubicBezTo>
                    <a:cubicBezTo>
                      <a:pt x="80" y="87"/>
                      <a:pt x="80" y="85"/>
                      <a:pt x="78" y="85"/>
                    </a:cubicBezTo>
                    <a:cubicBezTo>
                      <a:pt x="82" y="79"/>
                      <a:pt x="83" y="71"/>
                      <a:pt x="84" y="63"/>
                    </a:cubicBezTo>
                    <a:cubicBezTo>
                      <a:pt x="89" y="62"/>
                      <a:pt x="93" y="55"/>
                      <a:pt x="98" y="55"/>
                    </a:cubicBezTo>
                    <a:cubicBezTo>
                      <a:pt x="98" y="55"/>
                      <a:pt x="99" y="55"/>
                      <a:pt x="99" y="55"/>
                    </a:cubicBezTo>
                    <a:cubicBezTo>
                      <a:pt x="99" y="56"/>
                      <a:pt x="99" y="57"/>
                      <a:pt x="99" y="57"/>
                    </a:cubicBezTo>
                    <a:cubicBezTo>
                      <a:pt x="99" y="57"/>
                      <a:pt x="98" y="57"/>
                      <a:pt x="98" y="56"/>
                    </a:cubicBezTo>
                    <a:cubicBezTo>
                      <a:pt x="98" y="56"/>
                      <a:pt x="97" y="56"/>
                      <a:pt x="97" y="56"/>
                    </a:cubicBezTo>
                    <a:cubicBezTo>
                      <a:pt x="96" y="56"/>
                      <a:pt x="96" y="56"/>
                      <a:pt x="96" y="56"/>
                    </a:cubicBezTo>
                    <a:cubicBezTo>
                      <a:pt x="97" y="58"/>
                      <a:pt x="98" y="59"/>
                      <a:pt x="99" y="59"/>
                    </a:cubicBezTo>
                    <a:cubicBezTo>
                      <a:pt x="103" y="59"/>
                      <a:pt x="106" y="47"/>
                      <a:pt x="99" y="46"/>
                    </a:cubicBezTo>
                    <a:cubicBezTo>
                      <a:pt x="91" y="47"/>
                      <a:pt x="87" y="48"/>
                      <a:pt x="82" y="53"/>
                    </a:cubicBezTo>
                    <a:cubicBezTo>
                      <a:pt x="84" y="38"/>
                      <a:pt x="108" y="26"/>
                      <a:pt x="90" y="13"/>
                    </a:cubicBezTo>
                    <a:cubicBezTo>
                      <a:pt x="86" y="16"/>
                      <a:pt x="87" y="23"/>
                      <a:pt x="82" y="25"/>
                    </a:cubicBezTo>
                    <a:cubicBezTo>
                      <a:pt x="80" y="30"/>
                      <a:pt x="82" y="39"/>
                      <a:pt x="78" y="42"/>
                    </a:cubicBezTo>
                    <a:cubicBezTo>
                      <a:pt x="78" y="33"/>
                      <a:pt x="83" y="24"/>
                      <a:pt x="82" y="17"/>
                    </a:cubicBezTo>
                    <a:cubicBezTo>
                      <a:pt x="79" y="19"/>
                      <a:pt x="78" y="22"/>
                      <a:pt x="78" y="26"/>
                    </a:cubicBezTo>
                    <a:cubicBezTo>
                      <a:pt x="78" y="26"/>
                      <a:pt x="78" y="26"/>
                      <a:pt x="78" y="26"/>
                    </a:cubicBezTo>
                    <a:cubicBezTo>
                      <a:pt x="76" y="26"/>
                      <a:pt x="79" y="14"/>
                      <a:pt x="80" y="11"/>
                    </a:cubicBezTo>
                    <a:cubicBezTo>
                      <a:pt x="79" y="7"/>
                      <a:pt x="76" y="5"/>
                      <a:pt x="77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0" name="Freeform 696"/>
              <p:cNvSpPr>
                <a:spLocks/>
              </p:cNvSpPr>
              <p:nvPr/>
            </p:nvSpPr>
            <p:spPr bwMode="auto">
              <a:xfrm>
                <a:off x="2053" y="2356"/>
                <a:ext cx="73" cy="97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6" y="1"/>
                  </a:cxn>
                  <a:cxn ang="0">
                    <a:pos x="9" y="12"/>
                  </a:cxn>
                  <a:cxn ang="0">
                    <a:pos x="7" y="14"/>
                  </a:cxn>
                  <a:cxn ang="0">
                    <a:pos x="1" y="11"/>
                  </a:cxn>
                  <a:cxn ang="0">
                    <a:pos x="3" y="19"/>
                  </a:cxn>
                  <a:cxn ang="0">
                    <a:pos x="6" y="19"/>
                  </a:cxn>
                  <a:cxn ang="0">
                    <a:pos x="14" y="10"/>
                  </a:cxn>
                  <a:cxn ang="0">
                    <a:pos x="8" y="0"/>
                  </a:cxn>
                </a:cxnLst>
                <a:rect l="0" t="0" r="r" b="b"/>
                <a:pathLst>
                  <a:path w="14" h="19">
                    <a:moveTo>
                      <a:pt x="8" y="0"/>
                    </a:moveTo>
                    <a:cubicBezTo>
                      <a:pt x="8" y="0"/>
                      <a:pt x="7" y="0"/>
                      <a:pt x="6" y="1"/>
                    </a:cubicBezTo>
                    <a:cubicBezTo>
                      <a:pt x="12" y="4"/>
                      <a:pt x="2" y="12"/>
                      <a:pt x="9" y="12"/>
                    </a:cubicBezTo>
                    <a:cubicBezTo>
                      <a:pt x="8" y="13"/>
                      <a:pt x="8" y="14"/>
                      <a:pt x="7" y="14"/>
                    </a:cubicBezTo>
                    <a:cubicBezTo>
                      <a:pt x="5" y="14"/>
                      <a:pt x="3" y="12"/>
                      <a:pt x="1" y="11"/>
                    </a:cubicBezTo>
                    <a:cubicBezTo>
                      <a:pt x="0" y="15"/>
                      <a:pt x="2" y="17"/>
                      <a:pt x="3" y="19"/>
                    </a:cubicBezTo>
                    <a:cubicBezTo>
                      <a:pt x="4" y="19"/>
                      <a:pt x="5" y="19"/>
                      <a:pt x="6" y="19"/>
                    </a:cubicBezTo>
                    <a:cubicBezTo>
                      <a:pt x="11" y="19"/>
                      <a:pt x="14" y="15"/>
                      <a:pt x="14" y="10"/>
                    </a:cubicBezTo>
                    <a:cubicBezTo>
                      <a:pt x="14" y="5"/>
                      <a:pt x="12" y="0"/>
                      <a:pt x="8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1" name="Freeform 697"/>
              <p:cNvSpPr>
                <a:spLocks/>
              </p:cNvSpPr>
              <p:nvPr/>
            </p:nvSpPr>
            <p:spPr bwMode="auto">
              <a:xfrm>
                <a:off x="2053" y="1399"/>
                <a:ext cx="42" cy="31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1"/>
                  </a:cxn>
                  <a:cxn ang="0">
                    <a:pos x="0" y="4"/>
                  </a:cxn>
                  <a:cxn ang="0">
                    <a:pos x="5" y="6"/>
                  </a:cxn>
                  <a:cxn ang="0">
                    <a:pos x="8" y="4"/>
                  </a:cxn>
                  <a:cxn ang="0">
                    <a:pos x="7" y="5"/>
                  </a:cxn>
                  <a:cxn ang="0">
                    <a:pos x="5" y="0"/>
                  </a:cxn>
                  <a:cxn ang="0">
                    <a:pos x="4" y="0"/>
                  </a:cxn>
                </a:cxnLst>
                <a:rect l="0" t="0" r="r" b="b"/>
                <a:pathLst>
                  <a:path w="8" h="6">
                    <a:moveTo>
                      <a:pt x="4" y="0"/>
                    </a:moveTo>
                    <a:cubicBezTo>
                      <a:pt x="2" y="0"/>
                      <a:pt x="1" y="1"/>
                      <a:pt x="0" y="1"/>
                    </a:cubicBezTo>
                    <a:cubicBezTo>
                      <a:pt x="0" y="2"/>
                      <a:pt x="0" y="3"/>
                      <a:pt x="0" y="4"/>
                    </a:cubicBezTo>
                    <a:cubicBezTo>
                      <a:pt x="0" y="5"/>
                      <a:pt x="3" y="6"/>
                      <a:pt x="5" y="6"/>
                    </a:cubicBezTo>
                    <a:cubicBezTo>
                      <a:pt x="7" y="6"/>
                      <a:pt x="8" y="5"/>
                      <a:pt x="8" y="4"/>
                    </a:cubicBezTo>
                    <a:cubicBezTo>
                      <a:pt x="8" y="5"/>
                      <a:pt x="8" y="5"/>
                      <a:pt x="7" y="5"/>
                    </a:cubicBezTo>
                    <a:cubicBezTo>
                      <a:pt x="5" y="5"/>
                      <a:pt x="7" y="1"/>
                      <a:pt x="5" y="0"/>
                    </a:cubicBezTo>
                    <a:cubicBezTo>
                      <a:pt x="5" y="0"/>
                      <a:pt x="4" y="0"/>
                      <a:pt x="4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2" name="Freeform 698"/>
              <p:cNvSpPr>
                <a:spLocks/>
              </p:cNvSpPr>
              <p:nvPr/>
            </p:nvSpPr>
            <p:spPr bwMode="auto">
              <a:xfrm>
                <a:off x="1903" y="1918"/>
                <a:ext cx="197" cy="211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6" y="13"/>
                  </a:cxn>
                  <a:cxn ang="0">
                    <a:pos x="10" y="17"/>
                  </a:cxn>
                  <a:cxn ang="0">
                    <a:pos x="12" y="17"/>
                  </a:cxn>
                  <a:cxn ang="0">
                    <a:pos x="23" y="22"/>
                  </a:cxn>
                  <a:cxn ang="0">
                    <a:pos x="16" y="19"/>
                  </a:cxn>
                  <a:cxn ang="0">
                    <a:pos x="16" y="26"/>
                  </a:cxn>
                  <a:cxn ang="0">
                    <a:pos x="24" y="34"/>
                  </a:cxn>
                  <a:cxn ang="0">
                    <a:pos x="22" y="31"/>
                  </a:cxn>
                  <a:cxn ang="0">
                    <a:pos x="23" y="41"/>
                  </a:cxn>
                  <a:cxn ang="0">
                    <a:pos x="24" y="41"/>
                  </a:cxn>
                  <a:cxn ang="0">
                    <a:pos x="27" y="35"/>
                  </a:cxn>
                  <a:cxn ang="0">
                    <a:pos x="38" y="22"/>
                  </a:cxn>
                  <a:cxn ang="0">
                    <a:pos x="34" y="23"/>
                  </a:cxn>
                  <a:cxn ang="0">
                    <a:pos x="31" y="22"/>
                  </a:cxn>
                  <a:cxn ang="0">
                    <a:pos x="27" y="31"/>
                  </a:cxn>
                  <a:cxn ang="0">
                    <a:pos x="35" y="13"/>
                  </a:cxn>
                  <a:cxn ang="0">
                    <a:pos x="34" y="13"/>
                  </a:cxn>
                  <a:cxn ang="0">
                    <a:pos x="31" y="14"/>
                  </a:cxn>
                  <a:cxn ang="0">
                    <a:pos x="29" y="15"/>
                  </a:cxn>
                  <a:cxn ang="0">
                    <a:pos x="28" y="14"/>
                  </a:cxn>
                  <a:cxn ang="0">
                    <a:pos x="24" y="21"/>
                  </a:cxn>
                  <a:cxn ang="0">
                    <a:pos x="26" y="7"/>
                  </a:cxn>
                  <a:cxn ang="0">
                    <a:pos x="18" y="10"/>
                  </a:cxn>
                  <a:cxn ang="0">
                    <a:pos x="13" y="1"/>
                  </a:cxn>
                  <a:cxn ang="0">
                    <a:pos x="13" y="5"/>
                  </a:cxn>
                  <a:cxn ang="0">
                    <a:pos x="6" y="0"/>
                  </a:cxn>
                </a:cxnLst>
                <a:rect l="0" t="0" r="r" b="b"/>
                <a:pathLst>
                  <a:path w="38" h="41">
                    <a:moveTo>
                      <a:pt x="6" y="0"/>
                    </a:moveTo>
                    <a:cubicBezTo>
                      <a:pt x="7" y="2"/>
                      <a:pt x="5" y="2"/>
                      <a:pt x="4" y="2"/>
                    </a:cubicBezTo>
                    <a:cubicBezTo>
                      <a:pt x="3" y="2"/>
                      <a:pt x="3" y="2"/>
                      <a:pt x="2" y="2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1" y="3"/>
                    </a:cubicBezTo>
                    <a:cubicBezTo>
                      <a:pt x="10" y="4"/>
                      <a:pt x="9" y="10"/>
                      <a:pt x="16" y="13"/>
                    </a:cubicBezTo>
                    <a:cubicBezTo>
                      <a:pt x="14" y="14"/>
                      <a:pt x="11" y="14"/>
                      <a:pt x="10" y="17"/>
                    </a:cubicBezTo>
                    <a:cubicBezTo>
                      <a:pt x="11" y="17"/>
                      <a:pt x="12" y="17"/>
                      <a:pt x="12" y="17"/>
                    </a:cubicBezTo>
                    <a:cubicBezTo>
                      <a:pt x="18" y="17"/>
                      <a:pt x="22" y="19"/>
                      <a:pt x="23" y="22"/>
                    </a:cubicBezTo>
                    <a:cubicBezTo>
                      <a:pt x="21" y="21"/>
                      <a:pt x="19" y="20"/>
                      <a:pt x="16" y="19"/>
                    </a:cubicBezTo>
                    <a:cubicBezTo>
                      <a:pt x="16" y="22"/>
                      <a:pt x="18" y="24"/>
                      <a:pt x="16" y="26"/>
                    </a:cubicBezTo>
                    <a:cubicBezTo>
                      <a:pt x="21" y="26"/>
                      <a:pt x="28" y="30"/>
                      <a:pt x="24" y="34"/>
                    </a:cubicBezTo>
                    <a:cubicBezTo>
                      <a:pt x="23" y="34"/>
                      <a:pt x="24" y="31"/>
                      <a:pt x="22" y="31"/>
                    </a:cubicBezTo>
                    <a:cubicBezTo>
                      <a:pt x="22" y="35"/>
                      <a:pt x="24" y="36"/>
                      <a:pt x="23" y="41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6" y="41"/>
                      <a:pt x="26" y="37"/>
                      <a:pt x="27" y="35"/>
                    </a:cubicBezTo>
                    <a:cubicBezTo>
                      <a:pt x="31" y="31"/>
                      <a:pt x="36" y="28"/>
                      <a:pt x="38" y="22"/>
                    </a:cubicBezTo>
                    <a:cubicBezTo>
                      <a:pt x="36" y="23"/>
                      <a:pt x="35" y="23"/>
                      <a:pt x="34" y="23"/>
                    </a:cubicBezTo>
                    <a:cubicBezTo>
                      <a:pt x="33" y="23"/>
                      <a:pt x="32" y="23"/>
                      <a:pt x="31" y="22"/>
                    </a:cubicBezTo>
                    <a:cubicBezTo>
                      <a:pt x="30" y="25"/>
                      <a:pt x="29" y="29"/>
                      <a:pt x="27" y="31"/>
                    </a:cubicBezTo>
                    <a:cubicBezTo>
                      <a:pt x="26" y="22"/>
                      <a:pt x="34" y="20"/>
                      <a:pt x="35" y="13"/>
                    </a:cubicBezTo>
                    <a:cubicBezTo>
                      <a:pt x="35" y="13"/>
                      <a:pt x="34" y="13"/>
                      <a:pt x="34" y="13"/>
                    </a:cubicBezTo>
                    <a:cubicBezTo>
                      <a:pt x="32" y="13"/>
                      <a:pt x="31" y="13"/>
                      <a:pt x="31" y="14"/>
                    </a:cubicBezTo>
                    <a:cubicBezTo>
                      <a:pt x="30" y="14"/>
                      <a:pt x="30" y="15"/>
                      <a:pt x="29" y="15"/>
                    </a:cubicBezTo>
                    <a:cubicBezTo>
                      <a:pt x="29" y="15"/>
                      <a:pt x="28" y="14"/>
                      <a:pt x="28" y="14"/>
                    </a:cubicBezTo>
                    <a:cubicBezTo>
                      <a:pt x="27" y="17"/>
                      <a:pt x="27" y="20"/>
                      <a:pt x="24" y="21"/>
                    </a:cubicBezTo>
                    <a:cubicBezTo>
                      <a:pt x="24" y="16"/>
                      <a:pt x="25" y="12"/>
                      <a:pt x="26" y="7"/>
                    </a:cubicBezTo>
                    <a:cubicBezTo>
                      <a:pt x="22" y="9"/>
                      <a:pt x="21" y="8"/>
                      <a:pt x="18" y="10"/>
                    </a:cubicBezTo>
                    <a:cubicBezTo>
                      <a:pt x="17" y="6"/>
                      <a:pt x="17" y="2"/>
                      <a:pt x="13" y="1"/>
                    </a:cubicBezTo>
                    <a:cubicBezTo>
                      <a:pt x="11" y="3"/>
                      <a:pt x="15" y="5"/>
                      <a:pt x="13" y="5"/>
                    </a:cubicBezTo>
                    <a:cubicBezTo>
                      <a:pt x="11" y="3"/>
                      <a:pt x="9" y="1"/>
                      <a:pt x="6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3" name="Freeform 699"/>
              <p:cNvSpPr>
                <a:spLocks/>
              </p:cNvSpPr>
              <p:nvPr/>
            </p:nvSpPr>
            <p:spPr bwMode="auto">
              <a:xfrm>
                <a:off x="2032" y="2119"/>
                <a:ext cx="26" cy="31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1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5" y="3"/>
                  </a:cxn>
                  <a:cxn ang="0">
                    <a:pos x="2" y="0"/>
                  </a:cxn>
                </a:cxnLst>
                <a:rect l="0" t="0" r="r" b="b"/>
                <a:pathLst>
                  <a:path w="5" h="6">
                    <a:moveTo>
                      <a:pt x="2" y="0"/>
                    </a:moveTo>
                    <a:cubicBezTo>
                      <a:pt x="2" y="0"/>
                      <a:pt x="2" y="1"/>
                      <a:pt x="2" y="1"/>
                    </a:cubicBezTo>
                    <a:cubicBezTo>
                      <a:pt x="1" y="3"/>
                      <a:pt x="0" y="4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4" y="6"/>
                      <a:pt x="5" y="5"/>
                      <a:pt x="5" y="3"/>
                    </a:cubicBezTo>
                    <a:cubicBezTo>
                      <a:pt x="5" y="2"/>
                      <a:pt x="4" y="0"/>
                      <a:pt x="2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4" name="Freeform 700"/>
              <p:cNvSpPr>
                <a:spLocks noEditPoints="1"/>
              </p:cNvSpPr>
              <p:nvPr/>
            </p:nvSpPr>
            <p:spPr bwMode="auto">
              <a:xfrm>
                <a:off x="1877" y="2659"/>
                <a:ext cx="166" cy="221"/>
              </a:xfrm>
              <a:custGeom>
                <a:avLst/>
                <a:gdLst/>
                <a:ahLst/>
                <a:cxnLst>
                  <a:cxn ang="0">
                    <a:pos x="7" y="20"/>
                  </a:cxn>
                  <a:cxn ang="0">
                    <a:pos x="8" y="17"/>
                  </a:cxn>
                  <a:cxn ang="0">
                    <a:pos x="9" y="20"/>
                  </a:cxn>
                  <a:cxn ang="0">
                    <a:pos x="7" y="20"/>
                  </a:cxn>
                  <a:cxn ang="0">
                    <a:pos x="22" y="14"/>
                  </a:cxn>
                  <a:cxn ang="0">
                    <a:pos x="21" y="10"/>
                  </a:cxn>
                  <a:cxn ang="0">
                    <a:pos x="23" y="13"/>
                  </a:cxn>
                  <a:cxn ang="0">
                    <a:pos x="22" y="14"/>
                  </a:cxn>
                  <a:cxn ang="0">
                    <a:pos x="8" y="0"/>
                  </a:cxn>
                  <a:cxn ang="0">
                    <a:pos x="0" y="25"/>
                  </a:cxn>
                  <a:cxn ang="0">
                    <a:pos x="2" y="25"/>
                  </a:cxn>
                  <a:cxn ang="0">
                    <a:pos x="4" y="28"/>
                  </a:cxn>
                  <a:cxn ang="0">
                    <a:pos x="6" y="31"/>
                  </a:cxn>
                  <a:cxn ang="0">
                    <a:pos x="6" y="31"/>
                  </a:cxn>
                  <a:cxn ang="0">
                    <a:pos x="13" y="9"/>
                  </a:cxn>
                  <a:cxn ang="0">
                    <a:pos x="13" y="22"/>
                  </a:cxn>
                  <a:cxn ang="0">
                    <a:pos x="4" y="42"/>
                  </a:cxn>
                  <a:cxn ang="0">
                    <a:pos x="5" y="43"/>
                  </a:cxn>
                  <a:cxn ang="0">
                    <a:pos x="15" y="28"/>
                  </a:cxn>
                  <a:cxn ang="0">
                    <a:pos x="24" y="33"/>
                  </a:cxn>
                  <a:cxn ang="0">
                    <a:pos x="25" y="33"/>
                  </a:cxn>
                  <a:cxn ang="0">
                    <a:pos x="28" y="25"/>
                  </a:cxn>
                  <a:cxn ang="0">
                    <a:pos x="14" y="12"/>
                  </a:cxn>
                  <a:cxn ang="0">
                    <a:pos x="26" y="19"/>
                  </a:cxn>
                  <a:cxn ang="0">
                    <a:pos x="32" y="17"/>
                  </a:cxn>
                  <a:cxn ang="0">
                    <a:pos x="29" y="10"/>
                  </a:cxn>
                  <a:cxn ang="0">
                    <a:pos x="8" y="0"/>
                  </a:cxn>
                </a:cxnLst>
                <a:rect l="0" t="0" r="r" b="b"/>
                <a:pathLst>
                  <a:path w="32" h="43">
                    <a:moveTo>
                      <a:pt x="7" y="20"/>
                    </a:moveTo>
                    <a:cubicBezTo>
                      <a:pt x="7" y="18"/>
                      <a:pt x="8" y="18"/>
                      <a:pt x="8" y="17"/>
                    </a:cubicBezTo>
                    <a:cubicBezTo>
                      <a:pt x="10" y="17"/>
                      <a:pt x="10" y="18"/>
                      <a:pt x="9" y="20"/>
                    </a:cubicBezTo>
                    <a:cubicBezTo>
                      <a:pt x="8" y="20"/>
                      <a:pt x="8" y="20"/>
                      <a:pt x="7" y="20"/>
                    </a:cubicBezTo>
                    <a:moveTo>
                      <a:pt x="22" y="14"/>
                    </a:moveTo>
                    <a:cubicBezTo>
                      <a:pt x="19" y="14"/>
                      <a:pt x="20" y="12"/>
                      <a:pt x="21" y="10"/>
                    </a:cubicBezTo>
                    <a:cubicBezTo>
                      <a:pt x="22" y="11"/>
                      <a:pt x="23" y="12"/>
                      <a:pt x="23" y="13"/>
                    </a:cubicBezTo>
                    <a:cubicBezTo>
                      <a:pt x="22" y="14"/>
                      <a:pt x="22" y="14"/>
                      <a:pt x="22" y="14"/>
                    </a:cubicBezTo>
                    <a:moveTo>
                      <a:pt x="8" y="0"/>
                    </a:moveTo>
                    <a:cubicBezTo>
                      <a:pt x="10" y="9"/>
                      <a:pt x="3" y="17"/>
                      <a:pt x="0" y="25"/>
                    </a:cubicBezTo>
                    <a:cubicBezTo>
                      <a:pt x="1" y="25"/>
                      <a:pt x="2" y="25"/>
                      <a:pt x="2" y="25"/>
                    </a:cubicBezTo>
                    <a:cubicBezTo>
                      <a:pt x="4" y="25"/>
                      <a:pt x="4" y="26"/>
                      <a:pt x="4" y="28"/>
                    </a:cubicBezTo>
                    <a:cubicBezTo>
                      <a:pt x="4" y="29"/>
                      <a:pt x="4" y="31"/>
                      <a:pt x="6" y="31"/>
                    </a:cubicBezTo>
                    <a:cubicBezTo>
                      <a:pt x="6" y="31"/>
                      <a:pt x="6" y="31"/>
                      <a:pt x="6" y="31"/>
                    </a:cubicBezTo>
                    <a:cubicBezTo>
                      <a:pt x="13" y="29"/>
                      <a:pt x="11" y="18"/>
                      <a:pt x="13" y="9"/>
                    </a:cubicBezTo>
                    <a:cubicBezTo>
                      <a:pt x="14" y="13"/>
                      <a:pt x="14" y="18"/>
                      <a:pt x="13" y="22"/>
                    </a:cubicBezTo>
                    <a:cubicBezTo>
                      <a:pt x="12" y="31"/>
                      <a:pt x="9" y="38"/>
                      <a:pt x="4" y="42"/>
                    </a:cubicBezTo>
                    <a:cubicBezTo>
                      <a:pt x="4" y="43"/>
                      <a:pt x="5" y="43"/>
                      <a:pt x="5" y="43"/>
                    </a:cubicBezTo>
                    <a:cubicBezTo>
                      <a:pt x="10" y="43"/>
                      <a:pt x="13" y="34"/>
                      <a:pt x="15" y="28"/>
                    </a:cubicBezTo>
                    <a:cubicBezTo>
                      <a:pt x="19" y="29"/>
                      <a:pt x="19" y="33"/>
                      <a:pt x="24" y="33"/>
                    </a:cubicBezTo>
                    <a:cubicBezTo>
                      <a:pt x="24" y="33"/>
                      <a:pt x="25" y="33"/>
                      <a:pt x="25" y="33"/>
                    </a:cubicBezTo>
                    <a:cubicBezTo>
                      <a:pt x="22" y="28"/>
                      <a:pt x="26" y="28"/>
                      <a:pt x="28" y="25"/>
                    </a:cubicBezTo>
                    <a:cubicBezTo>
                      <a:pt x="23" y="21"/>
                      <a:pt x="17" y="19"/>
                      <a:pt x="14" y="12"/>
                    </a:cubicBezTo>
                    <a:cubicBezTo>
                      <a:pt x="17" y="16"/>
                      <a:pt x="22" y="19"/>
                      <a:pt x="26" y="19"/>
                    </a:cubicBezTo>
                    <a:cubicBezTo>
                      <a:pt x="28" y="19"/>
                      <a:pt x="30" y="19"/>
                      <a:pt x="32" y="17"/>
                    </a:cubicBezTo>
                    <a:cubicBezTo>
                      <a:pt x="27" y="16"/>
                      <a:pt x="32" y="12"/>
                      <a:pt x="29" y="10"/>
                    </a:cubicBezTo>
                    <a:cubicBezTo>
                      <a:pt x="21" y="8"/>
                      <a:pt x="13" y="6"/>
                      <a:pt x="8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5" name="Freeform 701"/>
              <p:cNvSpPr>
                <a:spLocks/>
              </p:cNvSpPr>
              <p:nvPr/>
            </p:nvSpPr>
            <p:spPr bwMode="auto">
              <a:xfrm>
                <a:off x="1949" y="2824"/>
                <a:ext cx="26" cy="2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1"/>
                  </a:cxn>
                  <a:cxn ang="0">
                    <a:pos x="4" y="4"/>
                  </a:cxn>
                  <a:cxn ang="0">
                    <a:pos x="5" y="4"/>
                  </a:cxn>
                  <a:cxn ang="0">
                    <a:pos x="2" y="0"/>
                  </a:cxn>
                </a:cxnLst>
                <a:rect l="0" t="0" r="r" b="b"/>
                <a:pathLst>
                  <a:path w="5" h="4">
                    <a:moveTo>
                      <a:pt x="2" y="0"/>
                    </a:moveTo>
                    <a:cubicBezTo>
                      <a:pt x="2" y="0"/>
                      <a:pt x="1" y="0"/>
                      <a:pt x="0" y="1"/>
                    </a:cubicBezTo>
                    <a:cubicBezTo>
                      <a:pt x="0" y="3"/>
                      <a:pt x="1" y="4"/>
                      <a:pt x="4" y="4"/>
                    </a:cubicBezTo>
                    <a:cubicBezTo>
                      <a:pt x="4" y="4"/>
                      <a:pt x="4" y="4"/>
                      <a:pt x="5" y="4"/>
                    </a:cubicBezTo>
                    <a:cubicBezTo>
                      <a:pt x="5" y="1"/>
                      <a:pt x="4" y="0"/>
                      <a:pt x="2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6" name="Freeform 702"/>
              <p:cNvSpPr>
                <a:spLocks/>
              </p:cNvSpPr>
              <p:nvPr/>
            </p:nvSpPr>
            <p:spPr bwMode="auto">
              <a:xfrm>
                <a:off x="1939" y="2854"/>
                <a:ext cx="16" cy="11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3" y="2"/>
                  </a:cxn>
                  <a:cxn ang="0">
                    <a:pos x="3" y="0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2"/>
                      <a:pt x="2" y="2"/>
                      <a:pt x="3" y="2"/>
                    </a:cubicBezTo>
                    <a:cubicBezTo>
                      <a:pt x="3" y="2"/>
                      <a:pt x="3" y="1"/>
                      <a:pt x="3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7" name="Freeform 703"/>
              <p:cNvSpPr>
                <a:spLocks/>
              </p:cNvSpPr>
              <p:nvPr/>
            </p:nvSpPr>
            <p:spPr bwMode="auto">
              <a:xfrm>
                <a:off x="1835" y="1764"/>
                <a:ext cx="47" cy="72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7" y="14"/>
                  </a:cxn>
                  <a:cxn ang="0">
                    <a:pos x="7" y="14"/>
                  </a:cxn>
                  <a:cxn ang="0">
                    <a:pos x="8" y="10"/>
                  </a:cxn>
                  <a:cxn ang="0">
                    <a:pos x="7" y="2"/>
                  </a:cxn>
                  <a:cxn ang="0">
                    <a:pos x="4" y="0"/>
                  </a:cxn>
                </a:cxnLst>
                <a:rect l="0" t="0" r="r" b="b"/>
                <a:pathLst>
                  <a:path w="9" h="14">
                    <a:moveTo>
                      <a:pt x="4" y="0"/>
                    </a:moveTo>
                    <a:cubicBezTo>
                      <a:pt x="2" y="4"/>
                      <a:pt x="0" y="14"/>
                      <a:pt x="7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8" y="12"/>
                      <a:pt x="9" y="12"/>
                      <a:pt x="8" y="10"/>
                    </a:cubicBezTo>
                    <a:cubicBezTo>
                      <a:pt x="4" y="7"/>
                      <a:pt x="7" y="7"/>
                      <a:pt x="7" y="2"/>
                    </a:cubicBezTo>
                    <a:cubicBezTo>
                      <a:pt x="6" y="2"/>
                      <a:pt x="6" y="0"/>
                      <a:pt x="4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8" name="Freeform 704"/>
              <p:cNvSpPr>
                <a:spLocks/>
              </p:cNvSpPr>
              <p:nvPr/>
            </p:nvSpPr>
            <p:spPr bwMode="auto">
              <a:xfrm>
                <a:off x="1841" y="1363"/>
                <a:ext cx="31" cy="46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2" y="9"/>
                  </a:cxn>
                  <a:cxn ang="0">
                    <a:pos x="3" y="9"/>
                  </a:cxn>
                  <a:cxn ang="0">
                    <a:pos x="6" y="7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9">
                    <a:moveTo>
                      <a:pt x="6" y="0"/>
                    </a:moveTo>
                    <a:cubicBezTo>
                      <a:pt x="2" y="0"/>
                      <a:pt x="0" y="6"/>
                      <a:pt x="2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5" y="9"/>
                      <a:pt x="5" y="7"/>
                      <a:pt x="6" y="7"/>
                    </a:cubicBezTo>
                    <a:cubicBezTo>
                      <a:pt x="4" y="3"/>
                      <a:pt x="5" y="5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9" name="Freeform 705"/>
              <p:cNvSpPr>
                <a:spLocks/>
              </p:cNvSpPr>
              <p:nvPr/>
            </p:nvSpPr>
            <p:spPr bwMode="auto">
              <a:xfrm>
                <a:off x="1830" y="1322"/>
                <a:ext cx="21" cy="51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0"/>
                  </a:cxn>
                  <a:cxn ang="0">
                    <a:pos x="4" y="10"/>
                  </a:cxn>
                  <a:cxn ang="0">
                    <a:pos x="3" y="0"/>
                  </a:cxn>
                </a:cxnLst>
                <a:rect l="0" t="0" r="r" b="b"/>
                <a:pathLst>
                  <a:path w="4" h="10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4"/>
                      <a:pt x="2" y="8"/>
                      <a:pt x="4" y="10"/>
                    </a:cubicBezTo>
                    <a:cubicBezTo>
                      <a:pt x="4" y="6"/>
                      <a:pt x="4" y="3"/>
                      <a:pt x="3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0" name="Freeform 706"/>
              <p:cNvSpPr>
                <a:spLocks/>
              </p:cNvSpPr>
              <p:nvPr/>
            </p:nvSpPr>
            <p:spPr bwMode="auto">
              <a:xfrm>
                <a:off x="1804" y="1800"/>
                <a:ext cx="26" cy="36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2" y="7"/>
                  </a:cxn>
                  <a:cxn ang="0">
                    <a:pos x="2" y="7"/>
                  </a:cxn>
                  <a:cxn ang="0">
                    <a:pos x="5" y="0"/>
                  </a:cxn>
                </a:cxnLst>
                <a:rect l="0" t="0" r="r" b="b"/>
                <a:pathLst>
                  <a:path w="5" h="7">
                    <a:moveTo>
                      <a:pt x="5" y="0"/>
                    </a:moveTo>
                    <a:cubicBezTo>
                      <a:pt x="4" y="0"/>
                      <a:pt x="3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1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3"/>
                      <a:pt x="0" y="6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5" y="7"/>
                      <a:pt x="5" y="3"/>
                      <a:pt x="5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1" name="Freeform 707"/>
              <p:cNvSpPr>
                <a:spLocks noEditPoints="1"/>
              </p:cNvSpPr>
              <p:nvPr/>
            </p:nvSpPr>
            <p:spPr bwMode="auto">
              <a:xfrm>
                <a:off x="1747" y="2834"/>
                <a:ext cx="78" cy="92"/>
              </a:xfrm>
              <a:custGeom>
                <a:avLst/>
                <a:gdLst/>
                <a:ahLst/>
                <a:cxnLst>
                  <a:cxn ang="0">
                    <a:pos x="7" y="8"/>
                  </a:cxn>
                  <a:cxn ang="0">
                    <a:pos x="7" y="5"/>
                  </a:cxn>
                  <a:cxn ang="0">
                    <a:pos x="7" y="8"/>
                  </a:cxn>
                  <a:cxn ang="0">
                    <a:pos x="11" y="0"/>
                  </a:cxn>
                  <a:cxn ang="0">
                    <a:pos x="6" y="4"/>
                  </a:cxn>
                  <a:cxn ang="0">
                    <a:pos x="5" y="2"/>
                  </a:cxn>
                  <a:cxn ang="0">
                    <a:pos x="4" y="3"/>
                  </a:cxn>
                  <a:cxn ang="0">
                    <a:pos x="3" y="3"/>
                  </a:cxn>
                  <a:cxn ang="0">
                    <a:pos x="2" y="2"/>
                  </a:cxn>
                  <a:cxn ang="0">
                    <a:pos x="1" y="9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2" y="13"/>
                  </a:cxn>
                  <a:cxn ang="0">
                    <a:pos x="5" y="12"/>
                  </a:cxn>
                  <a:cxn ang="0">
                    <a:pos x="13" y="18"/>
                  </a:cxn>
                  <a:cxn ang="0">
                    <a:pos x="11" y="13"/>
                  </a:cxn>
                  <a:cxn ang="0">
                    <a:pos x="13" y="14"/>
                  </a:cxn>
                  <a:cxn ang="0">
                    <a:pos x="15" y="13"/>
                  </a:cxn>
                  <a:cxn ang="0">
                    <a:pos x="15" y="8"/>
                  </a:cxn>
                  <a:cxn ang="0">
                    <a:pos x="13" y="8"/>
                  </a:cxn>
                  <a:cxn ang="0">
                    <a:pos x="9" y="11"/>
                  </a:cxn>
                  <a:cxn ang="0">
                    <a:pos x="13" y="5"/>
                  </a:cxn>
                  <a:cxn ang="0">
                    <a:pos x="12" y="0"/>
                  </a:cxn>
                  <a:cxn ang="0">
                    <a:pos x="11" y="0"/>
                  </a:cxn>
                </a:cxnLst>
                <a:rect l="0" t="0" r="r" b="b"/>
                <a:pathLst>
                  <a:path w="15" h="18">
                    <a:moveTo>
                      <a:pt x="7" y="8"/>
                    </a:moveTo>
                    <a:cubicBezTo>
                      <a:pt x="7" y="8"/>
                      <a:pt x="6" y="7"/>
                      <a:pt x="7" y="5"/>
                    </a:cubicBezTo>
                    <a:cubicBezTo>
                      <a:pt x="9" y="7"/>
                      <a:pt x="8" y="8"/>
                      <a:pt x="7" y="8"/>
                    </a:cubicBezTo>
                    <a:moveTo>
                      <a:pt x="11" y="0"/>
                    </a:moveTo>
                    <a:cubicBezTo>
                      <a:pt x="8" y="0"/>
                      <a:pt x="8" y="3"/>
                      <a:pt x="6" y="4"/>
                    </a:cubicBezTo>
                    <a:cubicBezTo>
                      <a:pt x="6" y="3"/>
                      <a:pt x="5" y="2"/>
                      <a:pt x="5" y="2"/>
                    </a:cubicBezTo>
                    <a:cubicBezTo>
                      <a:pt x="5" y="2"/>
                      <a:pt x="4" y="2"/>
                      <a:pt x="4" y="3"/>
                    </a:cubicBezTo>
                    <a:cubicBezTo>
                      <a:pt x="4" y="3"/>
                      <a:pt x="4" y="3"/>
                      <a:pt x="3" y="3"/>
                    </a:cubicBezTo>
                    <a:cubicBezTo>
                      <a:pt x="3" y="3"/>
                      <a:pt x="2" y="3"/>
                      <a:pt x="2" y="2"/>
                    </a:cubicBezTo>
                    <a:cubicBezTo>
                      <a:pt x="1" y="6"/>
                      <a:pt x="5" y="9"/>
                      <a:pt x="1" y="9"/>
                    </a:cubicBezTo>
                    <a:cubicBezTo>
                      <a:pt x="1" y="9"/>
                      <a:pt x="1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" y="10"/>
                      <a:pt x="1" y="12"/>
                      <a:pt x="2" y="13"/>
                    </a:cubicBezTo>
                    <a:cubicBezTo>
                      <a:pt x="3" y="12"/>
                      <a:pt x="4" y="12"/>
                      <a:pt x="5" y="12"/>
                    </a:cubicBezTo>
                    <a:cubicBezTo>
                      <a:pt x="10" y="12"/>
                      <a:pt x="10" y="17"/>
                      <a:pt x="13" y="18"/>
                    </a:cubicBezTo>
                    <a:cubicBezTo>
                      <a:pt x="13" y="15"/>
                      <a:pt x="10" y="16"/>
                      <a:pt x="11" y="13"/>
                    </a:cubicBezTo>
                    <a:cubicBezTo>
                      <a:pt x="11" y="13"/>
                      <a:pt x="12" y="14"/>
                      <a:pt x="13" y="14"/>
                    </a:cubicBezTo>
                    <a:cubicBezTo>
                      <a:pt x="13" y="14"/>
                      <a:pt x="14" y="13"/>
                      <a:pt x="15" y="13"/>
                    </a:cubicBezTo>
                    <a:cubicBezTo>
                      <a:pt x="15" y="11"/>
                      <a:pt x="15" y="10"/>
                      <a:pt x="15" y="8"/>
                    </a:cubicBezTo>
                    <a:cubicBezTo>
                      <a:pt x="14" y="8"/>
                      <a:pt x="14" y="8"/>
                      <a:pt x="13" y="8"/>
                    </a:cubicBezTo>
                    <a:cubicBezTo>
                      <a:pt x="11" y="8"/>
                      <a:pt x="10" y="10"/>
                      <a:pt x="9" y="11"/>
                    </a:cubicBezTo>
                    <a:cubicBezTo>
                      <a:pt x="9" y="7"/>
                      <a:pt x="10" y="6"/>
                      <a:pt x="13" y="5"/>
                    </a:cubicBezTo>
                    <a:cubicBezTo>
                      <a:pt x="14" y="2"/>
                      <a:pt x="11" y="2"/>
                      <a:pt x="12" y="0"/>
                    </a:cubicBezTo>
                    <a:cubicBezTo>
                      <a:pt x="11" y="0"/>
                      <a:pt x="11" y="0"/>
                      <a:pt x="11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2" name="Freeform 708"/>
              <p:cNvSpPr>
                <a:spLocks/>
              </p:cNvSpPr>
              <p:nvPr/>
            </p:nvSpPr>
            <p:spPr bwMode="auto">
              <a:xfrm>
                <a:off x="1809" y="2921"/>
                <a:ext cx="21" cy="1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3"/>
                  </a:cxn>
                  <a:cxn ang="0">
                    <a:pos x="2" y="0"/>
                  </a:cxn>
                </a:cxnLst>
                <a:rect l="0" t="0" r="r" b="b"/>
                <a:pathLst>
                  <a:path w="4" h="3">
                    <a:moveTo>
                      <a:pt x="2" y="0"/>
                    </a:moveTo>
                    <a:cubicBezTo>
                      <a:pt x="0" y="2"/>
                      <a:pt x="1" y="3"/>
                      <a:pt x="2" y="3"/>
                    </a:cubicBezTo>
                    <a:cubicBezTo>
                      <a:pt x="3" y="3"/>
                      <a:pt x="4" y="2"/>
                      <a:pt x="2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3" name="Freeform 709"/>
              <p:cNvSpPr>
                <a:spLocks/>
              </p:cNvSpPr>
              <p:nvPr/>
            </p:nvSpPr>
            <p:spPr bwMode="auto">
              <a:xfrm>
                <a:off x="1784" y="1754"/>
                <a:ext cx="31" cy="26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1" y="0"/>
                  </a:cxn>
                  <a:cxn ang="0">
                    <a:pos x="0" y="4"/>
                  </a:cxn>
                  <a:cxn ang="0">
                    <a:pos x="3" y="5"/>
                  </a:cxn>
                  <a:cxn ang="0">
                    <a:pos x="6" y="4"/>
                  </a:cxn>
                  <a:cxn ang="0">
                    <a:pos x="3" y="0"/>
                  </a:cxn>
                </a:cxnLst>
                <a:rect l="0" t="0" r="r" b="b"/>
                <a:pathLst>
                  <a:path w="6" h="5">
                    <a:moveTo>
                      <a:pt x="3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1"/>
                      <a:pt x="0" y="2"/>
                      <a:pt x="0" y="4"/>
                    </a:cubicBezTo>
                    <a:cubicBezTo>
                      <a:pt x="1" y="5"/>
                      <a:pt x="2" y="5"/>
                      <a:pt x="3" y="5"/>
                    </a:cubicBezTo>
                    <a:cubicBezTo>
                      <a:pt x="4" y="5"/>
                      <a:pt x="5" y="5"/>
                      <a:pt x="6" y="4"/>
                    </a:cubicBezTo>
                    <a:cubicBezTo>
                      <a:pt x="6" y="1"/>
                      <a:pt x="5" y="0"/>
                      <a:pt x="3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4" name="Freeform 710"/>
              <p:cNvSpPr>
                <a:spLocks/>
              </p:cNvSpPr>
              <p:nvPr/>
            </p:nvSpPr>
            <p:spPr bwMode="auto">
              <a:xfrm>
                <a:off x="1789" y="2361"/>
                <a:ext cx="26" cy="1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1" y="3"/>
                  </a:cxn>
                  <a:cxn ang="0">
                    <a:pos x="5" y="1"/>
                  </a:cxn>
                  <a:cxn ang="0">
                    <a:pos x="1" y="0"/>
                  </a:cxn>
                </a:cxnLst>
                <a:rect l="0" t="0" r="r" b="b"/>
                <a:pathLst>
                  <a:path w="5" h="3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2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3" y="3"/>
                      <a:pt x="4" y="2"/>
                      <a:pt x="5" y="1"/>
                    </a:cubicBezTo>
                    <a:cubicBezTo>
                      <a:pt x="3" y="0"/>
                      <a:pt x="3" y="0"/>
                      <a:pt x="1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5" name="Freeform 711"/>
              <p:cNvSpPr>
                <a:spLocks/>
              </p:cNvSpPr>
              <p:nvPr/>
            </p:nvSpPr>
            <p:spPr bwMode="auto">
              <a:xfrm>
                <a:off x="1758" y="2906"/>
                <a:ext cx="51" cy="31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1" y="2"/>
                  </a:cxn>
                  <a:cxn ang="0">
                    <a:pos x="0" y="6"/>
                  </a:cxn>
                  <a:cxn ang="0">
                    <a:pos x="1" y="6"/>
                  </a:cxn>
                  <a:cxn ang="0">
                    <a:pos x="3" y="6"/>
                  </a:cxn>
                  <a:cxn ang="0">
                    <a:pos x="5" y="6"/>
                  </a:cxn>
                  <a:cxn ang="0">
                    <a:pos x="7" y="5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10" h="6">
                    <a:moveTo>
                      <a:pt x="6" y="0"/>
                    </a:moveTo>
                    <a:cubicBezTo>
                      <a:pt x="3" y="0"/>
                      <a:pt x="2" y="0"/>
                      <a:pt x="1" y="2"/>
                    </a:cubicBezTo>
                    <a:cubicBezTo>
                      <a:pt x="6" y="4"/>
                      <a:pt x="0" y="4"/>
                      <a:pt x="0" y="6"/>
                    </a:cubicBezTo>
                    <a:cubicBezTo>
                      <a:pt x="0" y="6"/>
                      <a:pt x="1" y="6"/>
                      <a:pt x="1" y="6"/>
                    </a:cubicBezTo>
                    <a:cubicBezTo>
                      <a:pt x="2" y="6"/>
                      <a:pt x="2" y="6"/>
                      <a:pt x="3" y="6"/>
                    </a:cubicBezTo>
                    <a:cubicBezTo>
                      <a:pt x="4" y="6"/>
                      <a:pt x="5" y="6"/>
                      <a:pt x="5" y="6"/>
                    </a:cubicBezTo>
                    <a:cubicBezTo>
                      <a:pt x="6" y="6"/>
                      <a:pt x="7" y="6"/>
                      <a:pt x="7" y="5"/>
                    </a:cubicBezTo>
                    <a:cubicBezTo>
                      <a:pt x="6" y="4"/>
                      <a:pt x="10" y="2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6" name="Freeform 712"/>
              <p:cNvSpPr>
                <a:spLocks/>
              </p:cNvSpPr>
              <p:nvPr/>
            </p:nvSpPr>
            <p:spPr bwMode="auto">
              <a:xfrm>
                <a:off x="1763" y="2371"/>
                <a:ext cx="26" cy="26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2" y="0"/>
                  </a:cxn>
                  <a:cxn ang="0">
                    <a:pos x="3" y="5"/>
                  </a:cxn>
                  <a:cxn ang="0">
                    <a:pos x="5" y="4"/>
                  </a:cxn>
                  <a:cxn ang="0">
                    <a:pos x="3" y="0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2"/>
                      <a:pt x="1" y="5"/>
                      <a:pt x="3" y="5"/>
                    </a:cubicBezTo>
                    <a:cubicBezTo>
                      <a:pt x="4" y="5"/>
                      <a:pt x="5" y="5"/>
                      <a:pt x="5" y="4"/>
                    </a:cubicBezTo>
                    <a:cubicBezTo>
                      <a:pt x="5" y="2"/>
                      <a:pt x="5" y="0"/>
                      <a:pt x="3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7" name="Freeform 713"/>
              <p:cNvSpPr>
                <a:spLocks noEditPoints="1"/>
              </p:cNvSpPr>
              <p:nvPr/>
            </p:nvSpPr>
            <p:spPr bwMode="auto">
              <a:xfrm>
                <a:off x="1638" y="1322"/>
                <a:ext cx="156" cy="144"/>
              </a:xfrm>
              <a:custGeom>
                <a:avLst/>
                <a:gdLst/>
                <a:ahLst/>
                <a:cxnLst>
                  <a:cxn ang="0">
                    <a:pos x="15" y="21"/>
                  </a:cxn>
                  <a:cxn ang="0">
                    <a:pos x="7" y="15"/>
                  </a:cxn>
                  <a:cxn ang="0">
                    <a:pos x="9" y="14"/>
                  </a:cxn>
                  <a:cxn ang="0">
                    <a:pos x="15" y="21"/>
                  </a:cxn>
                  <a:cxn ang="0">
                    <a:pos x="19" y="0"/>
                  </a:cxn>
                  <a:cxn ang="0">
                    <a:pos x="5" y="0"/>
                  </a:cxn>
                  <a:cxn ang="0">
                    <a:pos x="3" y="7"/>
                  </a:cxn>
                  <a:cxn ang="0">
                    <a:pos x="8" y="12"/>
                  </a:cxn>
                  <a:cxn ang="0">
                    <a:pos x="1" y="22"/>
                  </a:cxn>
                  <a:cxn ang="0">
                    <a:pos x="7" y="24"/>
                  </a:cxn>
                  <a:cxn ang="0">
                    <a:pos x="7" y="24"/>
                  </a:cxn>
                  <a:cxn ang="0">
                    <a:pos x="8" y="19"/>
                  </a:cxn>
                  <a:cxn ang="0">
                    <a:pos x="12" y="26"/>
                  </a:cxn>
                  <a:cxn ang="0">
                    <a:pos x="14" y="26"/>
                  </a:cxn>
                  <a:cxn ang="0">
                    <a:pos x="19" y="27"/>
                  </a:cxn>
                  <a:cxn ang="0">
                    <a:pos x="23" y="28"/>
                  </a:cxn>
                  <a:cxn ang="0">
                    <a:pos x="26" y="27"/>
                  </a:cxn>
                  <a:cxn ang="0">
                    <a:pos x="18" y="17"/>
                  </a:cxn>
                  <a:cxn ang="0">
                    <a:pos x="8" y="6"/>
                  </a:cxn>
                  <a:cxn ang="0">
                    <a:pos x="11" y="1"/>
                  </a:cxn>
                  <a:cxn ang="0">
                    <a:pos x="12" y="1"/>
                  </a:cxn>
                  <a:cxn ang="0">
                    <a:pos x="19" y="4"/>
                  </a:cxn>
                  <a:cxn ang="0">
                    <a:pos x="14" y="3"/>
                  </a:cxn>
                  <a:cxn ang="0">
                    <a:pos x="12" y="4"/>
                  </a:cxn>
                  <a:cxn ang="0">
                    <a:pos x="19" y="10"/>
                  </a:cxn>
                  <a:cxn ang="0">
                    <a:pos x="16" y="9"/>
                  </a:cxn>
                  <a:cxn ang="0">
                    <a:pos x="15" y="9"/>
                  </a:cxn>
                  <a:cxn ang="0">
                    <a:pos x="23" y="16"/>
                  </a:cxn>
                  <a:cxn ang="0">
                    <a:pos x="18" y="14"/>
                  </a:cxn>
                  <a:cxn ang="0">
                    <a:pos x="16" y="15"/>
                  </a:cxn>
                  <a:cxn ang="0">
                    <a:pos x="24" y="22"/>
                  </a:cxn>
                  <a:cxn ang="0">
                    <a:pos x="23" y="21"/>
                  </a:cxn>
                  <a:cxn ang="0">
                    <a:pos x="22" y="23"/>
                  </a:cxn>
                  <a:cxn ang="0">
                    <a:pos x="30" y="28"/>
                  </a:cxn>
                  <a:cxn ang="0">
                    <a:pos x="19" y="0"/>
                  </a:cxn>
                </a:cxnLst>
                <a:rect l="0" t="0" r="r" b="b"/>
                <a:pathLst>
                  <a:path w="30" h="28">
                    <a:moveTo>
                      <a:pt x="15" y="21"/>
                    </a:moveTo>
                    <a:cubicBezTo>
                      <a:pt x="12" y="20"/>
                      <a:pt x="10" y="16"/>
                      <a:pt x="7" y="15"/>
                    </a:cubicBezTo>
                    <a:cubicBezTo>
                      <a:pt x="7" y="15"/>
                      <a:pt x="8" y="14"/>
                      <a:pt x="9" y="14"/>
                    </a:cubicBezTo>
                    <a:cubicBezTo>
                      <a:pt x="12" y="14"/>
                      <a:pt x="16" y="17"/>
                      <a:pt x="15" y="21"/>
                    </a:cubicBezTo>
                    <a:moveTo>
                      <a:pt x="19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4" y="2"/>
                      <a:pt x="2" y="3"/>
                      <a:pt x="3" y="7"/>
                    </a:cubicBezTo>
                    <a:cubicBezTo>
                      <a:pt x="4" y="9"/>
                      <a:pt x="6" y="11"/>
                      <a:pt x="8" y="12"/>
                    </a:cubicBezTo>
                    <a:cubicBezTo>
                      <a:pt x="4" y="14"/>
                      <a:pt x="0" y="15"/>
                      <a:pt x="1" y="22"/>
                    </a:cubicBezTo>
                    <a:cubicBezTo>
                      <a:pt x="3" y="22"/>
                      <a:pt x="4" y="24"/>
                      <a:pt x="7" y="24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21"/>
                      <a:pt x="5" y="20"/>
                      <a:pt x="8" y="19"/>
                    </a:cubicBezTo>
                    <a:cubicBezTo>
                      <a:pt x="11" y="20"/>
                      <a:pt x="11" y="24"/>
                      <a:pt x="12" y="26"/>
                    </a:cubicBezTo>
                    <a:cubicBezTo>
                      <a:pt x="13" y="26"/>
                      <a:pt x="14" y="26"/>
                      <a:pt x="14" y="26"/>
                    </a:cubicBezTo>
                    <a:cubicBezTo>
                      <a:pt x="16" y="26"/>
                      <a:pt x="17" y="26"/>
                      <a:pt x="19" y="27"/>
                    </a:cubicBezTo>
                    <a:cubicBezTo>
                      <a:pt x="20" y="27"/>
                      <a:pt x="21" y="28"/>
                      <a:pt x="23" y="28"/>
                    </a:cubicBezTo>
                    <a:cubicBezTo>
                      <a:pt x="24" y="28"/>
                      <a:pt x="25" y="27"/>
                      <a:pt x="26" y="27"/>
                    </a:cubicBezTo>
                    <a:cubicBezTo>
                      <a:pt x="21" y="26"/>
                      <a:pt x="18" y="23"/>
                      <a:pt x="18" y="17"/>
                    </a:cubicBezTo>
                    <a:cubicBezTo>
                      <a:pt x="12" y="13"/>
                      <a:pt x="10" y="12"/>
                      <a:pt x="8" y="6"/>
                    </a:cubicBezTo>
                    <a:cubicBezTo>
                      <a:pt x="9" y="4"/>
                      <a:pt x="9" y="2"/>
                      <a:pt x="11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5" y="1"/>
                      <a:pt x="18" y="2"/>
                      <a:pt x="19" y="4"/>
                    </a:cubicBezTo>
                    <a:cubicBezTo>
                      <a:pt x="18" y="4"/>
                      <a:pt x="16" y="3"/>
                      <a:pt x="14" y="3"/>
                    </a:cubicBezTo>
                    <a:cubicBezTo>
                      <a:pt x="13" y="3"/>
                      <a:pt x="12" y="4"/>
                      <a:pt x="12" y="4"/>
                    </a:cubicBezTo>
                    <a:cubicBezTo>
                      <a:pt x="14" y="7"/>
                      <a:pt x="18" y="7"/>
                      <a:pt x="19" y="10"/>
                    </a:cubicBezTo>
                    <a:cubicBezTo>
                      <a:pt x="18" y="9"/>
                      <a:pt x="17" y="9"/>
                      <a:pt x="16" y="9"/>
                    </a:cubicBezTo>
                    <a:cubicBezTo>
                      <a:pt x="16" y="9"/>
                      <a:pt x="15" y="9"/>
                      <a:pt x="15" y="9"/>
                    </a:cubicBezTo>
                    <a:cubicBezTo>
                      <a:pt x="16" y="13"/>
                      <a:pt x="21" y="13"/>
                      <a:pt x="23" y="16"/>
                    </a:cubicBezTo>
                    <a:cubicBezTo>
                      <a:pt x="22" y="16"/>
                      <a:pt x="20" y="14"/>
                      <a:pt x="18" y="14"/>
                    </a:cubicBezTo>
                    <a:cubicBezTo>
                      <a:pt x="17" y="14"/>
                      <a:pt x="17" y="14"/>
                      <a:pt x="16" y="15"/>
                    </a:cubicBezTo>
                    <a:cubicBezTo>
                      <a:pt x="18" y="18"/>
                      <a:pt x="23" y="18"/>
                      <a:pt x="24" y="22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2" y="21"/>
                      <a:pt x="22" y="21"/>
                      <a:pt x="22" y="23"/>
                    </a:cubicBezTo>
                    <a:cubicBezTo>
                      <a:pt x="23" y="26"/>
                      <a:pt x="28" y="26"/>
                      <a:pt x="30" y="28"/>
                    </a:cubicBezTo>
                    <a:cubicBezTo>
                      <a:pt x="25" y="20"/>
                      <a:pt x="26" y="6"/>
                      <a:pt x="19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8" name="Freeform 714"/>
              <p:cNvSpPr>
                <a:spLocks/>
              </p:cNvSpPr>
              <p:nvPr/>
            </p:nvSpPr>
            <p:spPr bwMode="auto">
              <a:xfrm>
                <a:off x="1742" y="2392"/>
                <a:ext cx="21" cy="2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3"/>
                  </a:cxn>
                  <a:cxn ang="0">
                    <a:pos x="3" y="4"/>
                  </a:cxn>
                  <a:cxn ang="0">
                    <a:pos x="4" y="4"/>
                  </a:cxn>
                  <a:cxn ang="0">
                    <a:pos x="2" y="0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cubicBezTo>
                      <a:pt x="2" y="2"/>
                      <a:pt x="0" y="2"/>
                      <a:pt x="0" y="3"/>
                    </a:cubicBezTo>
                    <a:cubicBezTo>
                      <a:pt x="1" y="4"/>
                      <a:pt x="2" y="4"/>
                      <a:pt x="3" y="4"/>
                    </a:cubicBezTo>
                    <a:cubicBezTo>
                      <a:pt x="3" y="4"/>
                      <a:pt x="4" y="4"/>
                      <a:pt x="4" y="4"/>
                    </a:cubicBezTo>
                    <a:cubicBezTo>
                      <a:pt x="4" y="2"/>
                      <a:pt x="4" y="0"/>
                      <a:pt x="2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9" name="Freeform 715"/>
              <p:cNvSpPr>
                <a:spLocks/>
              </p:cNvSpPr>
              <p:nvPr/>
            </p:nvSpPr>
            <p:spPr bwMode="auto">
              <a:xfrm>
                <a:off x="1669" y="2921"/>
                <a:ext cx="63" cy="16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3"/>
                  </a:cxn>
                  <a:cxn ang="0">
                    <a:pos x="2" y="3"/>
                  </a:cxn>
                  <a:cxn ang="0">
                    <a:pos x="5" y="3"/>
                  </a:cxn>
                  <a:cxn ang="0">
                    <a:pos x="8" y="3"/>
                  </a:cxn>
                  <a:cxn ang="0">
                    <a:pos x="12" y="2"/>
                  </a:cxn>
                  <a:cxn ang="0">
                    <a:pos x="5" y="0"/>
                  </a:cxn>
                </a:cxnLst>
                <a:rect l="0" t="0" r="r" b="b"/>
                <a:pathLst>
                  <a:path w="12" h="3">
                    <a:moveTo>
                      <a:pt x="5" y="0"/>
                    </a:moveTo>
                    <a:cubicBezTo>
                      <a:pt x="3" y="0"/>
                      <a:pt x="1" y="1"/>
                      <a:pt x="0" y="3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3" y="3"/>
                      <a:pt x="4" y="3"/>
                      <a:pt x="5" y="3"/>
                    </a:cubicBezTo>
                    <a:cubicBezTo>
                      <a:pt x="6" y="3"/>
                      <a:pt x="7" y="3"/>
                      <a:pt x="8" y="3"/>
                    </a:cubicBezTo>
                    <a:cubicBezTo>
                      <a:pt x="9" y="3"/>
                      <a:pt x="11" y="3"/>
                      <a:pt x="12" y="2"/>
                    </a:cubicBezTo>
                    <a:cubicBezTo>
                      <a:pt x="10" y="1"/>
                      <a:pt x="7" y="0"/>
                      <a:pt x="5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0" name="Freeform 716"/>
              <p:cNvSpPr>
                <a:spLocks noEditPoints="1"/>
              </p:cNvSpPr>
              <p:nvPr/>
            </p:nvSpPr>
            <p:spPr bwMode="auto">
              <a:xfrm>
                <a:off x="1535" y="1985"/>
                <a:ext cx="93" cy="119"/>
              </a:xfrm>
              <a:custGeom>
                <a:avLst/>
                <a:gdLst/>
                <a:ahLst/>
                <a:cxnLst>
                  <a:cxn ang="0">
                    <a:pos x="6" y="13"/>
                  </a:cxn>
                  <a:cxn ang="0">
                    <a:pos x="6" y="11"/>
                  </a:cxn>
                  <a:cxn ang="0">
                    <a:pos x="6" y="13"/>
                  </a:cxn>
                  <a:cxn ang="0">
                    <a:pos x="10" y="0"/>
                  </a:cxn>
                  <a:cxn ang="0">
                    <a:pos x="9" y="23"/>
                  </a:cxn>
                  <a:cxn ang="0">
                    <a:pos x="10" y="0"/>
                  </a:cxn>
                </a:cxnLst>
                <a:rect l="0" t="0" r="r" b="b"/>
                <a:pathLst>
                  <a:path w="18" h="23">
                    <a:moveTo>
                      <a:pt x="6" y="13"/>
                    </a:moveTo>
                    <a:cubicBezTo>
                      <a:pt x="6" y="13"/>
                      <a:pt x="5" y="12"/>
                      <a:pt x="6" y="11"/>
                    </a:cubicBezTo>
                    <a:cubicBezTo>
                      <a:pt x="10" y="11"/>
                      <a:pt x="8" y="13"/>
                      <a:pt x="6" y="13"/>
                    </a:cubicBezTo>
                    <a:moveTo>
                      <a:pt x="10" y="0"/>
                    </a:moveTo>
                    <a:cubicBezTo>
                      <a:pt x="2" y="1"/>
                      <a:pt x="0" y="21"/>
                      <a:pt x="9" y="23"/>
                    </a:cubicBezTo>
                    <a:cubicBezTo>
                      <a:pt x="11" y="15"/>
                      <a:pt x="18" y="7"/>
                      <a:pt x="10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1" name="Freeform 717"/>
              <p:cNvSpPr>
                <a:spLocks/>
              </p:cNvSpPr>
              <p:nvPr/>
            </p:nvSpPr>
            <p:spPr bwMode="auto">
              <a:xfrm>
                <a:off x="1571" y="1877"/>
                <a:ext cx="21" cy="2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3" y="5"/>
                  </a:cxn>
                  <a:cxn ang="0">
                    <a:pos x="1" y="0"/>
                  </a:cxn>
                </a:cxnLst>
                <a:rect l="0" t="0" r="r" b="b"/>
                <a:pathLst>
                  <a:path w="4" h="5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3"/>
                      <a:pt x="1" y="4"/>
                      <a:pt x="3" y="5"/>
                    </a:cubicBezTo>
                    <a:cubicBezTo>
                      <a:pt x="4" y="3"/>
                      <a:pt x="4" y="0"/>
                      <a:pt x="1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2" name="Freeform 718"/>
              <p:cNvSpPr>
                <a:spLocks/>
              </p:cNvSpPr>
              <p:nvPr/>
            </p:nvSpPr>
            <p:spPr bwMode="auto">
              <a:xfrm>
                <a:off x="1436" y="1944"/>
                <a:ext cx="119" cy="175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8" y="3"/>
                  </a:cxn>
                  <a:cxn ang="0">
                    <a:pos x="2" y="1"/>
                  </a:cxn>
                  <a:cxn ang="0">
                    <a:pos x="8" y="13"/>
                  </a:cxn>
                  <a:cxn ang="0">
                    <a:pos x="6" y="15"/>
                  </a:cxn>
                  <a:cxn ang="0">
                    <a:pos x="12" y="20"/>
                  </a:cxn>
                  <a:cxn ang="0">
                    <a:pos x="11" y="20"/>
                  </a:cxn>
                  <a:cxn ang="0">
                    <a:pos x="8" y="20"/>
                  </a:cxn>
                  <a:cxn ang="0">
                    <a:pos x="5" y="21"/>
                  </a:cxn>
                  <a:cxn ang="0">
                    <a:pos x="3" y="21"/>
                  </a:cxn>
                  <a:cxn ang="0">
                    <a:pos x="3" y="28"/>
                  </a:cxn>
                  <a:cxn ang="0">
                    <a:pos x="21" y="34"/>
                  </a:cxn>
                  <a:cxn ang="0">
                    <a:pos x="15" y="21"/>
                  </a:cxn>
                  <a:cxn ang="0">
                    <a:pos x="20" y="26"/>
                  </a:cxn>
                  <a:cxn ang="0">
                    <a:pos x="15" y="11"/>
                  </a:cxn>
                  <a:cxn ang="0">
                    <a:pos x="20" y="21"/>
                  </a:cxn>
                  <a:cxn ang="0">
                    <a:pos x="21" y="11"/>
                  </a:cxn>
                  <a:cxn ang="0">
                    <a:pos x="13" y="0"/>
                  </a:cxn>
                </a:cxnLst>
                <a:rect l="0" t="0" r="r" b="b"/>
                <a:pathLst>
                  <a:path w="23" h="34">
                    <a:moveTo>
                      <a:pt x="13" y="0"/>
                    </a:moveTo>
                    <a:cubicBezTo>
                      <a:pt x="11" y="2"/>
                      <a:pt x="10" y="3"/>
                      <a:pt x="8" y="3"/>
                    </a:cubicBezTo>
                    <a:cubicBezTo>
                      <a:pt x="7" y="3"/>
                      <a:pt x="5" y="2"/>
                      <a:pt x="2" y="1"/>
                    </a:cubicBezTo>
                    <a:cubicBezTo>
                      <a:pt x="0" y="6"/>
                      <a:pt x="7" y="8"/>
                      <a:pt x="8" y="13"/>
                    </a:cubicBezTo>
                    <a:cubicBezTo>
                      <a:pt x="8" y="13"/>
                      <a:pt x="5" y="13"/>
                      <a:pt x="6" y="15"/>
                    </a:cubicBezTo>
                    <a:cubicBezTo>
                      <a:pt x="7" y="17"/>
                      <a:pt x="10" y="18"/>
                      <a:pt x="12" y="20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0" y="20"/>
                      <a:pt x="9" y="20"/>
                      <a:pt x="8" y="20"/>
                    </a:cubicBezTo>
                    <a:cubicBezTo>
                      <a:pt x="7" y="21"/>
                      <a:pt x="6" y="21"/>
                      <a:pt x="5" y="21"/>
                    </a:cubicBezTo>
                    <a:cubicBezTo>
                      <a:pt x="4" y="21"/>
                      <a:pt x="4" y="21"/>
                      <a:pt x="3" y="21"/>
                    </a:cubicBezTo>
                    <a:cubicBezTo>
                      <a:pt x="3" y="26"/>
                      <a:pt x="6" y="24"/>
                      <a:pt x="3" y="28"/>
                    </a:cubicBezTo>
                    <a:cubicBezTo>
                      <a:pt x="9" y="30"/>
                      <a:pt x="15" y="32"/>
                      <a:pt x="21" y="34"/>
                    </a:cubicBezTo>
                    <a:cubicBezTo>
                      <a:pt x="23" y="25"/>
                      <a:pt x="15" y="26"/>
                      <a:pt x="15" y="21"/>
                    </a:cubicBezTo>
                    <a:cubicBezTo>
                      <a:pt x="17" y="22"/>
                      <a:pt x="18" y="24"/>
                      <a:pt x="20" y="26"/>
                    </a:cubicBezTo>
                    <a:cubicBezTo>
                      <a:pt x="21" y="19"/>
                      <a:pt x="11" y="17"/>
                      <a:pt x="15" y="11"/>
                    </a:cubicBezTo>
                    <a:cubicBezTo>
                      <a:pt x="19" y="12"/>
                      <a:pt x="17" y="18"/>
                      <a:pt x="20" y="21"/>
                    </a:cubicBezTo>
                    <a:cubicBezTo>
                      <a:pt x="20" y="16"/>
                      <a:pt x="22" y="15"/>
                      <a:pt x="21" y="11"/>
                    </a:cubicBezTo>
                    <a:cubicBezTo>
                      <a:pt x="17" y="8"/>
                      <a:pt x="14" y="8"/>
                      <a:pt x="13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3" name="Freeform 719"/>
              <p:cNvSpPr>
                <a:spLocks noEditPoints="1"/>
              </p:cNvSpPr>
              <p:nvPr/>
            </p:nvSpPr>
            <p:spPr bwMode="auto">
              <a:xfrm>
                <a:off x="373" y="2129"/>
                <a:ext cx="1182" cy="808"/>
              </a:xfrm>
              <a:custGeom>
                <a:avLst/>
                <a:gdLst/>
                <a:ahLst/>
                <a:cxnLst>
                  <a:cxn ang="0">
                    <a:pos x="165" y="114"/>
                  </a:cxn>
                  <a:cxn ang="0">
                    <a:pos x="180" y="105"/>
                  </a:cxn>
                  <a:cxn ang="0">
                    <a:pos x="47" y="95"/>
                  </a:cxn>
                  <a:cxn ang="0">
                    <a:pos x="162" y="103"/>
                  </a:cxn>
                  <a:cxn ang="0">
                    <a:pos x="185" y="95"/>
                  </a:cxn>
                  <a:cxn ang="0">
                    <a:pos x="174" y="85"/>
                  </a:cxn>
                  <a:cxn ang="0">
                    <a:pos x="91" y="64"/>
                  </a:cxn>
                  <a:cxn ang="0">
                    <a:pos x="57" y="59"/>
                  </a:cxn>
                  <a:cxn ang="0">
                    <a:pos x="61" y="7"/>
                  </a:cxn>
                  <a:cxn ang="0">
                    <a:pos x="50" y="51"/>
                  </a:cxn>
                  <a:cxn ang="0">
                    <a:pos x="64" y="81"/>
                  </a:cxn>
                  <a:cxn ang="0">
                    <a:pos x="49" y="68"/>
                  </a:cxn>
                  <a:cxn ang="0">
                    <a:pos x="25" y="71"/>
                  </a:cxn>
                  <a:cxn ang="0">
                    <a:pos x="18" y="79"/>
                  </a:cxn>
                  <a:cxn ang="0">
                    <a:pos x="11" y="80"/>
                  </a:cxn>
                  <a:cxn ang="0">
                    <a:pos x="7" y="92"/>
                  </a:cxn>
                  <a:cxn ang="0">
                    <a:pos x="24" y="80"/>
                  </a:cxn>
                  <a:cxn ang="0">
                    <a:pos x="40" y="81"/>
                  </a:cxn>
                  <a:cxn ang="0">
                    <a:pos x="59" y="86"/>
                  </a:cxn>
                  <a:cxn ang="0">
                    <a:pos x="27" y="103"/>
                  </a:cxn>
                  <a:cxn ang="0">
                    <a:pos x="54" y="101"/>
                  </a:cxn>
                  <a:cxn ang="0">
                    <a:pos x="67" y="101"/>
                  </a:cxn>
                  <a:cxn ang="0">
                    <a:pos x="59" y="112"/>
                  </a:cxn>
                  <a:cxn ang="0">
                    <a:pos x="103" y="124"/>
                  </a:cxn>
                  <a:cxn ang="0">
                    <a:pos x="91" y="144"/>
                  </a:cxn>
                  <a:cxn ang="0">
                    <a:pos x="138" y="139"/>
                  </a:cxn>
                  <a:cxn ang="0">
                    <a:pos x="161" y="157"/>
                  </a:cxn>
                  <a:cxn ang="0">
                    <a:pos x="170" y="151"/>
                  </a:cxn>
                  <a:cxn ang="0">
                    <a:pos x="180" y="150"/>
                  </a:cxn>
                  <a:cxn ang="0">
                    <a:pos x="187" y="143"/>
                  </a:cxn>
                  <a:cxn ang="0">
                    <a:pos x="167" y="132"/>
                  </a:cxn>
                  <a:cxn ang="0">
                    <a:pos x="147" y="120"/>
                  </a:cxn>
                  <a:cxn ang="0">
                    <a:pos x="196" y="134"/>
                  </a:cxn>
                  <a:cxn ang="0">
                    <a:pos x="207" y="153"/>
                  </a:cxn>
                  <a:cxn ang="0">
                    <a:pos x="227" y="137"/>
                  </a:cxn>
                  <a:cxn ang="0">
                    <a:pos x="207" y="122"/>
                  </a:cxn>
                  <a:cxn ang="0">
                    <a:pos x="202" y="112"/>
                  </a:cxn>
                  <a:cxn ang="0">
                    <a:pos x="205" y="96"/>
                  </a:cxn>
                  <a:cxn ang="0">
                    <a:pos x="195" y="82"/>
                  </a:cxn>
                  <a:cxn ang="0">
                    <a:pos x="177" y="100"/>
                  </a:cxn>
                  <a:cxn ang="0">
                    <a:pos x="170" y="114"/>
                  </a:cxn>
                  <a:cxn ang="0">
                    <a:pos x="172" y="106"/>
                  </a:cxn>
                  <a:cxn ang="0">
                    <a:pos x="167" y="96"/>
                  </a:cxn>
                  <a:cxn ang="0">
                    <a:pos x="143" y="113"/>
                  </a:cxn>
                  <a:cxn ang="0">
                    <a:pos x="136" y="94"/>
                  </a:cxn>
                  <a:cxn ang="0">
                    <a:pos x="131" y="112"/>
                  </a:cxn>
                  <a:cxn ang="0">
                    <a:pos x="93" y="99"/>
                  </a:cxn>
                  <a:cxn ang="0">
                    <a:pos x="103" y="90"/>
                  </a:cxn>
                  <a:cxn ang="0">
                    <a:pos x="104" y="76"/>
                  </a:cxn>
                  <a:cxn ang="0">
                    <a:pos x="76" y="83"/>
                  </a:cxn>
                  <a:cxn ang="0">
                    <a:pos x="103" y="67"/>
                  </a:cxn>
                  <a:cxn ang="0">
                    <a:pos x="95" y="41"/>
                  </a:cxn>
                  <a:cxn ang="0">
                    <a:pos x="76" y="54"/>
                  </a:cxn>
                  <a:cxn ang="0">
                    <a:pos x="80" y="40"/>
                  </a:cxn>
                  <a:cxn ang="0">
                    <a:pos x="68" y="16"/>
                  </a:cxn>
                  <a:cxn ang="0">
                    <a:pos x="69" y="11"/>
                  </a:cxn>
                </a:cxnLst>
                <a:rect l="0" t="0" r="r" b="b"/>
                <a:pathLst>
                  <a:path w="228" h="157">
                    <a:moveTo>
                      <a:pt x="108" y="149"/>
                    </a:moveTo>
                    <a:cubicBezTo>
                      <a:pt x="107" y="148"/>
                      <a:pt x="108" y="144"/>
                      <a:pt x="111" y="144"/>
                    </a:cubicBezTo>
                    <a:cubicBezTo>
                      <a:pt x="111" y="144"/>
                      <a:pt x="111" y="144"/>
                      <a:pt x="112" y="144"/>
                    </a:cubicBezTo>
                    <a:cubicBezTo>
                      <a:pt x="112" y="149"/>
                      <a:pt x="109" y="151"/>
                      <a:pt x="108" y="155"/>
                    </a:cubicBezTo>
                    <a:cubicBezTo>
                      <a:pt x="105" y="154"/>
                      <a:pt x="110" y="148"/>
                      <a:pt x="109" y="148"/>
                    </a:cubicBezTo>
                    <a:cubicBezTo>
                      <a:pt x="109" y="148"/>
                      <a:pt x="109" y="148"/>
                      <a:pt x="108" y="149"/>
                    </a:cubicBezTo>
                    <a:moveTo>
                      <a:pt x="177" y="123"/>
                    </a:moveTo>
                    <a:cubicBezTo>
                      <a:pt x="171" y="123"/>
                      <a:pt x="165" y="120"/>
                      <a:pt x="165" y="114"/>
                    </a:cubicBezTo>
                    <a:cubicBezTo>
                      <a:pt x="169" y="116"/>
                      <a:pt x="169" y="116"/>
                      <a:pt x="175" y="116"/>
                    </a:cubicBezTo>
                    <a:cubicBezTo>
                      <a:pt x="174" y="120"/>
                      <a:pt x="177" y="121"/>
                      <a:pt x="180" y="121"/>
                    </a:cubicBezTo>
                    <a:cubicBezTo>
                      <a:pt x="181" y="121"/>
                      <a:pt x="181" y="121"/>
                      <a:pt x="182" y="121"/>
                    </a:cubicBezTo>
                    <a:cubicBezTo>
                      <a:pt x="182" y="121"/>
                      <a:pt x="183" y="121"/>
                      <a:pt x="184" y="121"/>
                    </a:cubicBezTo>
                    <a:cubicBezTo>
                      <a:pt x="184" y="121"/>
                      <a:pt x="184" y="121"/>
                      <a:pt x="184" y="121"/>
                    </a:cubicBezTo>
                    <a:cubicBezTo>
                      <a:pt x="182" y="122"/>
                      <a:pt x="180" y="123"/>
                      <a:pt x="177" y="123"/>
                    </a:cubicBezTo>
                    <a:moveTo>
                      <a:pt x="191" y="114"/>
                    </a:moveTo>
                    <a:cubicBezTo>
                      <a:pt x="188" y="111"/>
                      <a:pt x="181" y="110"/>
                      <a:pt x="180" y="105"/>
                    </a:cubicBezTo>
                    <a:cubicBezTo>
                      <a:pt x="185" y="107"/>
                      <a:pt x="191" y="108"/>
                      <a:pt x="191" y="114"/>
                    </a:cubicBezTo>
                    <a:moveTo>
                      <a:pt x="166" y="105"/>
                    </a:moveTo>
                    <a:cubicBezTo>
                      <a:pt x="164" y="104"/>
                      <a:pt x="168" y="103"/>
                      <a:pt x="168" y="101"/>
                    </a:cubicBezTo>
                    <a:cubicBezTo>
                      <a:pt x="169" y="101"/>
                      <a:pt x="170" y="101"/>
                      <a:pt x="170" y="101"/>
                    </a:cubicBezTo>
                    <a:cubicBezTo>
                      <a:pt x="170" y="104"/>
                      <a:pt x="168" y="104"/>
                      <a:pt x="166" y="105"/>
                    </a:cubicBezTo>
                    <a:moveTo>
                      <a:pt x="48" y="99"/>
                    </a:moveTo>
                    <a:cubicBezTo>
                      <a:pt x="44" y="99"/>
                      <a:pt x="47" y="94"/>
                      <a:pt x="48" y="93"/>
                    </a:cubicBezTo>
                    <a:cubicBezTo>
                      <a:pt x="50" y="93"/>
                      <a:pt x="48" y="95"/>
                      <a:pt x="47" y="95"/>
                    </a:cubicBezTo>
                    <a:cubicBezTo>
                      <a:pt x="47" y="97"/>
                      <a:pt x="49" y="97"/>
                      <a:pt x="48" y="99"/>
                    </a:cubicBezTo>
                    <a:cubicBezTo>
                      <a:pt x="48" y="99"/>
                      <a:pt x="48" y="99"/>
                      <a:pt x="48" y="99"/>
                    </a:cubicBezTo>
                    <a:moveTo>
                      <a:pt x="162" y="103"/>
                    </a:moveTo>
                    <a:cubicBezTo>
                      <a:pt x="161" y="103"/>
                      <a:pt x="161" y="103"/>
                      <a:pt x="161" y="103"/>
                    </a:cubicBezTo>
                    <a:cubicBezTo>
                      <a:pt x="161" y="97"/>
                      <a:pt x="164" y="94"/>
                      <a:pt x="161" y="90"/>
                    </a:cubicBezTo>
                    <a:cubicBezTo>
                      <a:pt x="161" y="90"/>
                      <a:pt x="161" y="90"/>
                      <a:pt x="161" y="90"/>
                    </a:cubicBezTo>
                    <a:cubicBezTo>
                      <a:pt x="163" y="90"/>
                      <a:pt x="164" y="93"/>
                      <a:pt x="165" y="96"/>
                    </a:cubicBezTo>
                    <a:cubicBezTo>
                      <a:pt x="165" y="99"/>
                      <a:pt x="164" y="103"/>
                      <a:pt x="162" y="103"/>
                    </a:cubicBezTo>
                    <a:moveTo>
                      <a:pt x="159" y="104"/>
                    </a:moveTo>
                    <a:cubicBezTo>
                      <a:pt x="151" y="102"/>
                      <a:pt x="157" y="94"/>
                      <a:pt x="157" y="89"/>
                    </a:cubicBezTo>
                    <a:cubicBezTo>
                      <a:pt x="161" y="90"/>
                      <a:pt x="155" y="95"/>
                      <a:pt x="161" y="95"/>
                    </a:cubicBezTo>
                    <a:cubicBezTo>
                      <a:pt x="160" y="97"/>
                      <a:pt x="158" y="99"/>
                      <a:pt x="159" y="104"/>
                    </a:cubicBezTo>
                    <a:moveTo>
                      <a:pt x="185" y="95"/>
                    </a:moveTo>
                    <a:cubicBezTo>
                      <a:pt x="187" y="93"/>
                      <a:pt x="189" y="88"/>
                      <a:pt x="192" y="88"/>
                    </a:cubicBezTo>
                    <a:cubicBezTo>
                      <a:pt x="193" y="88"/>
                      <a:pt x="193" y="88"/>
                      <a:pt x="194" y="89"/>
                    </a:cubicBezTo>
                    <a:cubicBezTo>
                      <a:pt x="194" y="93"/>
                      <a:pt x="189" y="94"/>
                      <a:pt x="185" y="95"/>
                    </a:cubicBezTo>
                    <a:moveTo>
                      <a:pt x="77" y="98"/>
                    </a:moveTo>
                    <a:cubicBezTo>
                      <a:pt x="75" y="98"/>
                      <a:pt x="72" y="94"/>
                      <a:pt x="71" y="92"/>
                    </a:cubicBezTo>
                    <a:cubicBezTo>
                      <a:pt x="70" y="89"/>
                      <a:pt x="73" y="89"/>
                      <a:pt x="72" y="85"/>
                    </a:cubicBezTo>
                    <a:cubicBezTo>
                      <a:pt x="75" y="89"/>
                      <a:pt x="74" y="95"/>
                      <a:pt x="78" y="97"/>
                    </a:cubicBezTo>
                    <a:cubicBezTo>
                      <a:pt x="78" y="97"/>
                      <a:pt x="78" y="98"/>
                      <a:pt x="77" y="98"/>
                    </a:cubicBezTo>
                    <a:moveTo>
                      <a:pt x="170" y="93"/>
                    </a:moveTo>
                    <a:cubicBezTo>
                      <a:pt x="169" y="93"/>
                      <a:pt x="168" y="93"/>
                      <a:pt x="167" y="92"/>
                    </a:cubicBezTo>
                    <a:cubicBezTo>
                      <a:pt x="168" y="88"/>
                      <a:pt x="173" y="89"/>
                      <a:pt x="174" y="85"/>
                    </a:cubicBezTo>
                    <a:cubicBezTo>
                      <a:pt x="177" y="88"/>
                      <a:pt x="173" y="93"/>
                      <a:pt x="170" y="93"/>
                    </a:cubicBezTo>
                    <a:moveTo>
                      <a:pt x="163" y="88"/>
                    </a:moveTo>
                    <a:cubicBezTo>
                      <a:pt x="161" y="85"/>
                      <a:pt x="165" y="81"/>
                      <a:pt x="169" y="81"/>
                    </a:cubicBezTo>
                    <a:cubicBezTo>
                      <a:pt x="169" y="81"/>
                      <a:pt x="169" y="81"/>
                      <a:pt x="169" y="81"/>
                    </a:cubicBezTo>
                    <a:cubicBezTo>
                      <a:pt x="167" y="83"/>
                      <a:pt x="164" y="84"/>
                      <a:pt x="163" y="88"/>
                    </a:cubicBezTo>
                    <a:moveTo>
                      <a:pt x="79" y="77"/>
                    </a:moveTo>
                    <a:cubicBezTo>
                      <a:pt x="78" y="76"/>
                      <a:pt x="80" y="74"/>
                      <a:pt x="78" y="71"/>
                    </a:cubicBezTo>
                    <a:cubicBezTo>
                      <a:pt x="85" y="69"/>
                      <a:pt x="86" y="67"/>
                      <a:pt x="91" y="64"/>
                    </a:cubicBezTo>
                    <a:cubicBezTo>
                      <a:pt x="89" y="70"/>
                      <a:pt x="85" y="74"/>
                      <a:pt x="79" y="77"/>
                    </a:cubicBezTo>
                    <a:moveTo>
                      <a:pt x="76" y="64"/>
                    </a:moveTo>
                    <a:cubicBezTo>
                      <a:pt x="75" y="64"/>
                      <a:pt x="75" y="62"/>
                      <a:pt x="75" y="62"/>
                    </a:cubicBezTo>
                    <a:cubicBezTo>
                      <a:pt x="75" y="61"/>
                      <a:pt x="76" y="61"/>
                      <a:pt x="76" y="61"/>
                    </a:cubicBezTo>
                    <a:cubicBezTo>
                      <a:pt x="77" y="61"/>
                      <a:pt x="77" y="64"/>
                      <a:pt x="76" y="64"/>
                    </a:cubicBezTo>
                    <a:cubicBezTo>
                      <a:pt x="76" y="64"/>
                      <a:pt x="76" y="64"/>
                      <a:pt x="76" y="64"/>
                    </a:cubicBezTo>
                    <a:moveTo>
                      <a:pt x="68" y="71"/>
                    </a:moveTo>
                    <a:cubicBezTo>
                      <a:pt x="62" y="69"/>
                      <a:pt x="57" y="67"/>
                      <a:pt x="57" y="59"/>
                    </a:cubicBezTo>
                    <a:cubicBezTo>
                      <a:pt x="61" y="64"/>
                      <a:pt x="66" y="63"/>
                      <a:pt x="68" y="71"/>
                    </a:cubicBezTo>
                    <a:moveTo>
                      <a:pt x="75" y="47"/>
                    </a:moveTo>
                    <a:cubicBezTo>
                      <a:pt x="73" y="45"/>
                      <a:pt x="74" y="37"/>
                      <a:pt x="75" y="35"/>
                    </a:cubicBezTo>
                    <a:cubicBezTo>
                      <a:pt x="80" y="37"/>
                      <a:pt x="75" y="43"/>
                      <a:pt x="75" y="47"/>
                    </a:cubicBezTo>
                    <a:moveTo>
                      <a:pt x="68" y="0"/>
                    </a:moveTo>
                    <a:cubicBezTo>
                      <a:pt x="65" y="2"/>
                      <a:pt x="65" y="4"/>
                      <a:pt x="67" y="7"/>
                    </a:cubicBezTo>
                    <a:cubicBezTo>
                      <a:pt x="66" y="6"/>
                      <a:pt x="66" y="6"/>
                      <a:pt x="65" y="6"/>
                    </a:cubicBezTo>
                    <a:cubicBezTo>
                      <a:pt x="64" y="6"/>
                      <a:pt x="63" y="6"/>
                      <a:pt x="61" y="7"/>
                    </a:cubicBezTo>
                    <a:cubicBezTo>
                      <a:pt x="61" y="12"/>
                      <a:pt x="67" y="9"/>
                      <a:pt x="67" y="14"/>
                    </a:cubicBezTo>
                    <a:cubicBezTo>
                      <a:pt x="65" y="21"/>
                      <a:pt x="69" y="29"/>
                      <a:pt x="63" y="34"/>
                    </a:cubicBezTo>
                    <a:cubicBezTo>
                      <a:pt x="72" y="39"/>
                      <a:pt x="76" y="55"/>
                      <a:pt x="71" y="65"/>
                    </a:cubicBezTo>
                    <a:cubicBezTo>
                      <a:pt x="67" y="60"/>
                      <a:pt x="60" y="57"/>
                      <a:pt x="59" y="52"/>
                    </a:cubicBezTo>
                    <a:cubicBezTo>
                      <a:pt x="58" y="53"/>
                      <a:pt x="57" y="53"/>
                      <a:pt x="57" y="53"/>
                    </a:cubicBezTo>
                    <a:cubicBezTo>
                      <a:pt x="56" y="53"/>
                      <a:pt x="55" y="52"/>
                      <a:pt x="54" y="52"/>
                    </a:cubicBezTo>
                    <a:cubicBezTo>
                      <a:pt x="54" y="52"/>
                      <a:pt x="53" y="51"/>
                      <a:pt x="51" y="51"/>
                    </a:cubicBezTo>
                    <a:cubicBezTo>
                      <a:pt x="51" y="51"/>
                      <a:pt x="51" y="51"/>
                      <a:pt x="50" y="51"/>
                    </a:cubicBezTo>
                    <a:cubicBezTo>
                      <a:pt x="51" y="56"/>
                      <a:pt x="46" y="55"/>
                      <a:pt x="45" y="58"/>
                    </a:cubicBezTo>
                    <a:cubicBezTo>
                      <a:pt x="45" y="61"/>
                      <a:pt x="46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3" y="64"/>
                      <a:pt x="49" y="61"/>
                      <a:pt x="53" y="61"/>
                    </a:cubicBezTo>
                    <a:cubicBezTo>
                      <a:pt x="54" y="65"/>
                      <a:pt x="57" y="68"/>
                      <a:pt x="59" y="73"/>
                    </a:cubicBezTo>
                    <a:cubicBezTo>
                      <a:pt x="63" y="75"/>
                      <a:pt x="69" y="75"/>
                      <a:pt x="71" y="79"/>
                    </a:cubicBezTo>
                    <a:cubicBezTo>
                      <a:pt x="69" y="80"/>
                      <a:pt x="68" y="82"/>
                      <a:pt x="67" y="83"/>
                    </a:cubicBezTo>
                    <a:cubicBezTo>
                      <a:pt x="66" y="82"/>
                      <a:pt x="65" y="82"/>
                      <a:pt x="64" y="81"/>
                    </a:cubicBezTo>
                    <a:cubicBezTo>
                      <a:pt x="64" y="83"/>
                      <a:pt x="66" y="87"/>
                      <a:pt x="63" y="88"/>
                    </a:cubicBezTo>
                    <a:cubicBezTo>
                      <a:pt x="61" y="86"/>
                      <a:pt x="64" y="80"/>
                      <a:pt x="61" y="79"/>
                    </a:cubicBezTo>
                    <a:cubicBezTo>
                      <a:pt x="61" y="80"/>
                      <a:pt x="60" y="80"/>
                      <a:pt x="60" y="80"/>
                    </a:cubicBezTo>
                    <a:cubicBezTo>
                      <a:pt x="60" y="80"/>
                      <a:pt x="59" y="79"/>
                      <a:pt x="59" y="79"/>
                    </a:cubicBezTo>
                    <a:cubicBezTo>
                      <a:pt x="59" y="78"/>
                      <a:pt x="59" y="77"/>
                      <a:pt x="58" y="77"/>
                    </a:cubicBezTo>
                    <a:cubicBezTo>
                      <a:pt x="58" y="77"/>
                      <a:pt x="58" y="77"/>
                      <a:pt x="58" y="77"/>
                    </a:cubicBezTo>
                    <a:cubicBezTo>
                      <a:pt x="57" y="80"/>
                      <a:pt x="58" y="82"/>
                      <a:pt x="57" y="83"/>
                    </a:cubicBezTo>
                    <a:cubicBezTo>
                      <a:pt x="53" y="80"/>
                      <a:pt x="48" y="77"/>
                      <a:pt x="49" y="68"/>
                    </a:cubicBezTo>
                    <a:cubicBezTo>
                      <a:pt x="45" y="69"/>
                      <a:pt x="48" y="77"/>
                      <a:pt x="49" y="79"/>
                    </a:cubicBezTo>
                    <a:cubicBezTo>
                      <a:pt x="48" y="79"/>
                      <a:pt x="46" y="79"/>
                      <a:pt x="44" y="79"/>
                    </a:cubicBezTo>
                    <a:cubicBezTo>
                      <a:pt x="43" y="74"/>
                      <a:pt x="40" y="71"/>
                      <a:pt x="37" y="69"/>
                    </a:cubicBezTo>
                    <a:cubicBezTo>
                      <a:pt x="35" y="74"/>
                      <a:pt x="37" y="75"/>
                      <a:pt x="37" y="77"/>
                    </a:cubicBezTo>
                    <a:cubicBezTo>
                      <a:pt x="36" y="77"/>
                      <a:pt x="36" y="77"/>
                      <a:pt x="36" y="77"/>
                    </a:cubicBezTo>
                    <a:cubicBezTo>
                      <a:pt x="32" y="77"/>
                      <a:pt x="33" y="72"/>
                      <a:pt x="31" y="69"/>
                    </a:cubicBezTo>
                    <a:cubicBezTo>
                      <a:pt x="29" y="68"/>
                      <a:pt x="28" y="69"/>
                      <a:pt x="25" y="67"/>
                    </a:cubicBezTo>
                    <a:cubicBezTo>
                      <a:pt x="25" y="69"/>
                      <a:pt x="26" y="71"/>
                      <a:pt x="25" y="71"/>
                    </a:cubicBezTo>
                    <a:cubicBezTo>
                      <a:pt x="25" y="71"/>
                      <a:pt x="24" y="71"/>
                      <a:pt x="24" y="70"/>
                    </a:cubicBezTo>
                    <a:cubicBezTo>
                      <a:pt x="23" y="75"/>
                      <a:pt x="27" y="75"/>
                      <a:pt x="29" y="77"/>
                    </a:cubicBezTo>
                    <a:cubicBezTo>
                      <a:pt x="27" y="77"/>
                      <a:pt x="25" y="77"/>
                      <a:pt x="24" y="77"/>
                    </a:cubicBezTo>
                    <a:cubicBezTo>
                      <a:pt x="24" y="70"/>
                      <a:pt x="20" y="69"/>
                      <a:pt x="15" y="68"/>
                    </a:cubicBezTo>
                    <a:cubicBezTo>
                      <a:pt x="15" y="73"/>
                      <a:pt x="18" y="72"/>
                      <a:pt x="16" y="76"/>
                    </a:cubicBezTo>
                    <a:cubicBezTo>
                      <a:pt x="18" y="77"/>
                      <a:pt x="21" y="76"/>
                      <a:pt x="23" y="78"/>
                    </a:cubicBezTo>
                    <a:cubicBezTo>
                      <a:pt x="21" y="78"/>
                      <a:pt x="21" y="79"/>
                      <a:pt x="19" y="79"/>
                    </a:cubicBezTo>
                    <a:cubicBezTo>
                      <a:pt x="19" y="79"/>
                      <a:pt x="19" y="79"/>
                      <a:pt x="18" y="79"/>
                    </a:cubicBezTo>
                    <a:cubicBezTo>
                      <a:pt x="16" y="77"/>
                      <a:pt x="16" y="74"/>
                      <a:pt x="12" y="74"/>
                    </a:cubicBezTo>
                    <a:cubicBezTo>
                      <a:pt x="13" y="75"/>
                      <a:pt x="12" y="76"/>
                      <a:pt x="11" y="76"/>
                    </a:cubicBezTo>
                    <a:cubicBezTo>
                      <a:pt x="10" y="76"/>
                      <a:pt x="10" y="76"/>
                      <a:pt x="9" y="76"/>
                    </a:cubicBezTo>
                    <a:cubicBezTo>
                      <a:pt x="9" y="76"/>
                      <a:pt x="8" y="76"/>
                      <a:pt x="8" y="76"/>
                    </a:cubicBezTo>
                    <a:cubicBezTo>
                      <a:pt x="7" y="76"/>
                      <a:pt x="6" y="76"/>
                      <a:pt x="7" y="77"/>
                    </a:cubicBezTo>
                    <a:cubicBezTo>
                      <a:pt x="9" y="77"/>
                      <a:pt x="11" y="79"/>
                      <a:pt x="9" y="81"/>
                    </a:cubicBezTo>
                    <a:cubicBezTo>
                      <a:pt x="9" y="81"/>
                      <a:pt x="9" y="81"/>
                      <a:pt x="9" y="81"/>
                    </a:cubicBezTo>
                    <a:cubicBezTo>
                      <a:pt x="10" y="81"/>
                      <a:pt x="10" y="81"/>
                      <a:pt x="11" y="80"/>
                    </a:cubicBezTo>
                    <a:cubicBezTo>
                      <a:pt x="12" y="80"/>
                      <a:pt x="13" y="80"/>
                      <a:pt x="13" y="80"/>
                    </a:cubicBezTo>
                    <a:cubicBezTo>
                      <a:pt x="14" y="80"/>
                      <a:pt x="15" y="80"/>
                      <a:pt x="15" y="81"/>
                    </a:cubicBezTo>
                    <a:cubicBezTo>
                      <a:pt x="13" y="84"/>
                      <a:pt x="6" y="83"/>
                      <a:pt x="3" y="85"/>
                    </a:cubicBezTo>
                    <a:cubicBezTo>
                      <a:pt x="4" y="88"/>
                      <a:pt x="0" y="100"/>
                      <a:pt x="5" y="100"/>
                    </a:cubicBezTo>
                    <a:cubicBezTo>
                      <a:pt x="6" y="100"/>
                      <a:pt x="7" y="100"/>
                      <a:pt x="8" y="99"/>
                    </a:cubicBezTo>
                    <a:cubicBezTo>
                      <a:pt x="8" y="99"/>
                      <a:pt x="7" y="99"/>
                      <a:pt x="7" y="99"/>
                    </a:cubicBezTo>
                    <a:cubicBezTo>
                      <a:pt x="5" y="99"/>
                      <a:pt x="5" y="92"/>
                      <a:pt x="7" y="91"/>
                    </a:cubicBezTo>
                    <a:cubicBezTo>
                      <a:pt x="7" y="92"/>
                      <a:pt x="7" y="92"/>
                      <a:pt x="7" y="92"/>
                    </a:cubicBezTo>
                    <a:cubicBezTo>
                      <a:pt x="8" y="92"/>
                      <a:pt x="9" y="90"/>
                      <a:pt x="10" y="89"/>
                    </a:cubicBezTo>
                    <a:cubicBezTo>
                      <a:pt x="11" y="87"/>
                      <a:pt x="13" y="85"/>
                      <a:pt x="14" y="85"/>
                    </a:cubicBezTo>
                    <a:cubicBezTo>
                      <a:pt x="15" y="85"/>
                      <a:pt x="15" y="85"/>
                      <a:pt x="15" y="85"/>
                    </a:cubicBezTo>
                    <a:cubicBezTo>
                      <a:pt x="15" y="87"/>
                      <a:pt x="15" y="89"/>
                      <a:pt x="16" y="90"/>
                    </a:cubicBezTo>
                    <a:cubicBezTo>
                      <a:pt x="16" y="85"/>
                      <a:pt x="21" y="80"/>
                      <a:pt x="25" y="80"/>
                    </a:cubicBezTo>
                    <a:cubicBezTo>
                      <a:pt x="25" y="80"/>
                      <a:pt x="26" y="80"/>
                      <a:pt x="27" y="80"/>
                    </a:cubicBezTo>
                    <a:cubicBezTo>
                      <a:pt x="26" y="80"/>
                      <a:pt x="26" y="80"/>
                      <a:pt x="26" y="80"/>
                    </a:cubicBezTo>
                    <a:cubicBezTo>
                      <a:pt x="25" y="80"/>
                      <a:pt x="24" y="80"/>
                      <a:pt x="24" y="80"/>
                    </a:cubicBezTo>
                    <a:cubicBezTo>
                      <a:pt x="23" y="81"/>
                      <a:pt x="23" y="81"/>
                      <a:pt x="22" y="81"/>
                    </a:cubicBezTo>
                    <a:cubicBezTo>
                      <a:pt x="22" y="81"/>
                      <a:pt x="22" y="81"/>
                      <a:pt x="22" y="81"/>
                    </a:cubicBezTo>
                    <a:cubicBezTo>
                      <a:pt x="22" y="85"/>
                      <a:pt x="20" y="86"/>
                      <a:pt x="19" y="88"/>
                    </a:cubicBezTo>
                    <a:cubicBezTo>
                      <a:pt x="26" y="87"/>
                      <a:pt x="27" y="81"/>
                      <a:pt x="32" y="79"/>
                    </a:cubicBezTo>
                    <a:cubicBezTo>
                      <a:pt x="33" y="79"/>
                      <a:pt x="33" y="79"/>
                      <a:pt x="33" y="79"/>
                    </a:cubicBezTo>
                    <a:cubicBezTo>
                      <a:pt x="34" y="79"/>
                      <a:pt x="35" y="79"/>
                      <a:pt x="35" y="79"/>
                    </a:cubicBezTo>
                    <a:cubicBezTo>
                      <a:pt x="36" y="79"/>
                      <a:pt x="37" y="79"/>
                      <a:pt x="38" y="79"/>
                    </a:cubicBezTo>
                    <a:cubicBezTo>
                      <a:pt x="39" y="79"/>
                      <a:pt x="40" y="79"/>
                      <a:pt x="40" y="81"/>
                    </a:cubicBezTo>
                    <a:cubicBezTo>
                      <a:pt x="39" y="81"/>
                      <a:pt x="39" y="81"/>
                      <a:pt x="38" y="81"/>
                    </a:cubicBezTo>
                    <a:cubicBezTo>
                      <a:pt x="37" y="81"/>
                      <a:pt x="36" y="81"/>
                      <a:pt x="36" y="81"/>
                    </a:cubicBezTo>
                    <a:cubicBezTo>
                      <a:pt x="35" y="80"/>
                      <a:pt x="34" y="80"/>
                      <a:pt x="33" y="80"/>
                    </a:cubicBezTo>
                    <a:cubicBezTo>
                      <a:pt x="33" y="80"/>
                      <a:pt x="33" y="80"/>
                      <a:pt x="32" y="80"/>
                    </a:cubicBezTo>
                    <a:cubicBezTo>
                      <a:pt x="34" y="84"/>
                      <a:pt x="32" y="85"/>
                      <a:pt x="30" y="88"/>
                    </a:cubicBezTo>
                    <a:cubicBezTo>
                      <a:pt x="31" y="88"/>
                      <a:pt x="31" y="88"/>
                      <a:pt x="32" y="88"/>
                    </a:cubicBezTo>
                    <a:cubicBezTo>
                      <a:pt x="38" y="88"/>
                      <a:pt x="39" y="82"/>
                      <a:pt x="45" y="81"/>
                    </a:cubicBezTo>
                    <a:cubicBezTo>
                      <a:pt x="49" y="83"/>
                      <a:pt x="55" y="84"/>
                      <a:pt x="59" y="86"/>
                    </a:cubicBezTo>
                    <a:cubicBezTo>
                      <a:pt x="55" y="87"/>
                      <a:pt x="56" y="93"/>
                      <a:pt x="52" y="93"/>
                    </a:cubicBezTo>
                    <a:cubicBezTo>
                      <a:pt x="52" y="93"/>
                      <a:pt x="52" y="93"/>
                      <a:pt x="52" y="93"/>
                    </a:cubicBezTo>
                    <a:cubicBezTo>
                      <a:pt x="52" y="90"/>
                      <a:pt x="53" y="88"/>
                      <a:pt x="53" y="84"/>
                    </a:cubicBezTo>
                    <a:cubicBezTo>
                      <a:pt x="50" y="84"/>
                      <a:pt x="48" y="86"/>
                      <a:pt x="45" y="86"/>
                    </a:cubicBezTo>
                    <a:cubicBezTo>
                      <a:pt x="44" y="90"/>
                      <a:pt x="45" y="89"/>
                      <a:pt x="45" y="93"/>
                    </a:cubicBezTo>
                    <a:cubicBezTo>
                      <a:pt x="44" y="95"/>
                      <a:pt x="39" y="93"/>
                      <a:pt x="39" y="96"/>
                    </a:cubicBezTo>
                    <a:cubicBezTo>
                      <a:pt x="40" y="96"/>
                      <a:pt x="42" y="96"/>
                      <a:pt x="42" y="97"/>
                    </a:cubicBezTo>
                    <a:cubicBezTo>
                      <a:pt x="38" y="100"/>
                      <a:pt x="33" y="102"/>
                      <a:pt x="27" y="103"/>
                    </a:cubicBezTo>
                    <a:cubicBezTo>
                      <a:pt x="27" y="105"/>
                      <a:pt x="29" y="105"/>
                      <a:pt x="30" y="105"/>
                    </a:cubicBezTo>
                    <a:cubicBezTo>
                      <a:pt x="33" y="105"/>
                      <a:pt x="37" y="102"/>
                      <a:pt x="39" y="101"/>
                    </a:cubicBezTo>
                    <a:cubicBezTo>
                      <a:pt x="37" y="105"/>
                      <a:pt x="33" y="106"/>
                      <a:pt x="32" y="110"/>
                    </a:cubicBezTo>
                    <a:cubicBezTo>
                      <a:pt x="36" y="111"/>
                      <a:pt x="34" y="118"/>
                      <a:pt x="38" y="120"/>
                    </a:cubicBezTo>
                    <a:cubicBezTo>
                      <a:pt x="40" y="115"/>
                      <a:pt x="37" y="106"/>
                      <a:pt x="41" y="103"/>
                    </a:cubicBezTo>
                    <a:cubicBezTo>
                      <a:pt x="42" y="104"/>
                      <a:pt x="41" y="108"/>
                      <a:pt x="44" y="108"/>
                    </a:cubicBezTo>
                    <a:cubicBezTo>
                      <a:pt x="45" y="108"/>
                      <a:pt x="45" y="108"/>
                      <a:pt x="45" y="108"/>
                    </a:cubicBezTo>
                    <a:cubicBezTo>
                      <a:pt x="45" y="103"/>
                      <a:pt x="50" y="103"/>
                      <a:pt x="54" y="101"/>
                    </a:cubicBezTo>
                    <a:cubicBezTo>
                      <a:pt x="54" y="93"/>
                      <a:pt x="61" y="97"/>
                      <a:pt x="63" y="90"/>
                    </a:cubicBezTo>
                    <a:cubicBezTo>
                      <a:pt x="65" y="91"/>
                      <a:pt x="67" y="91"/>
                      <a:pt x="68" y="93"/>
                    </a:cubicBezTo>
                    <a:cubicBezTo>
                      <a:pt x="67" y="92"/>
                      <a:pt x="66" y="92"/>
                      <a:pt x="66" y="92"/>
                    </a:cubicBezTo>
                    <a:cubicBezTo>
                      <a:pt x="63" y="92"/>
                      <a:pt x="63" y="96"/>
                      <a:pt x="60" y="98"/>
                    </a:cubicBezTo>
                    <a:cubicBezTo>
                      <a:pt x="60" y="98"/>
                      <a:pt x="60" y="98"/>
                      <a:pt x="61" y="98"/>
                    </a:cubicBezTo>
                    <a:cubicBezTo>
                      <a:pt x="62" y="98"/>
                      <a:pt x="63" y="99"/>
                      <a:pt x="63" y="100"/>
                    </a:cubicBezTo>
                    <a:cubicBezTo>
                      <a:pt x="64" y="101"/>
                      <a:pt x="64" y="102"/>
                      <a:pt x="66" y="102"/>
                    </a:cubicBezTo>
                    <a:cubicBezTo>
                      <a:pt x="66" y="102"/>
                      <a:pt x="66" y="101"/>
                      <a:pt x="67" y="101"/>
                    </a:cubicBezTo>
                    <a:cubicBezTo>
                      <a:pt x="67" y="98"/>
                      <a:pt x="71" y="98"/>
                      <a:pt x="74" y="97"/>
                    </a:cubicBezTo>
                    <a:cubicBezTo>
                      <a:pt x="77" y="100"/>
                      <a:pt x="81" y="102"/>
                      <a:pt x="83" y="106"/>
                    </a:cubicBezTo>
                    <a:cubicBezTo>
                      <a:pt x="82" y="106"/>
                      <a:pt x="82" y="106"/>
                      <a:pt x="82" y="106"/>
                    </a:cubicBezTo>
                    <a:cubicBezTo>
                      <a:pt x="81" y="106"/>
                      <a:pt x="80" y="105"/>
                      <a:pt x="80" y="104"/>
                    </a:cubicBezTo>
                    <a:cubicBezTo>
                      <a:pt x="79" y="102"/>
                      <a:pt x="79" y="101"/>
                      <a:pt x="77" y="101"/>
                    </a:cubicBezTo>
                    <a:cubicBezTo>
                      <a:pt x="77" y="101"/>
                      <a:pt x="76" y="101"/>
                      <a:pt x="76" y="101"/>
                    </a:cubicBezTo>
                    <a:cubicBezTo>
                      <a:pt x="76" y="101"/>
                      <a:pt x="75" y="101"/>
                      <a:pt x="75" y="101"/>
                    </a:cubicBezTo>
                    <a:cubicBezTo>
                      <a:pt x="66" y="101"/>
                      <a:pt x="68" y="112"/>
                      <a:pt x="59" y="112"/>
                    </a:cubicBezTo>
                    <a:cubicBezTo>
                      <a:pt x="60" y="111"/>
                      <a:pt x="60" y="109"/>
                      <a:pt x="57" y="109"/>
                    </a:cubicBezTo>
                    <a:cubicBezTo>
                      <a:pt x="57" y="109"/>
                      <a:pt x="57" y="109"/>
                      <a:pt x="57" y="109"/>
                    </a:cubicBezTo>
                    <a:cubicBezTo>
                      <a:pt x="54" y="113"/>
                      <a:pt x="59" y="116"/>
                      <a:pt x="60" y="120"/>
                    </a:cubicBezTo>
                    <a:cubicBezTo>
                      <a:pt x="71" y="120"/>
                      <a:pt x="78" y="111"/>
                      <a:pt x="88" y="111"/>
                    </a:cubicBezTo>
                    <a:cubicBezTo>
                      <a:pt x="89" y="111"/>
                      <a:pt x="91" y="111"/>
                      <a:pt x="92" y="111"/>
                    </a:cubicBezTo>
                    <a:cubicBezTo>
                      <a:pt x="99" y="113"/>
                      <a:pt x="109" y="127"/>
                      <a:pt x="109" y="136"/>
                    </a:cubicBezTo>
                    <a:cubicBezTo>
                      <a:pt x="103" y="136"/>
                      <a:pt x="105" y="137"/>
                      <a:pt x="103" y="142"/>
                    </a:cubicBezTo>
                    <a:cubicBezTo>
                      <a:pt x="100" y="137"/>
                      <a:pt x="101" y="129"/>
                      <a:pt x="103" y="124"/>
                    </a:cubicBezTo>
                    <a:cubicBezTo>
                      <a:pt x="103" y="124"/>
                      <a:pt x="103" y="124"/>
                      <a:pt x="103" y="124"/>
                    </a:cubicBezTo>
                    <a:cubicBezTo>
                      <a:pt x="98" y="124"/>
                      <a:pt x="100" y="131"/>
                      <a:pt x="98" y="134"/>
                    </a:cubicBezTo>
                    <a:cubicBezTo>
                      <a:pt x="98" y="131"/>
                      <a:pt x="97" y="130"/>
                      <a:pt x="95" y="130"/>
                    </a:cubicBezTo>
                    <a:cubicBezTo>
                      <a:pt x="95" y="130"/>
                      <a:pt x="95" y="130"/>
                      <a:pt x="94" y="130"/>
                    </a:cubicBezTo>
                    <a:cubicBezTo>
                      <a:pt x="94" y="133"/>
                      <a:pt x="99" y="135"/>
                      <a:pt x="97" y="137"/>
                    </a:cubicBezTo>
                    <a:cubicBezTo>
                      <a:pt x="96" y="136"/>
                      <a:pt x="95" y="136"/>
                      <a:pt x="94" y="136"/>
                    </a:cubicBezTo>
                    <a:cubicBezTo>
                      <a:pt x="93" y="136"/>
                      <a:pt x="92" y="139"/>
                      <a:pt x="88" y="139"/>
                    </a:cubicBezTo>
                    <a:cubicBezTo>
                      <a:pt x="89" y="141"/>
                      <a:pt x="94" y="142"/>
                      <a:pt x="91" y="144"/>
                    </a:cubicBezTo>
                    <a:cubicBezTo>
                      <a:pt x="92" y="144"/>
                      <a:pt x="93" y="145"/>
                      <a:pt x="93" y="145"/>
                    </a:cubicBezTo>
                    <a:cubicBezTo>
                      <a:pt x="96" y="145"/>
                      <a:pt x="98" y="143"/>
                      <a:pt x="101" y="143"/>
                    </a:cubicBezTo>
                    <a:cubicBezTo>
                      <a:pt x="104" y="144"/>
                      <a:pt x="104" y="148"/>
                      <a:pt x="105" y="151"/>
                    </a:cubicBezTo>
                    <a:cubicBezTo>
                      <a:pt x="104" y="150"/>
                      <a:pt x="103" y="149"/>
                      <a:pt x="102" y="149"/>
                    </a:cubicBezTo>
                    <a:cubicBezTo>
                      <a:pt x="102" y="152"/>
                      <a:pt x="105" y="153"/>
                      <a:pt x="105" y="157"/>
                    </a:cubicBezTo>
                    <a:cubicBezTo>
                      <a:pt x="108" y="157"/>
                      <a:pt x="111" y="157"/>
                      <a:pt x="114" y="157"/>
                    </a:cubicBezTo>
                    <a:cubicBezTo>
                      <a:pt x="120" y="147"/>
                      <a:pt x="125" y="136"/>
                      <a:pt x="138" y="134"/>
                    </a:cubicBezTo>
                    <a:cubicBezTo>
                      <a:pt x="138" y="135"/>
                      <a:pt x="134" y="139"/>
                      <a:pt x="138" y="139"/>
                    </a:cubicBezTo>
                    <a:cubicBezTo>
                      <a:pt x="138" y="139"/>
                      <a:pt x="138" y="139"/>
                      <a:pt x="138" y="139"/>
                    </a:cubicBezTo>
                    <a:cubicBezTo>
                      <a:pt x="141" y="139"/>
                      <a:pt x="138" y="134"/>
                      <a:pt x="141" y="134"/>
                    </a:cubicBezTo>
                    <a:cubicBezTo>
                      <a:pt x="141" y="134"/>
                      <a:pt x="141" y="134"/>
                      <a:pt x="142" y="134"/>
                    </a:cubicBezTo>
                    <a:cubicBezTo>
                      <a:pt x="153" y="134"/>
                      <a:pt x="168" y="145"/>
                      <a:pt x="155" y="154"/>
                    </a:cubicBezTo>
                    <a:cubicBezTo>
                      <a:pt x="155" y="154"/>
                      <a:pt x="155" y="154"/>
                      <a:pt x="155" y="154"/>
                    </a:cubicBezTo>
                    <a:cubicBezTo>
                      <a:pt x="153" y="154"/>
                      <a:pt x="153" y="152"/>
                      <a:pt x="151" y="152"/>
                    </a:cubicBezTo>
                    <a:cubicBezTo>
                      <a:pt x="152" y="154"/>
                      <a:pt x="149" y="154"/>
                      <a:pt x="150" y="157"/>
                    </a:cubicBezTo>
                    <a:cubicBezTo>
                      <a:pt x="154" y="157"/>
                      <a:pt x="157" y="157"/>
                      <a:pt x="161" y="157"/>
                    </a:cubicBezTo>
                    <a:cubicBezTo>
                      <a:pt x="161" y="155"/>
                      <a:pt x="161" y="153"/>
                      <a:pt x="163" y="153"/>
                    </a:cubicBezTo>
                    <a:cubicBezTo>
                      <a:pt x="164" y="155"/>
                      <a:pt x="160" y="157"/>
                      <a:pt x="163" y="157"/>
                    </a:cubicBezTo>
                    <a:cubicBezTo>
                      <a:pt x="163" y="157"/>
                      <a:pt x="164" y="157"/>
                      <a:pt x="164" y="157"/>
                    </a:cubicBezTo>
                    <a:cubicBezTo>
                      <a:pt x="165" y="155"/>
                      <a:pt x="165" y="155"/>
                      <a:pt x="166" y="155"/>
                    </a:cubicBezTo>
                    <a:cubicBezTo>
                      <a:pt x="166" y="155"/>
                      <a:pt x="166" y="155"/>
                      <a:pt x="167" y="156"/>
                    </a:cubicBezTo>
                    <a:cubicBezTo>
                      <a:pt x="168" y="157"/>
                      <a:pt x="169" y="157"/>
                      <a:pt x="170" y="157"/>
                    </a:cubicBezTo>
                    <a:cubicBezTo>
                      <a:pt x="170" y="157"/>
                      <a:pt x="170" y="157"/>
                      <a:pt x="170" y="157"/>
                    </a:cubicBezTo>
                    <a:cubicBezTo>
                      <a:pt x="170" y="155"/>
                      <a:pt x="170" y="153"/>
                      <a:pt x="170" y="151"/>
                    </a:cubicBezTo>
                    <a:cubicBezTo>
                      <a:pt x="168" y="149"/>
                      <a:pt x="160" y="147"/>
                      <a:pt x="163" y="143"/>
                    </a:cubicBezTo>
                    <a:cubicBezTo>
                      <a:pt x="167" y="147"/>
                      <a:pt x="175" y="146"/>
                      <a:pt x="174" y="154"/>
                    </a:cubicBezTo>
                    <a:cubicBezTo>
                      <a:pt x="178" y="156"/>
                      <a:pt x="183" y="157"/>
                      <a:pt x="188" y="157"/>
                    </a:cubicBezTo>
                    <a:cubicBezTo>
                      <a:pt x="191" y="157"/>
                      <a:pt x="194" y="157"/>
                      <a:pt x="197" y="156"/>
                    </a:cubicBezTo>
                    <a:cubicBezTo>
                      <a:pt x="196" y="151"/>
                      <a:pt x="193" y="151"/>
                      <a:pt x="189" y="151"/>
                    </a:cubicBezTo>
                    <a:cubicBezTo>
                      <a:pt x="188" y="151"/>
                      <a:pt x="188" y="151"/>
                      <a:pt x="187" y="151"/>
                    </a:cubicBezTo>
                    <a:cubicBezTo>
                      <a:pt x="186" y="151"/>
                      <a:pt x="185" y="151"/>
                      <a:pt x="185" y="151"/>
                    </a:cubicBezTo>
                    <a:cubicBezTo>
                      <a:pt x="183" y="151"/>
                      <a:pt x="181" y="150"/>
                      <a:pt x="180" y="150"/>
                    </a:cubicBezTo>
                    <a:cubicBezTo>
                      <a:pt x="181" y="150"/>
                      <a:pt x="182" y="150"/>
                      <a:pt x="182" y="150"/>
                    </a:cubicBezTo>
                    <a:cubicBezTo>
                      <a:pt x="186" y="150"/>
                      <a:pt x="188" y="149"/>
                      <a:pt x="190" y="148"/>
                    </a:cubicBezTo>
                    <a:cubicBezTo>
                      <a:pt x="192" y="143"/>
                      <a:pt x="188" y="140"/>
                      <a:pt x="185" y="140"/>
                    </a:cubicBezTo>
                    <a:cubicBezTo>
                      <a:pt x="183" y="140"/>
                      <a:pt x="181" y="141"/>
                      <a:pt x="181" y="143"/>
                    </a:cubicBezTo>
                    <a:cubicBezTo>
                      <a:pt x="182" y="144"/>
                      <a:pt x="182" y="144"/>
                      <a:pt x="183" y="144"/>
                    </a:cubicBezTo>
                    <a:cubicBezTo>
                      <a:pt x="184" y="144"/>
                      <a:pt x="184" y="144"/>
                      <a:pt x="185" y="144"/>
                    </a:cubicBezTo>
                    <a:cubicBezTo>
                      <a:pt x="185" y="143"/>
                      <a:pt x="186" y="143"/>
                      <a:pt x="186" y="143"/>
                    </a:cubicBezTo>
                    <a:cubicBezTo>
                      <a:pt x="186" y="143"/>
                      <a:pt x="187" y="143"/>
                      <a:pt x="187" y="143"/>
                    </a:cubicBezTo>
                    <a:cubicBezTo>
                      <a:pt x="187" y="146"/>
                      <a:pt x="184" y="145"/>
                      <a:pt x="183" y="146"/>
                    </a:cubicBezTo>
                    <a:cubicBezTo>
                      <a:pt x="181" y="146"/>
                      <a:pt x="181" y="143"/>
                      <a:pt x="179" y="143"/>
                    </a:cubicBezTo>
                    <a:cubicBezTo>
                      <a:pt x="178" y="143"/>
                      <a:pt x="178" y="143"/>
                      <a:pt x="178" y="143"/>
                    </a:cubicBezTo>
                    <a:cubicBezTo>
                      <a:pt x="176" y="144"/>
                      <a:pt x="178" y="147"/>
                      <a:pt x="176" y="148"/>
                    </a:cubicBezTo>
                    <a:cubicBezTo>
                      <a:pt x="170" y="145"/>
                      <a:pt x="164" y="143"/>
                      <a:pt x="161" y="138"/>
                    </a:cubicBezTo>
                    <a:cubicBezTo>
                      <a:pt x="168" y="138"/>
                      <a:pt x="174" y="136"/>
                      <a:pt x="176" y="131"/>
                    </a:cubicBezTo>
                    <a:cubicBezTo>
                      <a:pt x="175" y="132"/>
                      <a:pt x="173" y="132"/>
                      <a:pt x="172" y="132"/>
                    </a:cubicBezTo>
                    <a:cubicBezTo>
                      <a:pt x="170" y="132"/>
                      <a:pt x="169" y="132"/>
                      <a:pt x="167" y="132"/>
                    </a:cubicBezTo>
                    <a:cubicBezTo>
                      <a:pt x="165" y="132"/>
                      <a:pt x="164" y="131"/>
                      <a:pt x="162" y="131"/>
                    </a:cubicBezTo>
                    <a:cubicBezTo>
                      <a:pt x="162" y="131"/>
                      <a:pt x="161" y="131"/>
                      <a:pt x="161" y="131"/>
                    </a:cubicBezTo>
                    <a:cubicBezTo>
                      <a:pt x="161" y="130"/>
                      <a:pt x="163" y="130"/>
                      <a:pt x="163" y="128"/>
                    </a:cubicBezTo>
                    <a:cubicBezTo>
                      <a:pt x="163" y="128"/>
                      <a:pt x="163" y="128"/>
                      <a:pt x="163" y="128"/>
                    </a:cubicBezTo>
                    <a:cubicBezTo>
                      <a:pt x="161" y="128"/>
                      <a:pt x="160" y="127"/>
                      <a:pt x="160" y="126"/>
                    </a:cubicBezTo>
                    <a:cubicBezTo>
                      <a:pt x="154" y="129"/>
                      <a:pt x="147" y="131"/>
                      <a:pt x="141" y="131"/>
                    </a:cubicBezTo>
                    <a:cubicBezTo>
                      <a:pt x="138" y="131"/>
                      <a:pt x="136" y="131"/>
                      <a:pt x="134" y="130"/>
                    </a:cubicBezTo>
                    <a:cubicBezTo>
                      <a:pt x="139" y="127"/>
                      <a:pt x="146" y="123"/>
                      <a:pt x="147" y="120"/>
                    </a:cubicBezTo>
                    <a:cubicBezTo>
                      <a:pt x="147" y="120"/>
                      <a:pt x="148" y="120"/>
                      <a:pt x="148" y="120"/>
                    </a:cubicBezTo>
                    <a:cubicBezTo>
                      <a:pt x="152" y="120"/>
                      <a:pt x="156" y="113"/>
                      <a:pt x="162" y="112"/>
                    </a:cubicBezTo>
                    <a:cubicBezTo>
                      <a:pt x="162" y="122"/>
                      <a:pt x="169" y="126"/>
                      <a:pt x="180" y="126"/>
                    </a:cubicBezTo>
                    <a:cubicBezTo>
                      <a:pt x="181" y="126"/>
                      <a:pt x="183" y="126"/>
                      <a:pt x="184" y="126"/>
                    </a:cubicBezTo>
                    <a:cubicBezTo>
                      <a:pt x="188" y="124"/>
                      <a:pt x="190" y="120"/>
                      <a:pt x="194" y="119"/>
                    </a:cubicBezTo>
                    <a:cubicBezTo>
                      <a:pt x="195" y="120"/>
                      <a:pt x="195" y="121"/>
                      <a:pt x="195" y="121"/>
                    </a:cubicBezTo>
                    <a:cubicBezTo>
                      <a:pt x="196" y="121"/>
                      <a:pt x="196" y="120"/>
                      <a:pt x="197" y="119"/>
                    </a:cubicBezTo>
                    <a:cubicBezTo>
                      <a:pt x="201" y="123"/>
                      <a:pt x="193" y="130"/>
                      <a:pt x="196" y="134"/>
                    </a:cubicBezTo>
                    <a:cubicBezTo>
                      <a:pt x="197" y="132"/>
                      <a:pt x="198" y="132"/>
                      <a:pt x="198" y="132"/>
                    </a:cubicBezTo>
                    <a:cubicBezTo>
                      <a:pt x="200" y="132"/>
                      <a:pt x="200" y="135"/>
                      <a:pt x="203" y="136"/>
                    </a:cubicBezTo>
                    <a:cubicBezTo>
                      <a:pt x="203" y="132"/>
                      <a:pt x="206" y="131"/>
                      <a:pt x="207" y="128"/>
                    </a:cubicBezTo>
                    <a:cubicBezTo>
                      <a:pt x="203" y="128"/>
                      <a:pt x="201" y="121"/>
                      <a:pt x="202" y="121"/>
                    </a:cubicBezTo>
                    <a:cubicBezTo>
                      <a:pt x="208" y="124"/>
                      <a:pt x="212" y="130"/>
                      <a:pt x="212" y="140"/>
                    </a:cubicBezTo>
                    <a:cubicBezTo>
                      <a:pt x="212" y="140"/>
                      <a:pt x="212" y="140"/>
                      <a:pt x="212" y="140"/>
                    </a:cubicBezTo>
                    <a:cubicBezTo>
                      <a:pt x="208" y="140"/>
                      <a:pt x="207" y="143"/>
                      <a:pt x="205" y="145"/>
                    </a:cubicBezTo>
                    <a:cubicBezTo>
                      <a:pt x="210" y="145"/>
                      <a:pt x="206" y="149"/>
                      <a:pt x="207" y="153"/>
                    </a:cubicBezTo>
                    <a:cubicBezTo>
                      <a:pt x="210" y="153"/>
                      <a:pt x="211" y="148"/>
                      <a:pt x="212" y="148"/>
                    </a:cubicBezTo>
                    <a:cubicBezTo>
                      <a:pt x="213" y="148"/>
                      <a:pt x="213" y="148"/>
                      <a:pt x="214" y="150"/>
                    </a:cubicBezTo>
                    <a:cubicBezTo>
                      <a:pt x="214" y="147"/>
                      <a:pt x="214" y="143"/>
                      <a:pt x="215" y="140"/>
                    </a:cubicBezTo>
                    <a:cubicBezTo>
                      <a:pt x="216" y="148"/>
                      <a:pt x="215" y="154"/>
                      <a:pt x="211" y="157"/>
                    </a:cubicBezTo>
                    <a:cubicBezTo>
                      <a:pt x="213" y="157"/>
                      <a:pt x="215" y="157"/>
                      <a:pt x="217" y="157"/>
                    </a:cubicBezTo>
                    <a:cubicBezTo>
                      <a:pt x="223" y="148"/>
                      <a:pt x="213" y="139"/>
                      <a:pt x="214" y="133"/>
                    </a:cubicBezTo>
                    <a:cubicBezTo>
                      <a:pt x="215" y="137"/>
                      <a:pt x="218" y="140"/>
                      <a:pt x="221" y="142"/>
                    </a:cubicBezTo>
                    <a:cubicBezTo>
                      <a:pt x="220" y="136"/>
                      <a:pt x="224" y="140"/>
                      <a:pt x="227" y="137"/>
                    </a:cubicBezTo>
                    <a:cubicBezTo>
                      <a:pt x="224" y="136"/>
                      <a:pt x="224" y="133"/>
                      <a:pt x="223" y="130"/>
                    </a:cubicBezTo>
                    <a:cubicBezTo>
                      <a:pt x="223" y="130"/>
                      <a:pt x="222" y="130"/>
                      <a:pt x="222" y="130"/>
                    </a:cubicBezTo>
                    <a:cubicBezTo>
                      <a:pt x="221" y="130"/>
                      <a:pt x="220" y="131"/>
                      <a:pt x="219" y="131"/>
                    </a:cubicBezTo>
                    <a:cubicBezTo>
                      <a:pt x="218" y="131"/>
                      <a:pt x="217" y="131"/>
                      <a:pt x="216" y="131"/>
                    </a:cubicBezTo>
                    <a:cubicBezTo>
                      <a:pt x="214" y="131"/>
                      <a:pt x="213" y="131"/>
                      <a:pt x="212" y="128"/>
                    </a:cubicBezTo>
                    <a:cubicBezTo>
                      <a:pt x="219" y="128"/>
                      <a:pt x="226" y="127"/>
                      <a:pt x="228" y="123"/>
                    </a:cubicBezTo>
                    <a:cubicBezTo>
                      <a:pt x="225" y="125"/>
                      <a:pt x="221" y="126"/>
                      <a:pt x="216" y="126"/>
                    </a:cubicBezTo>
                    <a:cubicBezTo>
                      <a:pt x="212" y="126"/>
                      <a:pt x="209" y="125"/>
                      <a:pt x="207" y="122"/>
                    </a:cubicBezTo>
                    <a:cubicBezTo>
                      <a:pt x="209" y="122"/>
                      <a:pt x="211" y="122"/>
                      <a:pt x="213" y="122"/>
                    </a:cubicBezTo>
                    <a:cubicBezTo>
                      <a:pt x="211" y="118"/>
                      <a:pt x="214" y="119"/>
                      <a:pt x="214" y="115"/>
                    </a:cubicBezTo>
                    <a:cubicBezTo>
                      <a:pt x="214" y="116"/>
                      <a:pt x="213" y="116"/>
                      <a:pt x="213" y="116"/>
                    </a:cubicBezTo>
                    <a:cubicBezTo>
                      <a:pt x="210" y="116"/>
                      <a:pt x="210" y="113"/>
                      <a:pt x="209" y="112"/>
                    </a:cubicBezTo>
                    <a:cubicBezTo>
                      <a:pt x="207" y="115"/>
                      <a:pt x="204" y="116"/>
                      <a:pt x="200" y="118"/>
                    </a:cubicBezTo>
                    <a:cubicBezTo>
                      <a:pt x="200" y="117"/>
                      <a:pt x="200" y="116"/>
                      <a:pt x="199" y="116"/>
                    </a:cubicBezTo>
                    <a:cubicBezTo>
                      <a:pt x="199" y="116"/>
                      <a:pt x="199" y="116"/>
                      <a:pt x="198" y="116"/>
                    </a:cubicBezTo>
                    <a:cubicBezTo>
                      <a:pt x="199" y="114"/>
                      <a:pt x="201" y="114"/>
                      <a:pt x="202" y="112"/>
                    </a:cubicBezTo>
                    <a:cubicBezTo>
                      <a:pt x="201" y="112"/>
                      <a:pt x="201" y="112"/>
                      <a:pt x="201" y="112"/>
                    </a:cubicBezTo>
                    <a:cubicBezTo>
                      <a:pt x="200" y="112"/>
                      <a:pt x="199" y="113"/>
                      <a:pt x="198" y="113"/>
                    </a:cubicBezTo>
                    <a:cubicBezTo>
                      <a:pt x="197" y="113"/>
                      <a:pt x="196" y="113"/>
                      <a:pt x="195" y="113"/>
                    </a:cubicBezTo>
                    <a:cubicBezTo>
                      <a:pt x="194" y="113"/>
                      <a:pt x="194" y="113"/>
                      <a:pt x="193" y="113"/>
                    </a:cubicBezTo>
                    <a:cubicBezTo>
                      <a:pt x="193" y="104"/>
                      <a:pt x="182" y="105"/>
                      <a:pt x="179" y="99"/>
                    </a:cubicBezTo>
                    <a:cubicBezTo>
                      <a:pt x="185" y="102"/>
                      <a:pt x="194" y="103"/>
                      <a:pt x="195" y="111"/>
                    </a:cubicBezTo>
                    <a:cubicBezTo>
                      <a:pt x="199" y="108"/>
                      <a:pt x="199" y="107"/>
                      <a:pt x="205" y="107"/>
                    </a:cubicBezTo>
                    <a:cubicBezTo>
                      <a:pt x="201" y="101"/>
                      <a:pt x="204" y="103"/>
                      <a:pt x="205" y="96"/>
                    </a:cubicBezTo>
                    <a:cubicBezTo>
                      <a:pt x="198" y="97"/>
                      <a:pt x="185" y="98"/>
                      <a:pt x="181" y="98"/>
                    </a:cubicBezTo>
                    <a:cubicBezTo>
                      <a:pt x="186" y="97"/>
                      <a:pt x="190" y="95"/>
                      <a:pt x="195" y="95"/>
                    </a:cubicBezTo>
                    <a:cubicBezTo>
                      <a:pt x="197" y="95"/>
                      <a:pt x="199" y="95"/>
                      <a:pt x="200" y="96"/>
                    </a:cubicBezTo>
                    <a:cubicBezTo>
                      <a:pt x="203" y="91"/>
                      <a:pt x="203" y="91"/>
                      <a:pt x="204" y="85"/>
                    </a:cubicBezTo>
                    <a:cubicBezTo>
                      <a:pt x="200" y="84"/>
                      <a:pt x="200" y="84"/>
                      <a:pt x="199" y="81"/>
                    </a:cubicBezTo>
                    <a:cubicBezTo>
                      <a:pt x="199" y="81"/>
                      <a:pt x="199" y="81"/>
                      <a:pt x="199" y="81"/>
                    </a:cubicBezTo>
                    <a:cubicBezTo>
                      <a:pt x="198" y="81"/>
                      <a:pt x="198" y="81"/>
                      <a:pt x="197" y="82"/>
                    </a:cubicBezTo>
                    <a:cubicBezTo>
                      <a:pt x="197" y="82"/>
                      <a:pt x="196" y="82"/>
                      <a:pt x="195" y="82"/>
                    </a:cubicBezTo>
                    <a:cubicBezTo>
                      <a:pt x="195" y="82"/>
                      <a:pt x="195" y="82"/>
                      <a:pt x="195" y="82"/>
                    </a:cubicBezTo>
                    <a:cubicBezTo>
                      <a:pt x="195" y="81"/>
                      <a:pt x="195" y="79"/>
                      <a:pt x="195" y="78"/>
                    </a:cubicBezTo>
                    <a:cubicBezTo>
                      <a:pt x="193" y="78"/>
                      <a:pt x="192" y="78"/>
                      <a:pt x="191" y="78"/>
                    </a:cubicBezTo>
                    <a:cubicBezTo>
                      <a:pt x="191" y="78"/>
                      <a:pt x="190" y="78"/>
                      <a:pt x="189" y="77"/>
                    </a:cubicBezTo>
                    <a:cubicBezTo>
                      <a:pt x="189" y="88"/>
                      <a:pt x="182" y="92"/>
                      <a:pt x="177" y="98"/>
                    </a:cubicBezTo>
                    <a:cubicBezTo>
                      <a:pt x="177" y="99"/>
                      <a:pt x="177" y="99"/>
                      <a:pt x="177" y="99"/>
                    </a:cubicBezTo>
                    <a:cubicBezTo>
                      <a:pt x="177" y="99"/>
                      <a:pt x="177" y="99"/>
                      <a:pt x="177" y="99"/>
                    </a:cubicBezTo>
                    <a:cubicBezTo>
                      <a:pt x="177" y="100"/>
                      <a:pt x="177" y="100"/>
                      <a:pt x="177" y="100"/>
                    </a:cubicBezTo>
                    <a:cubicBezTo>
                      <a:pt x="176" y="105"/>
                      <a:pt x="176" y="112"/>
                      <a:pt x="181" y="115"/>
                    </a:cubicBezTo>
                    <a:cubicBezTo>
                      <a:pt x="181" y="115"/>
                      <a:pt x="182" y="115"/>
                      <a:pt x="182" y="115"/>
                    </a:cubicBezTo>
                    <a:cubicBezTo>
                      <a:pt x="183" y="115"/>
                      <a:pt x="183" y="115"/>
                      <a:pt x="183" y="115"/>
                    </a:cubicBezTo>
                    <a:cubicBezTo>
                      <a:pt x="184" y="115"/>
                      <a:pt x="184" y="115"/>
                      <a:pt x="185" y="115"/>
                    </a:cubicBezTo>
                    <a:cubicBezTo>
                      <a:pt x="187" y="115"/>
                      <a:pt x="189" y="116"/>
                      <a:pt x="189" y="118"/>
                    </a:cubicBezTo>
                    <a:cubicBezTo>
                      <a:pt x="188" y="118"/>
                      <a:pt x="186" y="118"/>
                      <a:pt x="186" y="118"/>
                    </a:cubicBezTo>
                    <a:cubicBezTo>
                      <a:pt x="180" y="118"/>
                      <a:pt x="177" y="116"/>
                      <a:pt x="176" y="112"/>
                    </a:cubicBezTo>
                    <a:cubicBezTo>
                      <a:pt x="173" y="112"/>
                      <a:pt x="171" y="114"/>
                      <a:pt x="170" y="114"/>
                    </a:cubicBezTo>
                    <a:cubicBezTo>
                      <a:pt x="169" y="114"/>
                      <a:pt x="168" y="113"/>
                      <a:pt x="167" y="112"/>
                    </a:cubicBezTo>
                    <a:cubicBezTo>
                      <a:pt x="168" y="112"/>
                      <a:pt x="169" y="112"/>
                      <a:pt x="169" y="112"/>
                    </a:cubicBezTo>
                    <a:cubicBezTo>
                      <a:pt x="172" y="112"/>
                      <a:pt x="174" y="111"/>
                      <a:pt x="175" y="109"/>
                    </a:cubicBezTo>
                    <a:cubicBezTo>
                      <a:pt x="174" y="108"/>
                      <a:pt x="173" y="107"/>
                      <a:pt x="172" y="107"/>
                    </a:cubicBezTo>
                    <a:cubicBezTo>
                      <a:pt x="171" y="107"/>
                      <a:pt x="171" y="107"/>
                      <a:pt x="170" y="108"/>
                    </a:cubicBezTo>
                    <a:cubicBezTo>
                      <a:pt x="169" y="108"/>
                      <a:pt x="168" y="108"/>
                      <a:pt x="168" y="108"/>
                    </a:cubicBezTo>
                    <a:cubicBezTo>
                      <a:pt x="167" y="108"/>
                      <a:pt x="166" y="108"/>
                      <a:pt x="165" y="107"/>
                    </a:cubicBezTo>
                    <a:cubicBezTo>
                      <a:pt x="167" y="106"/>
                      <a:pt x="169" y="106"/>
                      <a:pt x="172" y="106"/>
                    </a:cubicBezTo>
                    <a:cubicBezTo>
                      <a:pt x="172" y="106"/>
                      <a:pt x="173" y="106"/>
                      <a:pt x="174" y="106"/>
                    </a:cubicBezTo>
                    <a:cubicBezTo>
                      <a:pt x="172" y="101"/>
                      <a:pt x="176" y="102"/>
                      <a:pt x="177" y="100"/>
                    </a:cubicBezTo>
                    <a:cubicBezTo>
                      <a:pt x="177" y="99"/>
                      <a:pt x="177" y="99"/>
                      <a:pt x="177" y="99"/>
                    </a:cubicBezTo>
                    <a:cubicBezTo>
                      <a:pt x="176" y="99"/>
                      <a:pt x="176" y="98"/>
                      <a:pt x="176" y="97"/>
                    </a:cubicBezTo>
                    <a:cubicBezTo>
                      <a:pt x="175" y="96"/>
                      <a:pt x="174" y="96"/>
                      <a:pt x="173" y="96"/>
                    </a:cubicBezTo>
                    <a:cubicBezTo>
                      <a:pt x="172" y="96"/>
                      <a:pt x="171" y="96"/>
                      <a:pt x="170" y="96"/>
                    </a:cubicBezTo>
                    <a:cubicBezTo>
                      <a:pt x="170" y="96"/>
                      <a:pt x="169" y="97"/>
                      <a:pt x="168" y="97"/>
                    </a:cubicBezTo>
                    <a:cubicBezTo>
                      <a:pt x="168" y="97"/>
                      <a:pt x="167" y="96"/>
                      <a:pt x="167" y="96"/>
                    </a:cubicBezTo>
                    <a:cubicBezTo>
                      <a:pt x="173" y="94"/>
                      <a:pt x="178" y="93"/>
                      <a:pt x="178" y="88"/>
                    </a:cubicBezTo>
                    <a:cubicBezTo>
                      <a:pt x="178" y="81"/>
                      <a:pt x="173" y="78"/>
                      <a:pt x="167" y="78"/>
                    </a:cubicBezTo>
                    <a:cubicBezTo>
                      <a:pt x="162" y="78"/>
                      <a:pt x="156" y="81"/>
                      <a:pt x="153" y="85"/>
                    </a:cubicBezTo>
                    <a:cubicBezTo>
                      <a:pt x="148" y="94"/>
                      <a:pt x="150" y="103"/>
                      <a:pt x="159" y="109"/>
                    </a:cubicBezTo>
                    <a:cubicBezTo>
                      <a:pt x="155" y="111"/>
                      <a:pt x="152" y="112"/>
                      <a:pt x="150" y="115"/>
                    </a:cubicBezTo>
                    <a:cubicBezTo>
                      <a:pt x="149" y="114"/>
                      <a:pt x="148" y="113"/>
                      <a:pt x="147" y="113"/>
                    </a:cubicBezTo>
                    <a:cubicBezTo>
                      <a:pt x="146" y="113"/>
                      <a:pt x="145" y="113"/>
                      <a:pt x="145" y="113"/>
                    </a:cubicBezTo>
                    <a:cubicBezTo>
                      <a:pt x="144" y="113"/>
                      <a:pt x="143" y="113"/>
                      <a:pt x="143" y="113"/>
                    </a:cubicBezTo>
                    <a:cubicBezTo>
                      <a:pt x="142" y="113"/>
                      <a:pt x="142" y="113"/>
                      <a:pt x="142" y="113"/>
                    </a:cubicBezTo>
                    <a:cubicBezTo>
                      <a:pt x="145" y="109"/>
                      <a:pt x="149" y="110"/>
                      <a:pt x="149" y="104"/>
                    </a:cubicBezTo>
                    <a:cubicBezTo>
                      <a:pt x="149" y="104"/>
                      <a:pt x="148" y="104"/>
                      <a:pt x="148" y="104"/>
                    </a:cubicBezTo>
                    <a:cubicBezTo>
                      <a:pt x="147" y="104"/>
                      <a:pt x="145" y="104"/>
                      <a:pt x="144" y="104"/>
                    </a:cubicBezTo>
                    <a:cubicBezTo>
                      <a:pt x="143" y="104"/>
                      <a:pt x="142" y="105"/>
                      <a:pt x="141" y="105"/>
                    </a:cubicBezTo>
                    <a:cubicBezTo>
                      <a:pt x="141" y="105"/>
                      <a:pt x="141" y="105"/>
                      <a:pt x="140" y="105"/>
                    </a:cubicBezTo>
                    <a:cubicBezTo>
                      <a:pt x="140" y="101"/>
                      <a:pt x="140" y="98"/>
                      <a:pt x="138" y="93"/>
                    </a:cubicBezTo>
                    <a:cubicBezTo>
                      <a:pt x="137" y="93"/>
                      <a:pt x="137" y="94"/>
                      <a:pt x="136" y="94"/>
                    </a:cubicBezTo>
                    <a:cubicBezTo>
                      <a:pt x="134" y="94"/>
                      <a:pt x="133" y="91"/>
                      <a:pt x="131" y="91"/>
                    </a:cubicBezTo>
                    <a:cubicBezTo>
                      <a:pt x="131" y="97"/>
                      <a:pt x="133" y="95"/>
                      <a:pt x="130" y="99"/>
                    </a:cubicBezTo>
                    <a:cubicBezTo>
                      <a:pt x="133" y="101"/>
                      <a:pt x="138" y="101"/>
                      <a:pt x="138" y="106"/>
                    </a:cubicBezTo>
                    <a:cubicBezTo>
                      <a:pt x="138" y="106"/>
                      <a:pt x="137" y="107"/>
                      <a:pt x="137" y="107"/>
                    </a:cubicBezTo>
                    <a:cubicBezTo>
                      <a:pt x="136" y="107"/>
                      <a:pt x="136" y="106"/>
                      <a:pt x="135" y="106"/>
                    </a:cubicBezTo>
                    <a:cubicBezTo>
                      <a:pt x="134" y="106"/>
                      <a:pt x="134" y="106"/>
                      <a:pt x="133" y="106"/>
                    </a:cubicBezTo>
                    <a:cubicBezTo>
                      <a:pt x="132" y="106"/>
                      <a:pt x="132" y="106"/>
                      <a:pt x="132" y="106"/>
                    </a:cubicBezTo>
                    <a:cubicBezTo>
                      <a:pt x="133" y="110"/>
                      <a:pt x="135" y="111"/>
                      <a:pt x="131" y="112"/>
                    </a:cubicBezTo>
                    <a:cubicBezTo>
                      <a:pt x="133" y="114"/>
                      <a:pt x="137" y="114"/>
                      <a:pt x="138" y="116"/>
                    </a:cubicBezTo>
                    <a:cubicBezTo>
                      <a:pt x="138" y="118"/>
                      <a:pt x="139" y="120"/>
                      <a:pt x="137" y="121"/>
                    </a:cubicBezTo>
                    <a:cubicBezTo>
                      <a:pt x="137" y="119"/>
                      <a:pt x="136" y="118"/>
                      <a:pt x="135" y="118"/>
                    </a:cubicBezTo>
                    <a:cubicBezTo>
                      <a:pt x="131" y="133"/>
                      <a:pt x="121" y="141"/>
                      <a:pt x="113" y="152"/>
                    </a:cubicBezTo>
                    <a:cubicBezTo>
                      <a:pt x="114" y="148"/>
                      <a:pt x="116" y="145"/>
                      <a:pt x="116" y="141"/>
                    </a:cubicBezTo>
                    <a:cubicBezTo>
                      <a:pt x="116" y="139"/>
                      <a:pt x="113" y="140"/>
                      <a:pt x="113" y="138"/>
                    </a:cubicBezTo>
                    <a:cubicBezTo>
                      <a:pt x="115" y="133"/>
                      <a:pt x="110" y="134"/>
                      <a:pt x="112" y="127"/>
                    </a:cubicBezTo>
                    <a:cubicBezTo>
                      <a:pt x="110" y="122"/>
                      <a:pt x="94" y="111"/>
                      <a:pt x="93" y="99"/>
                    </a:cubicBezTo>
                    <a:cubicBezTo>
                      <a:pt x="93" y="93"/>
                      <a:pt x="98" y="83"/>
                      <a:pt x="103" y="83"/>
                    </a:cubicBezTo>
                    <a:cubicBezTo>
                      <a:pt x="105" y="83"/>
                      <a:pt x="107" y="85"/>
                      <a:pt x="109" y="88"/>
                    </a:cubicBezTo>
                    <a:cubicBezTo>
                      <a:pt x="110" y="90"/>
                      <a:pt x="110" y="92"/>
                      <a:pt x="108" y="92"/>
                    </a:cubicBezTo>
                    <a:cubicBezTo>
                      <a:pt x="107" y="92"/>
                      <a:pt x="107" y="92"/>
                      <a:pt x="106" y="92"/>
                    </a:cubicBezTo>
                    <a:cubicBezTo>
                      <a:pt x="106" y="90"/>
                      <a:pt x="108" y="90"/>
                      <a:pt x="107" y="89"/>
                    </a:cubicBezTo>
                    <a:cubicBezTo>
                      <a:pt x="107" y="88"/>
                      <a:pt x="106" y="88"/>
                      <a:pt x="106" y="88"/>
                    </a:cubicBezTo>
                    <a:cubicBezTo>
                      <a:pt x="105" y="88"/>
                      <a:pt x="105" y="89"/>
                      <a:pt x="104" y="89"/>
                    </a:cubicBezTo>
                    <a:cubicBezTo>
                      <a:pt x="104" y="89"/>
                      <a:pt x="103" y="90"/>
                      <a:pt x="103" y="90"/>
                    </a:cubicBezTo>
                    <a:cubicBezTo>
                      <a:pt x="102" y="90"/>
                      <a:pt x="102" y="90"/>
                      <a:pt x="102" y="90"/>
                    </a:cubicBezTo>
                    <a:cubicBezTo>
                      <a:pt x="100" y="96"/>
                      <a:pt x="104" y="98"/>
                      <a:pt x="108" y="98"/>
                    </a:cubicBezTo>
                    <a:cubicBezTo>
                      <a:pt x="111" y="98"/>
                      <a:pt x="114" y="97"/>
                      <a:pt x="115" y="95"/>
                    </a:cubicBezTo>
                    <a:cubicBezTo>
                      <a:pt x="114" y="90"/>
                      <a:pt x="116" y="89"/>
                      <a:pt x="117" y="85"/>
                    </a:cubicBezTo>
                    <a:cubicBezTo>
                      <a:pt x="113" y="81"/>
                      <a:pt x="112" y="82"/>
                      <a:pt x="113" y="77"/>
                    </a:cubicBezTo>
                    <a:cubicBezTo>
                      <a:pt x="112" y="77"/>
                      <a:pt x="111" y="77"/>
                      <a:pt x="110" y="77"/>
                    </a:cubicBezTo>
                    <a:cubicBezTo>
                      <a:pt x="107" y="77"/>
                      <a:pt x="105" y="78"/>
                      <a:pt x="103" y="79"/>
                    </a:cubicBezTo>
                    <a:cubicBezTo>
                      <a:pt x="103" y="78"/>
                      <a:pt x="104" y="77"/>
                      <a:pt x="104" y="76"/>
                    </a:cubicBezTo>
                    <a:cubicBezTo>
                      <a:pt x="104" y="76"/>
                      <a:pt x="103" y="76"/>
                      <a:pt x="103" y="76"/>
                    </a:cubicBezTo>
                    <a:cubicBezTo>
                      <a:pt x="101" y="76"/>
                      <a:pt x="99" y="77"/>
                      <a:pt x="98" y="78"/>
                    </a:cubicBezTo>
                    <a:cubicBezTo>
                      <a:pt x="97" y="79"/>
                      <a:pt x="96" y="80"/>
                      <a:pt x="94" y="80"/>
                    </a:cubicBezTo>
                    <a:cubicBezTo>
                      <a:pt x="94" y="80"/>
                      <a:pt x="93" y="79"/>
                      <a:pt x="92" y="79"/>
                    </a:cubicBezTo>
                    <a:cubicBezTo>
                      <a:pt x="90" y="82"/>
                      <a:pt x="91" y="89"/>
                      <a:pt x="86" y="89"/>
                    </a:cubicBezTo>
                    <a:cubicBezTo>
                      <a:pt x="84" y="95"/>
                      <a:pt x="88" y="103"/>
                      <a:pt x="88" y="105"/>
                    </a:cubicBezTo>
                    <a:cubicBezTo>
                      <a:pt x="81" y="100"/>
                      <a:pt x="77" y="91"/>
                      <a:pt x="74" y="82"/>
                    </a:cubicBezTo>
                    <a:cubicBezTo>
                      <a:pt x="75" y="83"/>
                      <a:pt x="76" y="83"/>
                      <a:pt x="76" y="83"/>
                    </a:cubicBezTo>
                    <a:cubicBezTo>
                      <a:pt x="77" y="83"/>
                      <a:pt x="78" y="82"/>
                      <a:pt x="79" y="81"/>
                    </a:cubicBezTo>
                    <a:cubicBezTo>
                      <a:pt x="80" y="80"/>
                      <a:pt x="81" y="79"/>
                      <a:pt x="83" y="79"/>
                    </a:cubicBezTo>
                    <a:cubicBezTo>
                      <a:pt x="84" y="79"/>
                      <a:pt x="84" y="79"/>
                      <a:pt x="85" y="79"/>
                    </a:cubicBezTo>
                    <a:cubicBezTo>
                      <a:pt x="89" y="75"/>
                      <a:pt x="90" y="64"/>
                      <a:pt x="97" y="64"/>
                    </a:cubicBezTo>
                    <a:cubicBezTo>
                      <a:pt x="97" y="64"/>
                      <a:pt x="98" y="64"/>
                      <a:pt x="99" y="64"/>
                    </a:cubicBezTo>
                    <a:cubicBezTo>
                      <a:pt x="99" y="66"/>
                      <a:pt x="95" y="65"/>
                      <a:pt x="95" y="67"/>
                    </a:cubicBezTo>
                    <a:cubicBezTo>
                      <a:pt x="96" y="68"/>
                      <a:pt x="98" y="68"/>
                      <a:pt x="99" y="68"/>
                    </a:cubicBezTo>
                    <a:cubicBezTo>
                      <a:pt x="101" y="68"/>
                      <a:pt x="102" y="68"/>
                      <a:pt x="103" y="67"/>
                    </a:cubicBezTo>
                    <a:cubicBezTo>
                      <a:pt x="104" y="61"/>
                      <a:pt x="99" y="59"/>
                      <a:pt x="98" y="55"/>
                    </a:cubicBezTo>
                    <a:cubicBezTo>
                      <a:pt x="97" y="55"/>
                      <a:pt x="97" y="55"/>
                      <a:pt x="97" y="55"/>
                    </a:cubicBezTo>
                    <a:cubicBezTo>
                      <a:pt x="84" y="55"/>
                      <a:pt x="80" y="65"/>
                      <a:pt x="73" y="71"/>
                    </a:cubicBezTo>
                    <a:cubicBezTo>
                      <a:pt x="72" y="68"/>
                      <a:pt x="75" y="68"/>
                      <a:pt x="74" y="65"/>
                    </a:cubicBezTo>
                    <a:cubicBezTo>
                      <a:pt x="74" y="65"/>
                      <a:pt x="74" y="65"/>
                      <a:pt x="75" y="65"/>
                    </a:cubicBezTo>
                    <a:cubicBezTo>
                      <a:pt x="78" y="65"/>
                      <a:pt x="80" y="59"/>
                      <a:pt x="85" y="56"/>
                    </a:cubicBezTo>
                    <a:cubicBezTo>
                      <a:pt x="87" y="55"/>
                      <a:pt x="92" y="56"/>
                      <a:pt x="95" y="53"/>
                    </a:cubicBezTo>
                    <a:cubicBezTo>
                      <a:pt x="101" y="49"/>
                      <a:pt x="101" y="42"/>
                      <a:pt x="95" y="41"/>
                    </a:cubicBezTo>
                    <a:cubicBezTo>
                      <a:pt x="97" y="48"/>
                      <a:pt x="92" y="49"/>
                      <a:pt x="89" y="51"/>
                    </a:cubicBezTo>
                    <a:cubicBezTo>
                      <a:pt x="89" y="50"/>
                      <a:pt x="89" y="48"/>
                      <a:pt x="88" y="48"/>
                    </a:cubicBezTo>
                    <a:cubicBezTo>
                      <a:pt x="87" y="48"/>
                      <a:pt x="87" y="48"/>
                      <a:pt x="87" y="48"/>
                    </a:cubicBezTo>
                    <a:cubicBezTo>
                      <a:pt x="84" y="51"/>
                      <a:pt x="80" y="53"/>
                      <a:pt x="78" y="56"/>
                    </a:cubicBezTo>
                    <a:cubicBezTo>
                      <a:pt x="77" y="56"/>
                      <a:pt x="77" y="56"/>
                      <a:pt x="77" y="56"/>
                    </a:cubicBezTo>
                    <a:cubicBezTo>
                      <a:pt x="77" y="56"/>
                      <a:pt x="77" y="56"/>
                      <a:pt x="77" y="56"/>
                    </a:cubicBezTo>
                    <a:cubicBezTo>
                      <a:pt x="77" y="57"/>
                      <a:pt x="76" y="57"/>
                      <a:pt x="76" y="58"/>
                    </a:cubicBezTo>
                    <a:cubicBezTo>
                      <a:pt x="76" y="56"/>
                      <a:pt x="74" y="55"/>
                      <a:pt x="76" y="54"/>
                    </a:cubicBezTo>
                    <a:cubicBezTo>
                      <a:pt x="76" y="55"/>
                      <a:pt x="77" y="56"/>
                      <a:pt x="77" y="56"/>
                    </a:cubicBezTo>
                    <a:cubicBezTo>
                      <a:pt x="78" y="56"/>
                      <a:pt x="78" y="56"/>
                      <a:pt x="78" y="56"/>
                    </a:cubicBezTo>
                    <a:cubicBezTo>
                      <a:pt x="80" y="51"/>
                      <a:pt x="82" y="45"/>
                      <a:pt x="91" y="45"/>
                    </a:cubicBezTo>
                    <a:cubicBezTo>
                      <a:pt x="91" y="45"/>
                      <a:pt x="92" y="45"/>
                      <a:pt x="92" y="45"/>
                    </a:cubicBezTo>
                    <a:cubicBezTo>
                      <a:pt x="92" y="41"/>
                      <a:pt x="94" y="40"/>
                      <a:pt x="95" y="36"/>
                    </a:cubicBezTo>
                    <a:cubicBezTo>
                      <a:pt x="95" y="36"/>
                      <a:pt x="95" y="36"/>
                      <a:pt x="95" y="36"/>
                    </a:cubicBezTo>
                    <a:cubicBezTo>
                      <a:pt x="90" y="36"/>
                      <a:pt x="90" y="31"/>
                      <a:pt x="87" y="30"/>
                    </a:cubicBezTo>
                    <a:cubicBezTo>
                      <a:pt x="89" y="35"/>
                      <a:pt x="84" y="38"/>
                      <a:pt x="80" y="40"/>
                    </a:cubicBezTo>
                    <a:cubicBezTo>
                      <a:pt x="81" y="36"/>
                      <a:pt x="85" y="36"/>
                      <a:pt x="86" y="33"/>
                    </a:cubicBezTo>
                    <a:cubicBezTo>
                      <a:pt x="82" y="30"/>
                      <a:pt x="80" y="25"/>
                      <a:pt x="73" y="25"/>
                    </a:cubicBezTo>
                    <a:cubicBezTo>
                      <a:pt x="73" y="25"/>
                      <a:pt x="72" y="25"/>
                      <a:pt x="72" y="25"/>
                    </a:cubicBezTo>
                    <a:cubicBezTo>
                      <a:pt x="71" y="27"/>
                      <a:pt x="73" y="32"/>
                      <a:pt x="71" y="32"/>
                    </a:cubicBezTo>
                    <a:cubicBezTo>
                      <a:pt x="71" y="28"/>
                      <a:pt x="67" y="29"/>
                      <a:pt x="68" y="25"/>
                    </a:cubicBezTo>
                    <a:cubicBezTo>
                      <a:pt x="67" y="22"/>
                      <a:pt x="71" y="19"/>
                      <a:pt x="69" y="17"/>
                    </a:cubicBezTo>
                    <a:cubicBezTo>
                      <a:pt x="69" y="17"/>
                      <a:pt x="68" y="17"/>
                      <a:pt x="68" y="17"/>
                    </a:cubicBezTo>
                    <a:cubicBezTo>
                      <a:pt x="68" y="17"/>
                      <a:pt x="67" y="17"/>
                      <a:pt x="68" y="16"/>
                    </a:cubicBezTo>
                    <a:cubicBezTo>
                      <a:pt x="68" y="15"/>
                      <a:pt x="68" y="15"/>
                      <a:pt x="69" y="15"/>
                    </a:cubicBezTo>
                    <a:cubicBezTo>
                      <a:pt x="69" y="15"/>
                      <a:pt x="70" y="16"/>
                      <a:pt x="71" y="16"/>
                    </a:cubicBezTo>
                    <a:cubicBezTo>
                      <a:pt x="71" y="16"/>
                      <a:pt x="72" y="17"/>
                      <a:pt x="73" y="17"/>
                    </a:cubicBezTo>
                    <a:cubicBezTo>
                      <a:pt x="74" y="17"/>
                      <a:pt x="74" y="17"/>
                      <a:pt x="75" y="16"/>
                    </a:cubicBezTo>
                    <a:cubicBezTo>
                      <a:pt x="76" y="12"/>
                      <a:pt x="74" y="11"/>
                      <a:pt x="72" y="11"/>
                    </a:cubicBezTo>
                    <a:cubicBezTo>
                      <a:pt x="71" y="11"/>
                      <a:pt x="71" y="11"/>
                      <a:pt x="70" y="11"/>
                    </a:cubicBezTo>
                    <a:cubicBezTo>
                      <a:pt x="70" y="11"/>
                      <a:pt x="69" y="11"/>
                      <a:pt x="69" y="11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70" y="8"/>
                      <a:pt x="73" y="8"/>
                      <a:pt x="76" y="7"/>
                    </a:cubicBezTo>
                    <a:cubicBezTo>
                      <a:pt x="76" y="6"/>
                      <a:pt x="76" y="4"/>
                      <a:pt x="76" y="3"/>
                    </a:cubicBezTo>
                    <a:cubicBezTo>
                      <a:pt x="75" y="3"/>
                      <a:pt x="75" y="3"/>
                      <a:pt x="74" y="3"/>
                    </a:cubicBezTo>
                    <a:cubicBezTo>
                      <a:pt x="71" y="3"/>
                      <a:pt x="71" y="3"/>
                      <a:pt x="68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4" name="Freeform 720"/>
              <p:cNvSpPr>
                <a:spLocks noEditPoints="1"/>
              </p:cNvSpPr>
              <p:nvPr/>
            </p:nvSpPr>
            <p:spPr bwMode="auto">
              <a:xfrm>
                <a:off x="990" y="1564"/>
                <a:ext cx="545" cy="930"/>
              </a:xfrm>
              <a:custGeom>
                <a:avLst/>
                <a:gdLst/>
                <a:ahLst/>
                <a:cxnLst>
                  <a:cxn ang="0">
                    <a:pos x="19" y="131"/>
                  </a:cxn>
                  <a:cxn ang="0">
                    <a:pos x="79" y="41"/>
                  </a:cxn>
                  <a:cxn ang="0">
                    <a:pos x="89" y="43"/>
                  </a:cxn>
                  <a:cxn ang="0">
                    <a:pos x="86" y="28"/>
                  </a:cxn>
                  <a:cxn ang="0">
                    <a:pos x="82" y="34"/>
                  </a:cxn>
                  <a:cxn ang="0">
                    <a:pos x="76" y="26"/>
                  </a:cxn>
                  <a:cxn ang="0">
                    <a:pos x="83" y="38"/>
                  </a:cxn>
                  <a:cxn ang="0">
                    <a:pos x="86" y="28"/>
                  </a:cxn>
                  <a:cxn ang="0">
                    <a:pos x="92" y="28"/>
                  </a:cxn>
                  <a:cxn ang="0">
                    <a:pos x="86" y="28"/>
                  </a:cxn>
                  <a:cxn ang="0">
                    <a:pos x="74" y="26"/>
                  </a:cxn>
                  <a:cxn ang="0">
                    <a:pos x="74" y="26"/>
                  </a:cxn>
                  <a:cxn ang="0">
                    <a:pos x="69" y="28"/>
                  </a:cxn>
                  <a:cxn ang="0">
                    <a:pos x="89" y="15"/>
                  </a:cxn>
                  <a:cxn ang="0">
                    <a:pos x="75" y="13"/>
                  </a:cxn>
                  <a:cxn ang="0">
                    <a:pos x="69" y="10"/>
                  </a:cxn>
                  <a:cxn ang="0">
                    <a:pos x="58" y="27"/>
                  </a:cxn>
                  <a:cxn ang="0">
                    <a:pos x="54" y="37"/>
                  </a:cxn>
                  <a:cxn ang="0">
                    <a:pos x="80" y="83"/>
                  </a:cxn>
                  <a:cxn ang="0">
                    <a:pos x="44" y="56"/>
                  </a:cxn>
                  <a:cxn ang="0">
                    <a:pos x="43" y="60"/>
                  </a:cxn>
                  <a:cxn ang="0">
                    <a:pos x="27" y="69"/>
                  </a:cxn>
                  <a:cxn ang="0">
                    <a:pos x="34" y="50"/>
                  </a:cxn>
                  <a:cxn ang="0">
                    <a:pos x="33" y="51"/>
                  </a:cxn>
                  <a:cxn ang="0">
                    <a:pos x="32" y="40"/>
                  </a:cxn>
                  <a:cxn ang="0">
                    <a:pos x="19" y="65"/>
                  </a:cxn>
                  <a:cxn ang="0">
                    <a:pos x="18" y="52"/>
                  </a:cxn>
                  <a:cxn ang="0">
                    <a:pos x="16" y="64"/>
                  </a:cxn>
                  <a:cxn ang="0">
                    <a:pos x="12" y="68"/>
                  </a:cxn>
                  <a:cxn ang="0">
                    <a:pos x="14" y="73"/>
                  </a:cxn>
                  <a:cxn ang="0">
                    <a:pos x="8" y="80"/>
                  </a:cxn>
                  <a:cxn ang="0">
                    <a:pos x="23" y="81"/>
                  </a:cxn>
                  <a:cxn ang="0">
                    <a:pos x="41" y="94"/>
                  </a:cxn>
                  <a:cxn ang="0">
                    <a:pos x="37" y="95"/>
                  </a:cxn>
                  <a:cxn ang="0">
                    <a:pos x="41" y="98"/>
                  </a:cxn>
                  <a:cxn ang="0">
                    <a:pos x="27" y="115"/>
                  </a:cxn>
                  <a:cxn ang="0">
                    <a:pos x="18" y="126"/>
                  </a:cxn>
                  <a:cxn ang="0">
                    <a:pos x="17" y="132"/>
                  </a:cxn>
                  <a:cxn ang="0">
                    <a:pos x="25" y="132"/>
                  </a:cxn>
                  <a:cxn ang="0">
                    <a:pos x="24" y="154"/>
                  </a:cxn>
                  <a:cxn ang="0">
                    <a:pos x="26" y="181"/>
                  </a:cxn>
                  <a:cxn ang="0">
                    <a:pos x="35" y="171"/>
                  </a:cxn>
                  <a:cxn ang="0">
                    <a:pos x="36" y="157"/>
                  </a:cxn>
                  <a:cxn ang="0">
                    <a:pos x="29" y="141"/>
                  </a:cxn>
                  <a:cxn ang="0">
                    <a:pos x="25" y="141"/>
                  </a:cxn>
                  <a:cxn ang="0">
                    <a:pos x="33" y="143"/>
                  </a:cxn>
                  <a:cxn ang="0">
                    <a:pos x="29" y="143"/>
                  </a:cxn>
                  <a:cxn ang="0">
                    <a:pos x="48" y="143"/>
                  </a:cxn>
                  <a:cxn ang="0">
                    <a:pos x="46" y="139"/>
                  </a:cxn>
                  <a:cxn ang="0">
                    <a:pos x="38" y="133"/>
                  </a:cxn>
                  <a:cxn ang="0">
                    <a:pos x="36" y="121"/>
                  </a:cxn>
                  <a:cxn ang="0">
                    <a:pos x="72" y="88"/>
                  </a:cxn>
                  <a:cxn ang="0">
                    <a:pos x="58" y="116"/>
                  </a:cxn>
                  <a:cxn ang="0">
                    <a:pos x="83" y="57"/>
                  </a:cxn>
                  <a:cxn ang="0">
                    <a:pos x="98" y="44"/>
                  </a:cxn>
                  <a:cxn ang="0">
                    <a:pos x="91" y="24"/>
                  </a:cxn>
                  <a:cxn ang="0">
                    <a:pos x="97" y="20"/>
                  </a:cxn>
                  <a:cxn ang="0">
                    <a:pos x="96" y="1"/>
                  </a:cxn>
                  <a:cxn ang="0">
                    <a:pos x="80" y="5"/>
                  </a:cxn>
                  <a:cxn ang="0">
                    <a:pos x="69" y="0"/>
                  </a:cxn>
                </a:cxnLst>
                <a:rect l="0" t="0" r="r" b="b"/>
                <a:pathLst>
                  <a:path w="105" h="181">
                    <a:moveTo>
                      <a:pt x="19" y="131"/>
                    </a:moveTo>
                    <a:cubicBezTo>
                      <a:pt x="18" y="131"/>
                      <a:pt x="18" y="131"/>
                      <a:pt x="18" y="131"/>
                    </a:cubicBezTo>
                    <a:cubicBezTo>
                      <a:pt x="18" y="129"/>
                      <a:pt x="21" y="130"/>
                      <a:pt x="21" y="128"/>
                    </a:cubicBezTo>
                    <a:cubicBezTo>
                      <a:pt x="24" y="129"/>
                      <a:pt x="21" y="131"/>
                      <a:pt x="19" y="131"/>
                    </a:cubicBezTo>
                    <a:moveTo>
                      <a:pt x="89" y="43"/>
                    </a:moveTo>
                    <a:cubicBezTo>
                      <a:pt x="92" y="43"/>
                      <a:pt x="93" y="41"/>
                      <a:pt x="94" y="39"/>
                    </a:cubicBezTo>
                    <a:cubicBezTo>
                      <a:pt x="96" y="43"/>
                      <a:pt x="91" y="46"/>
                      <a:pt x="86" y="46"/>
                    </a:cubicBezTo>
                    <a:cubicBezTo>
                      <a:pt x="83" y="46"/>
                      <a:pt x="80" y="45"/>
                      <a:pt x="79" y="41"/>
                    </a:cubicBezTo>
                    <a:cubicBezTo>
                      <a:pt x="80" y="42"/>
                      <a:pt x="82" y="42"/>
                      <a:pt x="83" y="42"/>
                    </a:cubicBezTo>
                    <a:cubicBezTo>
                      <a:pt x="85" y="42"/>
                      <a:pt x="87" y="42"/>
                      <a:pt x="87" y="40"/>
                    </a:cubicBezTo>
                    <a:cubicBezTo>
                      <a:pt x="88" y="40"/>
                      <a:pt x="88" y="42"/>
                      <a:pt x="88" y="43"/>
                    </a:cubicBezTo>
                    <a:cubicBezTo>
                      <a:pt x="88" y="43"/>
                      <a:pt x="88" y="43"/>
                      <a:pt x="89" y="43"/>
                    </a:cubicBezTo>
                    <a:moveTo>
                      <a:pt x="82" y="34"/>
                    </a:moveTo>
                    <a:cubicBezTo>
                      <a:pt x="81" y="34"/>
                      <a:pt x="80" y="34"/>
                      <a:pt x="79" y="34"/>
                    </a:cubicBezTo>
                    <a:cubicBezTo>
                      <a:pt x="82" y="31"/>
                      <a:pt x="85" y="31"/>
                      <a:pt x="86" y="28"/>
                    </a:cubicBezTo>
                    <a:cubicBezTo>
                      <a:pt x="86" y="28"/>
                      <a:pt x="86" y="28"/>
                      <a:pt x="86" y="28"/>
                    </a:cubicBezTo>
                    <a:cubicBezTo>
                      <a:pt x="88" y="31"/>
                      <a:pt x="95" y="28"/>
                      <a:pt x="93" y="34"/>
                    </a:cubicBezTo>
                    <a:cubicBezTo>
                      <a:pt x="92" y="32"/>
                      <a:pt x="91" y="31"/>
                      <a:pt x="90" y="31"/>
                    </a:cubicBezTo>
                    <a:cubicBezTo>
                      <a:pt x="89" y="31"/>
                      <a:pt x="87" y="32"/>
                      <a:pt x="86" y="33"/>
                    </a:cubicBezTo>
                    <a:cubicBezTo>
                      <a:pt x="84" y="34"/>
                      <a:pt x="83" y="34"/>
                      <a:pt x="82" y="34"/>
                    </a:cubicBezTo>
                    <a:moveTo>
                      <a:pt x="81" y="39"/>
                    </a:moveTo>
                    <a:cubicBezTo>
                      <a:pt x="80" y="39"/>
                      <a:pt x="77" y="36"/>
                      <a:pt x="76" y="36"/>
                    </a:cubicBezTo>
                    <a:cubicBezTo>
                      <a:pt x="76" y="32"/>
                      <a:pt x="76" y="29"/>
                      <a:pt x="76" y="26"/>
                    </a:cubicBezTo>
                    <a:cubicBezTo>
                      <a:pt x="76" y="26"/>
                      <a:pt x="76" y="26"/>
                      <a:pt x="76" y="26"/>
                    </a:cubicBezTo>
                    <a:cubicBezTo>
                      <a:pt x="77" y="26"/>
                      <a:pt x="77" y="27"/>
                      <a:pt x="77" y="28"/>
                    </a:cubicBezTo>
                    <a:cubicBezTo>
                      <a:pt x="77" y="29"/>
                      <a:pt x="77" y="30"/>
                      <a:pt x="78" y="30"/>
                    </a:cubicBezTo>
                    <a:cubicBezTo>
                      <a:pt x="78" y="30"/>
                      <a:pt x="78" y="30"/>
                      <a:pt x="78" y="29"/>
                    </a:cubicBezTo>
                    <a:cubicBezTo>
                      <a:pt x="78" y="31"/>
                      <a:pt x="79" y="37"/>
                      <a:pt x="83" y="38"/>
                    </a:cubicBezTo>
                    <a:cubicBezTo>
                      <a:pt x="82" y="39"/>
                      <a:pt x="82" y="39"/>
                      <a:pt x="81" y="39"/>
                    </a:cubicBezTo>
                    <a:moveTo>
                      <a:pt x="86" y="28"/>
                    </a:moveTo>
                    <a:cubicBezTo>
                      <a:pt x="86" y="28"/>
                      <a:pt x="86" y="28"/>
                      <a:pt x="86" y="28"/>
                    </a:cubicBezTo>
                    <a:cubicBezTo>
                      <a:pt x="86" y="28"/>
                      <a:pt x="86" y="28"/>
                      <a:pt x="86" y="28"/>
                    </a:cubicBezTo>
                    <a:cubicBezTo>
                      <a:pt x="86" y="28"/>
                      <a:pt x="86" y="28"/>
                      <a:pt x="86" y="27"/>
                    </a:cubicBezTo>
                    <a:cubicBezTo>
                      <a:pt x="89" y="27"/>
                      <a:pt x="90" y="26"/>
                      <a:pt x="93" y="26"/>
                    </a:cubicBezTo>
                    <a:cubicBezTo>
                      <a:pt x="94" y="26"/>
                      <a:pt x="95" y="26"/>
                      <a:pt x="95" y="26"/>
                    </a:cubicBezTo>
                    <a:cubicBezTo>
                      <a:pt x="95" y="28"/>
                      <a:pt x="94" y="28"/>
                      <a:pt x="92" y="28"/>
                    </a:cubicBezTo>
                    <a:cubicBezTo>
                      <a:pt x="91" y="28"/>
                      <a:pt x="90" y="28"/>
                      <a:pt x="89" y="28"/>
                    </a:cubicBezTo>
                    <a:cubicBezTo>
                      <a:pt x="89" y="28"/>
                      <a:pt x="88" y="28"/>
                      <a:pt x="87" y="28"/>
                    </a:cubicBezTo>
                    <a:cubicBezTo>
                      <a:pt x="87" y="28"/>
                      <a:pt x="86" y="28"/>
                      <a:pt x="86" y="28"/>
                    </a:cubicBezTo>
                    <a:cubicBezTo>
                      <a:pt x="86" y="28"/>
                      <a:pt x="86" y="28"/>
                      <a:pt x="86" y="28"/>
                    </a:cubicBezTo>
                    <a:moveTo>
                      <a:pt x="81" y="29"/>
                    </a:moveTo>
                    <a:cubicBezTo>
                      <a:pt x="79" y="27"/>
                      <a:pt x="84" y="24"/>
                      <a:pt x="87" y="24"/>
                    </a:cubicBezTo>
                    <a:cubicBezTo>
                      <a:pt x="86" y="27"/>
                      <a:pt x="82" y="26"/>
                      <a:pt x="81" y="29"/>
                    </a:cubicBezTo>
                    <a:moveTo>
                      <a:pt x="74" y="26"/>
                    </a:moveTo>
                    <a:cubicBezTo>
                      <a:pt x="74" y="26"/>
                      <a:pt x="73" y="25"/>
                      <a:pt x="74" y="22"/>
                    </a:cubicBezTo>
                    <a:cubicBezTo>
                      <a:pt x="74" y="21"/>
                      <a:pt x="74" y="21"/>
                      <a:pt x="74" y="21"/>
                    </a:cubicBezTo>
                    <a:cubicBezTo>
                      <a:pt x="75" y="21"/>
                      <a:pt x="75" y="24"/>
                      <a:pt x="75" y="25"/>
                    </a:cubicBezTo>
                    <a:cubicBezTo>
                      <a:pt x="75" y="26"/>
                      <a:pt x="75" y="26"/>
                      <a:pt x="74" y="26"/>
                    </a:cubicBezTo>
                    <a:moveTo>
                      <a:pt x="70" y="35"/>
                    </a:moveTo>
                    <a:cubicBezTo>
                      <a:pt x="63" y="35"/>
                      <a:pt x="57" y="23"/>
                      <a:pt x="64" y="19"/>
                    </a:cubicBezTo>
                    <a:cubicBezTo>
                      <a:pt x="64" y="19"/>
                      <a:pt x="65" y="19"/>
                      <a:pt x="65" y="19"/>
                    </a:cubicBezTo>
                    <a:cubicBezTo>
                      <a:pt x="69" y="19"/>
                      <a:pt x="69" y="23"/>
                      <a:pt x="69" y="28"/>
                    </a:cubicBezTo>
                    <a:cubicBezTo>
                      <a:pt x="68" y="32"/>
                      <a:pt x="74" y="32"/>
                      <a:pt x="71" y="35"/>
                    </a:cubicBezTo>
                    <a:cubicBezTo>
                      <a:pt x="71" y="35"/>
                      <a:pt x="70" y="35"/>
                      <a:pt x="70" y="35"/>
                    </a:cubicBezTo>
                    <a:moveTo>
                      <a:pt x="81" y="25"/>
                    </a:moveTo>
                    <a:cubicBezTo>
                      <a:pt x="81" y="23"/>
                      <a:pt x="85" y="16"/>
                      <a:pt x="89" y="15"/>
                    </a:cubicBezTo>
                    <a:cubicBezTo>
                      <a:pt x="88" y="20"/>
                      <a:pt x="83" y="21"/>
                      <a:pt x="81" y="25"/>
                    </a:cubicBezTo>
                    <a:moveTo>
                      <a:pt x="77" y="20"/>
                    </a:moveTo>
                    <a:cubicBezTo>
                      <a:pt x="77" y="20"/>
                      <a:pt x="76" y="19"/>
                      <a:pt x="76" y="16"/>
                    </a:cubicBezTo>
                    <a:cubicBezTo>
                      <a:pt x="76" y="15"/>
                      <a:pt x="75" y="15"/>
                      <a:pt x="75" y="13"/>
                    </a:cubicBezTo>
                    <a:cubicBezTo>
                      <a:pt x="78" y="15"/>
                      <a:pt x="78" y="20"/>
                      <a:pt x="77" y="20"/>
                    </a:cubicBezTo>
                    <a:moveTo>
                      <a:pt x="69" y="0"/>
                    </a:moveTo>
                    <a:cubicBezTo>
                      <a:pt x="68" y="5"/>
                      <a:pt x="71" y="6"/>
                      <a:pt x="71" y="10"/>
                    </a:cubicBezTo>
                    <a:cubicBezTo>
                      <a:pt x="70" y="10"/>
                      <a:pt x="70" y="10"/>
                      <a:pt x="69" y="10"/>
                    </a:cubicBezTo>
                    <a:cubicBezTo>
                      <a:pt x="67" y="10"/>
                      <a:pt x="66" y="10"/>
                      <a:pt x="65" y="12"/>
                    </a:cubicBezTo>
                    <a:cubicBezTo>
                      <a:pt x="70" y="13"/>
                      <a:pt x="73" y="15"/>
                      <a:pt x="74" y="20"/>
                    </a:cubicBezTo>
                    <a:cubicBezTo>
                      <a:pt x="71" y="17"/>
                      <a:pt x="68" y="15"/>
                      <a:pt x="65" y="15"/>
                    </a:cubicBezTo>
                    <a:cubicBezTo>
                      <a:pt x="60" y="15"/>
                      <a:pt x="57" y="21"/>
                      <a:pt x="58" y="27"/>
                    </a:cubicBezTo>
                    <a:cubicBezTo>
                      <a:pt x="58" y="33"/>
                      <a:pt x="62" y="39"/>
                      <a:pt x="70" y="39"/>
                    </a:cubicBezTo>
                    <a:cubicBezTo>
                      <a:pt x="71" y="39"/>
                      <a:pt x="71" y="39"/>
                      <a:pt x="72" y="39"/>
                    </a:cubicBezTo>
                    <a:cubicBezTo>
                      <a:pt x="70" y="42"/>
                      <a:pt x="71" y="48"/>
                      <a:pt x="69" y="51"/>
                    </a:cubicBezTo>
                    <a:cubicBezTo>
                      <a:pt x="66" y="44"/>
                      <a:pt x="63" y="37"/>
                      <a:pt x="54" y="37"/>
                    </a:cubicBezTo>
                    <a:cubicBezTo>
                      <a:pt x="53" y="37"/>
                      <a:pt x="52" y="37"/>
                      <a:pt x="51" y="37"/>
                    </a:cubicBezTo>
                    <a:cubicBezTo>
                      <a:pt x="50" y="41"/>
                      <a:pt x="56" y="38"/>
                      <a:pt x="56" y="41"/>
                    </a:cubicBezTo>
                    <a:cubicBezTo>
                      <a:pt x="57" y="45"/>
                      <a:pt x="59" y="46"/>
                      <a:pt x="59" y="51"/>
                    </a:cubicBezTo>
                    <a:cubicBezTo>
                      <a:pt x="70" y="57"/>
                      <a:pt x="74" y="76"/>
                      <a:pt x="80" y="83"/>
                    </a:cubicBezTo>
                    <a:cubicBezTo>
                      <a:pt x="79" y="83"/>
                      <a:pt x="77" y="83"/>
                      <a:pt x="76" y="83"/>
                    </a:cubicBezTo>
                    <a:cubicBezTo>
                      <a:pt x="66" y="83"/>
                      <a:pt x="62" y="77"/>
                      <a:pt x="58" y="70"/>
                    </a:cubicBezTo>
                    <a:cubicBezTo>
                      <a:pt x="54" y="63"/>
                      <a:pt x="51" y="56"/>
                      <a:pt x="45" y="56"/>
                    </a:cubicBezTo>
                    <a:cubicBezTo>
                      <a:pt x="45" y="56"/>
                      <a:pt x="44" y="56"/>
                      <a:pt x="44" y="56"/>
                    </a:cubicBezTo>
                    <a:cubicBezTo>
                      <a:pt x="42" y="56"/>
                      <a:pt x="39" y="57"/>
                      <a:pt x="40" y="61"/>
                    </a:cubicBezTo>
                    <a:cubicBezTo>
                      <a:pt x="40" y="62"/>
                      <a:pt x="40" y="63"/>
                      <a:pt x="40" y="63"/>
                    </a:cubicBezTo>
                    <a:cubicBezTo>
                      <a:pt x="40" y="63"/>
                      <a:pt x="41" y="62"/>
                      <a:pt x="41" y="61"/>
                    </a:cubicBezTo>
                    <a:cubicBezTo>
                      <a:pt x="42" y="61"/>
                      <a:pt x="42" y="60"/>
                      <a:pt x="43" y="60"/>
                    </a:cubicBezTo>
                    <a:cubicBezTo>
                      <a:pt x="43" y="60"/>
                      <a:pt x="43" y="60"/>
                      <a:pt x="43" y="60"/>
                    </a:cubicBezTo>
                    <a:cubicBezTo>
                      <a:pt x="46" y="64"/>
                      <a:pt x="46" y="69"/>
                      <a:pt x="48" y="72"/>
                    </a:cubicBezTo>
                    <a:cubicBezTo>
                      <a:pt x="52" y="77"/>
                      <a:pt x="58" y="78"/>
                      <a:pt x="61" y="83"/>
                    </a:cubicBezTo>
                    <a:cubicBezTo>
                      <a:pt x="53" y="82"/>
                      <a:pt x="28" y="77"/>
                      <a:pt x="27" y="69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5" y="58"/>
                      <a:pt x="24" y="50"/>
                      <a:pt x="32" y="45"/>
                    </a:cubicBezTo>
                    <a:cubicBezTo>
                      <a:pt x="34" y="46"/>
                      <a:pt x="34" y="47"/>
                      <a:pt x="34" y="49"/>
                    </a:cubicBezTo>
                    <a:cubicBezTo>
                      <a:pt x="34" y="49"/>
                      <a:pt x="34" y="50"/>
                      <a:pt x="34" y="50"/>
                    </a:cubicBezTo>
                    <a:cubicBezTo>
                      <a:pt x="34" y="50"/>
                      <a:pt x="33" y="49"/>
                      <a:pt x="33" y="49"/>
                    </a:cubicBezTo>
                    <a:cubicBezTo>
                      <a:pt x="33" y="49"/>
                      <a:pt x="33" y="49"/>
                      <a:pt x="32" y="49"/>
                    </a:cubicBezTo>
                    <a:cubicBezTo>
                      <a:pt x="32" y="49"/>
                      <a:pt x="32" y="49"/>
                      <a:pt x="32" y="51"/>
                    </a:cubicBezTo>
                    <a:cubicBezTo>
                      <a:pt x="32" y="51"/>
                      <a:pt x="33" y="51"/>
                      <a:pt x="33" y="51"/>
                    </a:cubicBezTo>
                    <a:cubicBezTo>
                      <a:pt x="34" y="51"/>
                      <a:pt x="34" y="51"/>
                      <a:pt x="35" y="51"/>
                    </a:cubicBezTo>
                    <a:cubicBezTo>
                      <a:pt x="35" y="52"/>
                      <a:pt x="36" y="52"/>
                      <a:pt x="36" y="52"/>
                    </a:cubicBezTo>
                    <a:cubicBezTo>
                      <a:pt x="37" y="52"/>
                      <a:pt x="37" y="52"/>
                      <a:pt x="38" y="52"/>
                    </a:cubicBezTo>
                    <a:cubicBezTo>
                      <a:pt x="40" y="44"/>
                      <a:pt x="36" y="40"/>
                      <a:pt x="32" y="40"/>
                    </a:cubicBezTo>
                    <a:cubicBezTo>
                      <a:pt x="28" y="40"/>
                      <a:pt x="23" y="43"/>
                      <a:pt x="21" y="48"/>
                    </a:cubicBezTo>
                    <a:cubicBezTo>
                      <a:pt x="20" y="54"/>
                      <a:pt x="26" y="60"/>
                      <a:pt x="25" y="67"/>
                    </a:cubicBezTo>
                    <a:cubicBezTo>
                      <a:pt x="23" y="67"/>
                      <a:pt x="22" y="68"/>
                      <a:pt x="21" y="68"/>
                    </a:cubicBezTo>
                    <a:cubicBezTo>
                      <a:pt x="20" y="68"/>
                      <a:pt x="19" y="68"/>
                      <a:pt x="19" y="65"/>
                    </a:cubicBezTo>
                    <a:cubicBezTo>
                      <a:pt x="21" y="65"/>
                      <a:pt x="21" y="66"/>
                      <a:pt x="23" y="66"/>
                    </a:cubicBezTo>
                    <a:cubicBezTo>
                      <a:pt x="23" y="66"/>
                      <a:pt x="23" y="66"/>
                      <a:pt x="24" y="66"/>
                    </a:cubicBezTo>
                    <a:cubicBezTo>
                      <a:pt x="24" y="59"/>
                      <a:pt x="18" y="60"/>
                      <a:pt x="19" y="52"/>
                    </a:cubicBezTo>
                    <a:cubicBezTo>
                      <a:pt x="19" y="52"/>
                      <a:pt x="18" y="52"/>
                      <a:pt x="18" y="52"/>
                    </a:cubicBezTo>
                    <a:cubicBezTo>
                      <a:pt x="16" y="52"/>
                      <a:pt x="16" y="53"/>
                      <a:pt x="16" y="55"/>
                    </a:cubicBezTo>
                    <a:cubicBezTo>
                      <a:pt x="16" y="57"/>
                      <a:pt x="16" y="58"/>
                      <a:pt x="14" y="58"/>
                    </a:cubicBezTo>
                    <a:cubicBezTo>
                      <a:pt x="14" y="58"/>
                      <a:pt x="14" y="58"/>
                      <a:pt x="14" y="58"/>
                    </a:cubicBezTo>
                    <a:cubicBezTo>
                      <a:pt x="13" y="62"/>
                      <a:pt x="16" y="62"/>
                      <a:pt x="16" y="64"/>
                    </a:cubicBezTo>
                    <a:cubicBezTo>
                      <a:pt x="15" y="63"/>
                      <a:pt x="14" y="63"/>
                      <a:pt x="13" y="63"/>
                    </a:cubicBezTo>
                    <a:cubicBezTo>
                      <a:pt x="12" y="63"/>
                      <a:pt x="11" y="63"/>
                      <a:pt x="11" y="64"/>
                    </a:cubicBezTo>
                    <a:cubicBezTo>
                      <a:pt x="10" y="67"/>
                      <a:pt x="14" y="65"/>
                      <a:pt x="14" y="68"/>
                    </a:cubicBezTo>
                    <a:cubicBezTo>
                      <a:pt x="13" y="68"/>
                      <a:pt x="12" y="68"/>
                      <a:pt x="12" y="68"/>
                    </a:cubicBezTo>
                    <a:cubicBezTo>
                      <a:pt x="9" y="68"/>
                      <a:pt x="7" y="70"/>
                      <a:pt x="6" y="72"/>
                    </a:cubicBezTo>
                    <a:cubicBezTo>
                      <a:pt x="8" y="72"/>
                      <a:pt x="10" y="71"/>
                      <a:pt x="11" y="71"/>
                    </a:cubicBezTo>
                    <a:cubicBezTo>
                      <a:pt x="14" y="71"/>
                      <a:pt x="17" y="72"/>
                      <a:pt x="19" y="74"/>
                    </a:cubicBezTo>
                    <a:cubicBezTo>
                      <a:pt x="17" y="74"/>
                      <a:pt x="16" y="73"/>
                      <a:pt x="14" y="73"/>
                    </a:cubicBezTo>
                    <a:cubicBezTo>
                      <a:pt x="6" y="73"/>
                      <a:pt x="0" y="82"/>
                      <a:pt x="9" y="87"/>
                    </a:cubicBezTo>
                    <a:cubicBezTo>
                      <a:pt x="12" y="86"/>
                      <a:pt x="14" y="85"/>
                      <a:pt x="14" y="81"/>
                    </a:cubicBezTo>
                    <a:cubicBezTo>
                      <a:pt x="13" y="81"/>
                      <a:pt x="11" y="82"/>
                      <a:pt x="10" y="82"/>
                    </a:cubicBezTo>
                    <a:cubicBezTo>
                      <a:pt x="9" y="82"/>
                      <a:pt x="8" y="81"/>
                      <a:pt x="8" y="80"/>
                    </a:cubicBezTo>
                    <a:cubicBezTo>
                      <a:pt x="8" y="78"/>
                      <a:pt x="9" y="76"/>
                      <a:pt x="11" y="76"/>
                    </a:cubicBezTo>
                    <a:cubicBezTo>
                      <a:pt x="12" y="76"/>
                      <a:pt x="12" y="76"/>
                      <a:pt x="12" y="76"/>
                    </a:cubicBezTo>
                    <a:cubicBezTo>
                      <a:pt x="15" y="77"/>
                      <a:pt x="17" y="81"/>
                      <a:pt x="21" y="81"/>
                    </a:cubicBezTo>
                    <a:cubicBezTo>
                      <a:pt x="22" y="81"/>
                      <a:pt x="22" y="81"/>
                      <a:pt x="23" y="81"/>
                    </a:cubicBezTo>
                    <a:cubicBezTo>
                      <a:pt x="25" y="80"/>
                      <a:pt x="25" y="76"/>
                      <a:pt x="27" y="74"/>
                    </a:cubicBezTo>
                    <a:cubicBezTo>
                      <a:pt x="36" y="81"/>
                      <a:pt x="49" y="85"/>
                      <a:pt x="63" y="86"/>
                    </a:cubicBezTo>
                    <a:cubicBezTo>
                      <a:pt x="57" y="88"/>
                      <a:pt x="48" y="92"/>
                      <a:pt x="41" y="94"/>
                    </a:cubicBezTo>
                    <a:cubicBezTo>
                      <a:pt x="41" y="94"/>
                      <a:pt x="41" y="94"/>
                      <a:pt x="41" y="94"/>
                    </a:cubicBezTo>
                    <a:cubicBezTo>
                      <a:pt x="40" y="94"/>
                      <a:pt x="40" y="94"/>
                      <a:pt x="40" y="94"/>
                    </a:cubicBezTo>
                    <a:cubicBezTo>
                      <a:pt x="39" y="93"/>
                      <a:pt x="38" y="93"/>
                      <a:pt x="38" y="93"/>
                    </a:cubicBezTo>
                    <a:cubicBezTo>
                      <a:pt x="36" y="93"/>
                      <a:pt x="35" y="94"/>
                      <a:pt x="36" y="95"/>
                    </a:cubicBezTo>
                    <a:cubicBezTo>
                      <a:pt x="37" y="95"/>
                      <a:pt x="37" y="95"/>
                      <a:pt x="37" y="95"/>
                    </a:cubicBezTo>
                    <a:cubicBezTo>
                      <a:pt x="39" y="95"/>
                      <a:pt x="41" y="95"/>
                      <a:pt x="42" y="97"/>
                    </a:cubicBezTo>
                    <a:cubicBezTo>
                      <a:pt x="42" y="97"/>
                      <a:pt x="42" y="97"/>
                      <a:pt x="42" y="97"/>
                    </a:cubicBezTo>
                    <a:cubicBezTo>
                      <a:pt x="39" y="97"/>
                      <a:pt x="33" y="98"/>
                      <a:pt x="36" y="100"/>
                    </a:cubicBezTo>
                    <a:cubicBezTo>
                      <a:pt x="37" y="99"/>
                      <a:pt x="39" y="98"/>
                      <a:pt x="41" y="98"/>
                    </a:cubicBezTo>
                    <a:cubicBezTo>
                      <a:pt x="41" y="98"/>
                      <a:pt x="42" y="98"/>
                      <a:pt x="42" y="99"/>
                    </a:cubicBezTo>
                    <a:cubicBezTo>
                      <a:pt x="37" y="106"/>
                      <a:pt x="34" y="114"/>
                      <a:pt x="22" y="114"/>
                    </a:cubicBezTo>
                    <a:cubicBezTo>
                      <a:pt x="22" y="114"/>
                      <a:pt x="22" y="114"/>
                      <a:pt x="21" y="114"/>
                    </a:cubicBezTo>
                    <a:cubicBezTo>
                      <a:pt x="23" y="115"/>
                      <a:pt x="25" y="115"/>
                      <a:pt x="27" y="115"/>
                    </a:cubicBezTo>
                    <a:cubicBezTo>
                      <a:pt x="29" y="115"/>
                      <a:pt x="32" y="115"/>
                      <a:pt x="33" y="114"/>
                    </a:cubicBezTo>
                    <a:cubicBezTo>
                      <a:pt x="31" y="118"/>
                      <a:pt x="29" y="123"/>
                      <a:pt x="26" y="126"/>
                    </a:cubicBezTo>
                    <a:cubicBezTo>
                      <a:pt x="25" y="124"/>
                      <a:pt x="24" y="124"/>
                      <a:pt x="23" y="124"/>
                    </a:cubicBezTo>
                    <a:cubicBezTo>
                      <a:pt x="21" y="124"/>
                      <a:pt x="20" y="125"/>
                      <a:pt x="18" y="126"/>
                    </a:cubicBezTo>
                    <a:cubicBezTo>
                      <a:pt x="16" y="124"/>
                      <a:pt x="18" y="124"/>
                      <a:pt x="18" y="121"/>
                    </a:cubicBezTo>
                    <a:cubicBezTo>
                      <a:pt x="18" y="121"/>
                      <a:pt x="17" y="121"/>
                      <a:pt x="16" y="121"/>
                    </a:cubicBezTo>
                    <a:cubicBezTo>
                      <a:pt x="12" y="121"/>
                      <a:pt x="10" y="124"/>
                      <a:pt x="11" y="129"/>
                    </a:cubicBezTo>
                    <a:cubicBezTo>
                      <a:pt x="12" y="130"/>
                      <a:pt x="16" y="130"/>
                      <a:pt x="17" y="132"/>
                    </a:cubicBezTo>
                    <a:cubicBezTo>
                      <a:pt x="14" y="133"/>
                      <a:pt x="14" y="137"/>
                      <a:pt x="13" y="141"/>
                    </a:cubicBezTo>
                    <a:cubicBezTo>
                      <a:pt x="14" y="141"/>
                      <a:pt x="14" y="141"/>
                      <a:pt x="15" y="141"/>
                    </a:cubicBezTo>
                    <a:cubicBezTo>
                      <a:pt x="17" y="141"/>
                      <a:pt x="19" y="139"/>
                      <a:pt x="21" y="137"/>
                    </a:cubicBezTo>
                    <a:cubicBezTo>
                      <a:pt x="22" y="134"/>
                      <a:pt x="24" y="132"/>
                      <a:pt x="25" y="132"/>
                    </a:cubicBezTo>
                    <a:cubicBezTo>
                      <a:pt x="25" y="132"/>
                      <a:pt x="26" y="132"/>
                      <a:pt x="26" y="132"/>
                    </a:cubicBezTo>
                    <a:cubicBezTo>
                      <a:pt x="23" y="135"/>
                      <a:pt x="19" y="137"/>
                      <a:pt x="20" y="144"/>
                    </a:cubicBezTo>
                    <a:cubicBezTo>
                      <a:pt x="21" y="145"/>
                      <a:pt x="25" y="144"/>
                      <a:pt x="25" y="146"/>
                    </a:cubicBezTo>
                    <a:cubicBezTo>
                      <a:pt x="24" y="149"/>
                      <a:pt x="19" y="152"/>
                      <a:pt x="24" y="154"/>
                    </a:cubicBezTo>
                    <a:cubicBezTo>
                      <a:pt x="20" y="155"/>
                      <a:pt x="18" y="157"/>
                      <a:pt x="15" y="159"/>
                    </a:cubicBezTo>
                    <a:cubicBezTo>
                      <a:pt x="16" y="161"/>
                      <a:pt x="17" y="165"/>
                      <a:pt x="18" y="168"/>
                    </a:cubicBezTo>
                    <a:cubicBezTo>
                      <a:pt x="22" y="165"/>
                      <a:pt x="25" y="162"/>
                      <a:pt x="25" y="158"/>
                    </a:cubicBezTo>
                    <a:cubicBezTo>
                      <a:pt x="31" y="164"/>
                      <a:pt x="23" y="179"/>
                      <a:pt x="26" y="181"/>
                    </a:cubicBezTo>
                    <a:cubicBezTo>
                      <a:pt x="27" y="177"/>
                      <a:pt x="29" y="174"/>
                      <a:pt x="30" y="169"/>
                    </a:cubicBezTo>
                    <a:cubicBezTo>
                      <a:pt x="31" y="169"/>
                      <a:pt x="31" y="169"/>
                      <a:pt x="32" y="170"/>
                    </a:cubicBezTo>
                    <a:cubicBezTo>
                      <a:pt x="33" y="171"/>
                      <a:pt x="34" y="172"/>
                      <a:pt x="34" y="172"/>
                    </a:cubicBezTo>
                    <a:cubicBezTo>
                      <a:pt x="35" y="172"/>
                      <a:pt x="35" y="172"/>
                      <a:pt x="35" y="171"/>
                    </a:cubicBezTo>
                    <a:cubicBezTo>
                      <a:pt x="34" y="168"/>
                      <a:pt x="31" y="168"/>
                      <a:pt x="31" y="164"/>
                    </a:cubicBezTo>
                    <a:cubicBezTo>
                      <a:pt x="33" y="165"/>
                      <a:pt x="33" y="167"/>
                      <a:pt x="35" y="168"/>
                    </a:cubicBezTo>
                    <a:cubicBezTo>
                      <a:pt x="35" y="164"/>
                      <a:pt x="39" y="165"/>
                      <a:pt x="41" y="163"/>
                    </a:cubicBezTo>
                    <a:cubicBezTo>
                      <a:pt x="38" y="160"/>
                      <a:pt x="37" y="160"/>
                      <a:pt x="36" y="157"/>
                    </a:cubicBezTo>
                    <a:cubicBezTo>
                      <a:pt x="35" y="157"/>
                      <a:pt x="33" y="158"/>
                      <a:pt x="31" y="158"/>
                    </a:cubicBezTo>
                    <a:cubicBezTo>
                      <a:pt x="28" y="158"/>
                      <a:pt x="26" y="156"/>
                      <a:pt x="26" y="153"/>
                    </a:cubicBezTo>
                    <a:cubicBezTo>
                      <a:pt x="27" y="153"/>
                      <a:pt x="28" y="154"/>
                      <a:pt x="30" y="155"/>
                    </a:cubicBezTo>
                    <a:cubicBezTo>
                      <a:pt x="29" y="150"/>
                      <a:pt x="25" y="145"/>
                      <a:pt x="29" y="141"/>
                    </a:cubicBezTo>
                    <a:cubicBezTo>
                      <a:pt x="29" y="140"/>
                      <a:pt x="28" y="140"/>
                      <a:pt x="28" y="140"/>
                    </a:cubicBezTo>
                    <a:cubicBezTo>
                      <a:pt x="27" y="140"/>
                      <a:pt x="27" y="140"/>
                      <a:pt x="26" y="141"/>
                    </a:cubicBezTo>
                    <a:cubicBezTo>
                      <a:pt x="26" y="141"/>
                      <a:pt x="26" y="142"/>
                      <a:pt x="25" y="142"/>
                    </a:cubicBezTo>
                    <a:cubicBezTo>
                      <a:pt x="25" y="142"/>
                      <a:pt x="25" y="141"/>
                      <a:pt x="25" y="141"/>
                    </a:cubicBezTo>
                    <a:cubicBezTo>
                      <a:pt x="22" y="137"/>
                      <a:pt x="29" y="136"/>
                      <a:pt x="30" y="133"/>
                    </a:cubicBezTo>
                    <a:cubicBezTo>
                      <a:pt x="28" y="127"/>
                      <a:pt x="28" y="124"/>
                      <a:pt x="32" y="120"/>
                    </a:cubicBezTo>
                    <a:cubicBezTo>
                      <a:pt x="32" y="127"/>
                      <a:pt x="33" y="131"/>
                      <a:pt x="34" y="135"/>
                    </a:cubicBezTo>
                    <a:cubicBezTo>
                      <a:pt x="30" y="136"/>
                      <a:pt x="32" y="141"/>
                      <a:pt x="33" y="143"/>
                    </a:cubicBezTo>
                    <a:cubicBezTo>
                      <a:pt x="33" y="143"/>
                      <a:pt x="32" y="144"/>
                      <a:pt x="32" y="144"/>
                    </a:cubicBezTo>
                    <a:cubicBezTo>
                      <a:pt x="32" y="144"/>
                      <a:pt x="31" y="143"/>
                      <a:pt x="31" y="143"/>
                    </a:cubicBezTo>
                    <a:cubicBezTo>
                      <a:pt x="31" y="143"/>
                      <a:pt x="30" y="143"/>
                      <a:pt x="29" y="143"/>
                    </a:cubicBezTo>
                    <a:cubicBezTo>
                      <a:pt x="29" y="143"/>
                      <a:pt x="29" y="143"/>
                      <a:pt x="29" y="143"/>
                    </a:cubicBezTo>
                    <a:cubicBezTo>
                      <a:pt x="29" y="147"/>
                      <a:pt x="31" y="149"/>
                      <a:pt x="34" y="149"/>
                    </a:cubicBezTo>
                    <a:cubicBezTo>
                      <a:pt x="39" y="147"/>
                      <a:pt x="33" y="140"/>
                      <a:pt x="38" y="139"/>
                    </a:cubicBezTo>
                    <a:cubicBezTo>
                      <a:pt x="42" y="139"/>
                      <a:pt x="42" y="143"/>
                      <a:pt x="46" y="143"/>
                    </a:cubicBezTo>
                    <a:cubicBezTo>
                      <a:pt x="47" y="143"/>
                      <a:pt x="47" y="143"/>
                      <a:pt x="48" y="143"/>
                    </a:cubicBezTo>
                    <a:cubicBezTo>
                      <a:pt x="50" y="140"/>
                      <a:pt x="51" y="139"/>
                      <a:pt x="49" y="135"/>
                    </a:cubicBezTo>
                    <a:cubicBezTo>
                      <a:pt x="49" y="135"/>
                      <a:pt x="48" y="135"/>
                      <a:pt x="48" y="135"/>
                    </a:cubicBezTo>
                    <a:cubicBezTo>
                      <a:pt x="47" y="135"/>
                      <a:pt x="47" y="136"/>
                      <a:pt x="47" y="137"/>
                    </a:cubicBezTo>
                    <a:cubicBezTo>
                      <a:pt x="47" y="138"/>
                      <a:pt x="47" y="139"/>
                      <a:pt x="46" y="139"/>
                    </a:cubicBezTo>
                    <a:cubicBezTo>
                      <a:pt x="46" y="139"/>
                      <a:pt x="46" y="139"/>
                      <a:pt x="46" y="139"/>
                    </a:cubicBezTo>
                    <a:cubicBezTo>
                      <a:pt x="43" y="137"/>
                      <a:pt x="42" y="135"/>
                      <a:pt x="41" y="132"/>
                    </a:cubicBezTo>
                    <a:cubicBezTo>
                      <a:pt x="40" y="132"/>
                      <a:pt x="40" y="132"/>
                      <a:pt x="40" y="132"/>
                    </a:cubicBezTo>
                    <a:cubicBezTo>
                      <a:pt x="39" y="132"/>
                      <a:pt x="39" y="133"/>
                      <a:pt x="38" y="133"/>
                    </a:cubicBezTo>
                    <a:cubicBezTo>
                      <a:pt x="38" y="134"/>
                      <a:pt x="37" y="134"/>
                      <a:pt x="37" y="134"/>
                    </a:cubicBezTo>
                    <a:cubicBezTo>
                      <a:pt x="37" y="134"/>
                      <a:pt x="37" y="134"/>
                      <a:pt x="36" y="133"/>
                    </a:cubicBezTo>
                    <a:cubicBezTo>
                      <a:pt x="35" y="129"/>
                      <a:pt x="32" y="116"/>
                      <a:pt x="36" y="112"/>
                    </a:cubicBezTo>
                    <a:cubicBezTo>
                      <a:pt x="36" y="115"/>
                      <a:pt x="36" y="118"/>
                      <a:pt x="36" y="121"/>
                    </a:cubicBezTo>
                    <a:cubicBezTo>
                      <a:pt x="42" y="120"/>
                      <a:pt x="37" y="116"/>
                      <a:pt x="38" y="113"/>
                    </a:cubicBezTo>
                    <a:cubicBezTo>
                      <a:pt x="39" y="107"/>
                      <a:pt x="44" y="100"/>
                      <a:pt x="49" y="96"/>
                    </a:cubicBezTo>
                    <a:cubicBezTo>
                      <a:pt x="54" y="92"/>
                      <a:pt x="62" y="87"/>
                      <a:pt x="68" y="87"/>
                    </a:cubicBezTo>
                    <a:cubicBezTo>
                      <a:pt x="69" y="87"/>
                      <a:pt x="71" y="87"/>
                      <a:pt x="72" y="88"/>
                    </a:cubicBezTo>
                    <a:cubicBezTo>
                      <a:pt x="71" y="88"/>
                      <a:pt x="71" y="88"/>
                      <a:pt x="70" y="88"/>
                    </a:cubicBezTo>
                    <a:cubicBezTo>
                      <a:pt x="59" y="88"/>
                      <a:pt x="57" y="100"/>
                      <a:pt x="61" y="110"/>
                    </a:cubicBezTo>
                    <a:cubicBezTo>
                      <a:pt x="61" y="113"/>
                      <a:pt x="55" y="112"/>
                      <a:pt x="56" y="116"/>
                    </a:cubicBezTo>
                    <a:cubicBezTo>
                      <a:pt x="56" y="116"/>
                      <a:pt x="57" y="116"/>
                      <a:pt x="58" y="116"/>
                    </a:cubicBezTo>
                    <a:cubicBezTo>
                      <a:pt x="65" y="116"/>
                      <a:pt x="67" y="109"/>
                      <a:pt x="69" y="101"/>
                    </a:cubicBezTo>
                    <a:cubicBezTo>
                      <a:pt x="71" y="94"/>
                      <a:pt x="73" y="86"/>
                      <a:pt x="83" y="86"/>
                    </a:cubicBezTo>
                    <a:cubicBezTo>
                      <a:pt x="85" y="86"/>
                      <a:pt x="87" y="86"/>
                      <a:pt x="90" y="87"/>
                    </a:cubicBezTo>
                    <a:cubicBezTo>
                      <a:pt x="83" y="80"/>
                      <a:pt x="76" y="70"/>
                      <a:pt x="83" y="57"/>
                    </a:cubicBezTo>
                    <a:cubicBezTo>
                      <a:pt x="76" y="58"/>
                      <a:pt x="79" y="68"/>
                      <a:pt x="76" y="72"/>
                    </a:cubicBezTo>
                    <a:cubicBezTo>
                      <a:pt x="73" y="63"/>
                      <a:pt x="71" y="45"/>
                      <a:pt x="76" y="37"/>
                    </a:cubicBezTo>
                    <a:cubicBezTo>
                      <a:pt x="75" y="45"/>
                      <a:pt x="82" y="49"/>
                      <a:pt x="88" y="49"/>
                    </a:cubicBezTo>
                    <a:cubicBezTo>
                      <a:pt x="92" y="49"/>
                      <a:pt x="95" y="48"/>
                      <a:pt x="98" y="44"/>
                    </a:cubicBezTo>
                    <a:cubicBezTo>
                      <a:pt x="98" y="41"/>
                      <a:pt x="98" y="37"/>
                      <a:pt x="98" y="34"/>
                    </a:cubicBezTo>
                    <a:cubicBezTo>
                      <a:pt x="100" y="32"/>
                      <a:pt x="102" y="31"/>
                      <a:pt x="105" y="30"/>
                    </a:cubicBezTo>
                    <a:cubicBezTo>
                      <a:pt x="105" y="26"/>
                      <a:pt x="100" y="26"/>
                      <a:pt x="103" y="22"/>
                    </a:cubicBezTo>
                    <a:cubicBezTo>
                      <a:pt x="98" y="22"/>
                      <a:pt x="95" y="24"/>
                      <a:pt x="91" y="24"/>
                    </a:cubicBezTo>
                    <a:cubicBezTo>
                      <a:pt x="90" y="24"/>
                      <a:pt x="89" y="23"/>
                      <a:pt x="88" y="23"/>
                    </a:cubicBezTo>
                    <a:cubicBezTo>
                      <a:pt x="88" y="23"/>
                      <a:pt x="88" y="23"/>
                      <a:pt x="88" y="23"/>
                    </a:cubicBezTo>
                    <a:cubicBezTo>
                      <a:pt x="90" y="23"/>
                      <a:pt x="91" y="22"/>
                      <a:pt x="93" y="22"/>
                    </a:cubicBezTo>
                    <a:cubicBezTo>
                      <a:pt x="94" y="21"/>
                      <a:pt x="95" y="20"/>
                      <a:pt x="97" y="20"/>
                    </a:cubicBezTo>
                    <a:cubicBezTo>
                      <a:pt x="98" y="20"/>
                      <a:pt x="99" y="21"/>
                      <a:pt x="100" y="21"/>
                    </a:cubicBezTo>
                    <a:cubicBezTo>
                      <a:pt x="101" y="15"/>
                      <a:pt x="97" y="14"/>
                      <a:pt x="100" y="9"/>
                    </a:cubicBezTo>
                    <a:cubicBezTo>
                      <a:pt x="96" y="8"/>
                      <a:pt x="94" y="7"/>
                      <a:pt x="96" y="1"/>
                    </a:cubicBezTo>
                    <a:cubicBezTo>
                      <a:pt x="96" y="1"/>
                      <a:pt x="96" y="1"/>
                      <a:pt x="96" y="1"/>
                    </a:cubicBezTo>
                    <a:cubicBezTo>
                      <a:pt x="93" y="1"/>
                      <a:pt x="92" y="4"/>
                      <a:pt x="90" y="6"/>
                    </a:cubicBezTo>
                    <a:cubicBezTo>
                      <a:pt x="90" y="4"/>
                      <a:pt x="90" y="2"/>
                      <a:pt x="89" y="1"/>
                    </a:cubicBezTo>
                    <a:cubicBezTo>
                      <a:pt x="89" y="4"/>
                      <a:pt x="87" y="6"/>
                      <a:pt x="84" y="6"/>
                    </a:cubicBezTo>
                    <a:cubicBezTo>
                      <a:pt x="83" y="6"/>
                      <a:pt x="82" y="5"/>
                      <a:pt x="80" y="5"/>
                    </a:cubicBezTo>
                    <a:cubicBezTo>
                      <a:pt x="81" y="9"/>
                      <a:pt x="83" y="19"/>
                      <a:pt x="79" y="22"/>
                    </a:cubicBezTo>
                    <a:cubicBezTo>
                      <a:pt x="80" y="15"/>
                      <a:pt x="79" y="9"/>
                      <a:pt x="78" y="4"/>
                    </a:cubicBezTo>
                    <a:cubicBezTo>
                      <a:pt x="77" y="4"/>
                      <a:pt x="76" y="4"/>
                      <a:pt x="76" y="4"/>
                    </a:cubicBezTo>
                    <a:cubicBezTo>
                      <a:pt x="73" y="4"/>
                      <a:pt x="72" y="1"/>
                      <a:pt x="69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5" name="Freeform 721"/>
              <p:cNvSpPr>
                <a:spLocks/>
              </p:cNvSpPr>
              <p:nvPr/>
            </p:nvSpPr>
            <p:spPr bwMode="auto">
              <a:xfrm>
                <a:off x="1452" y="1322"/>
                <a:ext cx="36" cy="56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3" y="0"/>
                  </a:cxn>
                  <a:cxn ang="0">
                    <a:pos x="5" y="11"/>
                  </a:cxn>
                  <a:cxn ang="0">
                    <a:pos x="7" y="0"/>
                  </a:cxn>
                </a:cxnLst>
                <a:rect l="0" t="0" r="r" b="b"/>
                <a:pathLst>
                  <a:path w="7" h="11">
                    <a:moveTo>
                      <a:pt x="7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3"/>
                      <a:pt x="1" y="10"/>
                      <a:pt x="5" y="11"/>
                    </a:cubicBezTo>
                    <a:cubicBezTo>
                      <a:pt x="6" y="10"/>
                      <a:pt x="4" y="2"/>
                      <a:pt x="7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6" name="Freeform 722"/>
              <p:cNvSpPr>
                <a:spLocks/>
              </p:cNvSpPr>
              <p:nvPr/>
            </p:nvSpPr>
            <p:spPr bwMode="auto">
              <a:xfrm>
                <a:off x="1374" y="1322"/>
                <a:ext cx="26" cy="41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0"/>
                  </a:cxn>
                  <a:cxn ang="0">
                    <a:pos x="0" y="8"/>
                  </a:cxn>
                  <a:cxn ang="0">
                    <a:pos x="1" y="8"/>
                  </a:cxn>
                  <a:cxn ang="0">
                    <a:pos x="4" y="0"/>
                  </a:cxn>
                </a:cxnLst>
                <a:rect l="0" t="0" r="r" b="b"/>
                <a:pathLst>
                  <a:path w="5" h="8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" y="4"/>
                      <a:pt x="1" y="4"/>
                      <a:pt x="0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5" y="8"/>
                      <a:pt x="4" y="4"/>
                      <a:pt x="4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7" name="Freeform 723"/>
              <p:cNvSpPr>
                <a:spLocks/>
              </p:cNvSpPr>
              <p:nvPr/>
            </p:nvSpPr>
            <p:spPr bwMode="auto">
              <a:xfrm>
                <a:off x="1281" y="1420"/>
                <a:ext cx="119" cy="123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24"/>
                  </a:cxn>
                  <a:cxn ang="0">
                    <a:pos x="8" y="16"/>
                  </a:cxn>
                  <a:cxn ang="0">
                    <a:pos x="9" y="18"/>
                  </a:cxn>
                  <a:cxn ang="0">
                    <a:pos x="12" y="13"/>
                  </a:cxn>
                  <a:cxn ang="0">
                    <a:pos x="13" y="13"/>
                  </a:cxn>
                  <a:cxn ang="0">
                    <a:pos x="12" y="8"/>
                  </a:cxn>
                  <a:cxn ang="0">
                    <a:pos x="18" y="11"/>
                  </a:cxn>
                  <a:cxn ang="0">
                    <a:pos x="23" y="4"/>
                  </a:cxn>
                  <a:cxn ang="0">
                    <a:pos x="19" y="2"/>
                  </a:cxn>
                  <a:cxn ang="0">
                    <a:pos x="14" y="3"/>
                  </a:cxn>
                  <a:cxn ang="0">
                    <a:pos x="10" y="3"/>
                  </a:cxn>
                  <a:cxn ang="0">
                    <a:pos x="5" y="0"/>
                  </a:cxn>
                </a:cxnLst>
                <a:rect l="0" t="0" r="r" b="b"/>
                <a:pathLst>
                  <a:path w="23" h="24">
                    <a:moveTo>
                      <a:pt x="5" y="0"/>
                    </a:moveTo>
                    <a:cubicBezTo>
                      <a:pt x="6" y="10"/>
                      <a:pt x="5" y="18"/>
                      <a:pt x="0" y="24"/>
                    </a:cubicBezTo>
                    <a:cubicBezTo>
                      <a:pt x="4" y="24"/>
                      <a:pt x="6" y="16"/>
                      <a:pt x="8" y="16"/>
                    </a:cubicBezTo>
                    <a:cubicBezTo>
                      <a:pt x="8" y="16"/>
                      <a:pt x="9" y="17"/>
                      <a:pt x="9" y="18"/>
                    </a:cubicBezTo>
                    <a:cubicBezTo>
                      <a:pt x="10" y="16"/>
                      <a:pt x="10" y="13"/>
                      <a:pt x="12" y="13"/>
                    </a:cubicBezTo>
                    <a:cubicBezTo>
                      <a:pt x="12" y="13"/>
                      <a:pt x="12" y="13"/>
                      <a:pt x="13" y="13"/>
                    </a:cubicBezTo>
                    <a:cubicBezTo>
                      <a:pt x="14" y="11"/>
                      <a:pt x="9" y="9"/>
                      <a:pt x="12" y="8"/>
                    </a:cubicBezTo>
                    <a:cubicBezTo>
                      <a:pt x="13" y="10"/>
                      <a:pt x="15" y="11"/>
                      <a:pt x="18" y="11"/>
                    </a:cubicBezTo>
                    <a:cubicBezTo>
                      <a:pt x="19" y="8"/>
                      <a:pt x="22" y="6"/>
                      <a:pt x="23" y="4"/>
                    </a:cubicBezTo>
                    <a:cubicBezTo>
                      <a:pt x="22" y="3"/>
                      <a:pt x="20" y="2"/>
                      <a:pt x="19" y="2"/>
                    </a:cubicBezTo>
                    <a:cubicBezTo>
                      <a:pt x="17" y="2"/>
                      <a:pt x="16" y="2"/>
                      <a:pt x="14" y="3"/>
                    </a:cubicBezTo>
                    <a:cubicBezTo>
                      <a:pt x="13" y="3"/>
                      <a:pt x="11" y="3"/>
                      <a:pt x="10" y="3"/>
                    </a:cubicBezTo>
                    <a:cubicBezTo>
                      <a:pt x="8" y="3"/>
                      <a:pt x="7" y="3"/>
                      <a:pt x="5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8" name="Freeform 724"/>
              <p:cNvSpPr>
                <a:spLocks/>
              </p:cNvSpPr>
              <p:nvPr/>
            </p:nvSpPr>
            <p:spPr bwMode="auto">
              <a:xfrm>
                <a:off x="1229" y="2284"/>
                <a:ext cx="145" cy="102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5"/>
                  </a:cxn>
                  <a:cxn ang="0">
                    <a:pos x="8" y="20"/>
                  </a:cxn>
                  <a:cxn ang="0">
                    <a:pos x="10" y="13"/>
                  </a:cxn>
                  <a:cxn ang="0">
                    <a:pos x="9" y="13"/>
                  </a:cxn>
                  <a:cxn ang="0">
                    <a:pos x="7" y="11"/>
                  </a:cxn>
                  <a:cxn ang="0">
                    <a:pos x="7" y="9"/>
                  </a:cxn>
                  <a:cxn ang="0">
                    <a:pos x="8" y="9"/>
                  </a:cxn>
                  <a:cxn ang="0">
                    <a:pos x="16" y="17"/>
                  </a:cxn>
                  <a:cxn ang="0">
                    <a:pos x="16" y="10"/>
                  </a:cxn>
                  <a:cxn ang="0">
                    <a:pos x="27" y="14"/>
                  </a:cxn>
                  <a:cxn ang="0">
                    <a:pos x="23" y="8"/>
                  </a:cxn>
                  <a:cxn ang="0">
                    <a:pos x="28" y="4"/>
                  </a:cxn>
                  <a:cxn ang="0">
                    <a:pos x="28" y="4"/>
                  </a:cxn>
                  <a:cxn ang="0">
                    <a:pos x="23" y="6"/>
                  </a:cxn>
                  <a:cxn ang="0">
                    <a:pos x="18" y="8"/>
                  </a:cxn>
                  <a:cxn ang="0">
                    <a:pos x="16" y="7"/>
                  </a:cxn>
                  <a:cxn ang="0">
                    <a:pos x="18" y="5"/>
                  </a:cxn>
                  <a:cxn ang="0">
                    <a:pos x="17" y="5"/>
                  </a:cxn>
                  <a:cxn ang="0">
                    <a:pos x="14" y="6"/>
                  </a:cxn>
                  <a:cxn ang="0">
                    <a:pos x="12" y="7"/>
                  </a:cxn>
                  <a:cxn ang="0">
                    <a:pos x="11" y="6"/>
                  </a:cxn>
                  <a:cxn ang="0">
                    <a:pos x="15" y="2"/>
                  </a:cxn>
                  <a:cxn ang="0">
                    <a:pos x="8" y="0"/>
                  </a:cxn>
                </a:cxnLst>
                <a:rect l="0" t="0" r="r" b="b"/>
                <a:pathLst>
                  <a:path w="28" h="20">
                    <a:moveTo>
                      <a:pt x="8" y="0"/>
                    </a:moveTo>
                    <a:cubicBezTo>
                      <a:pt x="6" y="2"/>
                      <a:pt x="4" y="5"/>
                      <a:pt x="0" y="5"/>
                    </a:cubicBezTo>
                    <a:cubicBezTo>
                      <a:pt x="0" y="13"/>
                      <a:pt x="3" y="16"/>
                      <a:pt x="8" y="20"/>
                    </a:cubicBezTo>
                    <a:cubicBezTo>
                      <a:pt x="7" y="16"/>
                      <a:pt x="8" y="14"/>
                      <a:pt x="10" y="13"/>
                    </a:cubicBezTo>
                    <a:cubicBezTo>
                      <a:pt x="10" y="13"/>
                      <a:pt x="9" y="13"/>
                      <a:pt x="9" y="13"/>
                    </a:cubicBezTo>
                    <a:cubicBezTo>
                      <a:pt x="8" y="13"/>
                      <a:pt x="7" y="12"/>
                      <a:pt x="7" y="11"/>
                    </a:cubicBezTo>
                    <a:cubicBezTo>
                      <a:pt x="7" y="10"/>
                      <a:pt x="7" y="9"/>
                      <a:pt x="7" y="9"/>
                    </a:cubicBezTo>
                    <a:cubicBezTo>
                      <a:pt x="7" y="9"/>
                      <a:pt x="8" y="9"/>
                      <a:pt x="8" y="9"/>
                    </a:cubicBezTo>
                    <a:cubicBezTo>
                      <a:pt x="12" y="10"/>
                      <a:pt x="14" y="14"/>
                      <a:pt x="16" y="17"/>
                    </a:cubicBezTo>
                    <a:cubicBezTo>
                      <a:pt x="18" y="14"/>
                      <a:pt x="13" y="11"/>
                      <a:pt x="16" y="10"/>
                    </a:cubicBezTo>
                    <a:cubicBezTo>
                      <a:pt x="21" y="11"/>
                      <a:pt x="23" y="13"/>
                      <a:pt x="27" y="14"/>
                    </a:cubicBezTo>
                    <a:cubicBezTo>
                      <a:pt x="28" y="10"/>
                      <a:pt x="23" y="11"/>
                      <a:pt x="23" y="8"/>
                    </a:cubicBezTo>
                    <a:cubicBezTo>
                      <a:pt x="25" y="8"/>
                      <a:pt x="28" y="7"/>
                      <a:pt x="28" y="4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6" y="4"/>
                      <a:pt x="24" y="5"/>
                      <a:pt x="23" y="6"/>
                    </a:cubicBezTo>
                    <a:cubicBezTo>
                      <a:pt x="21" y="7"/>
                      <a:pt x="20" y="8"/>
                      <a:pt x="18" y="8"/>
                    </a:cubicBezTo>
                    <a:cubicBezTo>
                      <a:pt x="18" y="8"/>
                      <a:pt x="17" y="8"/>
                      <a:pt x="16" y="7"/>
                    </a:cubicBezTo>
                    <a:cubicBezTo>
                      <a:pt x="17" y="7"/>
                      <a:pt x="19" y="7"/>
                      <a:pt x="18" y="5"/>
                    </a:cubicBezTo>
                    <a:cubicBezTo>
                      <a:pt x="18" y="5"/>
                      <a:pt x="18" y="5"/>
                      <a:pt x="17" y="5"/>
                    </a:cubicBezTo>
                    <a:cubicBezTo>
                      <a:pt x="16" y="5"/>
                      <a:pt x="15" y="5"/>
                      <a:pt x="14" y="6"/>
                    </a:cubicBezTo>
                    <a:cubicBezTo>
                      <a:pt x="13" y="7"/>
                      <a:pt x="13" y="7"/>
                      <a:pt x="12" y="7"/>
                    </a:cubicBezTo>
                    <a:cubicBezTo>
                      <a:pt x="12" y="7"/>
                      <a:pt x="11" y="7"/>
                      <a:pt x="11" y="6"/>
                    </a:cubicBezTo>
                    <a:cubicBezTo>
                      <a:pt x="11" y="3"/>
                      <a:pt x="15" y="5"/>
                      <a:pt x="15" y="2"/>
                    </a:cubicBezTo>
                    <a:cubicBezTo>
                      <a:pt x="14" y="0"/>
                      <a:pt x="9" y="1"/>
                      <a:pt x="8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9" name="Freeform 725"/>
              <p:cNvSpPr>
                <a:spLocks/>
              </p:cNvSpPr>
              <p:nvPr/>
            </p:nvSpPr>
            <p:spPr bwMode="auto">
              <a:xfrm>
                <a:off x="1265" y="1389"/>
                <a:ext cx="93" cy="92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5" y="0"/>
                  </a:cxn>
                  <a:cxn ang="0">
                    <a:pos x="0" y="10"/>
                  </a:cxn>
                  <a:cxn ang="0">
                    <a:pos x="1" y="18"/>
                  </a:cxn>
                  <a:cxn ang="0">
                    <a:pos x="1" y="18"/>
                  </a:cxn>
                  <a:cxn ang="0">
                    <a:pos x="4" y="17"/>
                  </a:cxn>
                  <a:cxn ang="0">
                    <a:pos x="6" y="15"/>
                  </a:cxn>
                  <a:cxn ang="0">
                    <a:pos x="7" y="15"/>
                  </a:cxn>
                  <a:cxn ang="0">
                    <a:pos x="8" y="4"/>
                  </a:cxn>
                  <a:cxn ang="0">
                    <a:pos x="13" y="8"/>
                  </a:cxn>
                  <a:cxn ang="0">
                    <a:pos x="18" y="2"/>
                  </a:cxn>
                  <a:cxn ang="0">
                    <a:pos x="8" y="0"/>
                  </a:cxn>
                </a:cxnLst>
                <a:rect l="0" t="0" r="r" b="b"/>
                <a:pathLst>
                  <a:path w="18" h="18">
                    <a:moveTo>
                      <a:pt x="8" y="0"/>
                    </a:moveTo>
                    <a:cubicBezTo>
                      <a:pt x="7" y="0"/>
                      <a:pt x="6" y="0"/>
                      <a:pt x="5" y="0"/>
                    </a:cubicBezTo>
                    <a:cubicBezTo>
                      <a:pt x="5" y="5"/>
                      <a:pt x="0" y="5"/>
                      <a:pt x="0" y="10"/>
                    </a:cubicBezTo>
                    <a:cubicBezTo>
                      <a:pt x="3" y="11"/>
                      <a:pt x="0" y="14"/>
                      <a:pt x="1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3" y="18"/>
                      <a:pt x="3" y="17"/>
                      <a:pt x="4" y="17"/>
                    </a:cubicBezTo>
                    <a:cubicBezTo>
                      <a:pt x="4" y="16"/>
                      <a:pt x="4" y="15"/>
                      <a:pt x="6" y="15"/>
                    </a:cubicBezTo>
                    <a:cubicBezTo>
                      <a:pt x="6" y="15"/>
                      <a:pt x="7" y="15"/>
                      <a:pt x="7" y="15"/>
                    </a:cubicBezTo>
                    <a:cubicBezTo>
                      <a:pt x="8" y="12"/>
                      <a:pt x="6" y="6"/>
                      <a:pt x="8" y="4"/>
                    </a:cubicBezTo>
                    <a:cubicBezTo>
                      <a:pt x="9" y="6"/>
                      <a:pt x="11" y="7"/>
                      <a:pt x="13" y="8"/>
                    </a:cubicBezTo>
                    <a:cubicBezTo>
                      <a:pt x="14" y="5"/>
                      <a:pt x="18" y="5"/>
                      <a:pt x="18" y="2"/>
                    </a:cubicBezTo>
                    <a:cubicBezTo>
                      <a:pt x="13" y="2"/>
                      <a:pt x="13" y="0"/>
                      <a:pt x="8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0" name="Freeform 726"/>
              <p:cNvSpPr>
                <a:spLocks/>
              </p:cNvSpPr>
              <p:nvPr/>
            </p:nvSpPr>
            <p:spPr bwMode="auto">
              <a:xfrm>
                <a:off x="1312" y="1672"/>
                <a:ext cx="31" cy="51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5" y="10"/>
                  </a:cxn>
                  <a:cxn ang="0">
                    <a:pos x="6" y="10"/>
                  </a:cxn>
                  <a:cxn ang="0">
                    <a:pos x="2" y="0"/>
                  </a:cxn>
                </a:cxnLst>
                <a:rect l="0" t="0" r="r" b="b"/>
                <a:pathLst>
                  <a:path w="6" h="10">
                    <a:moveTo>
                      <a:pt x="2" y="0"/>
                    </a:moveTo>
                    <a:cubicBezTo>
                      <a:pt x="0" y="3"/>
                      <a:pt x="0" y="10"/>
                      <a:pt x="5" y="10"/>
                    </a:cubicBezTo>
                    <a:cubicBezTo>
                      <a:pt x="5" y="10"/>
                      <a:pt x="5" y="10"/>
                      <a:pt x="6" y="10"/>
                    </a:cubicBezTo>
                    <a:cubicBezTo>
                      <a:pt x="6" y="6"/>
                      <a:pt x="6" y="1"/>
                      <a:pt x="2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1" name="Freeform 727"/>
              <p:cNvSpPr>
                <a:spLocks/>
              </p:cNvSpPr>
              <p:nvPr/>
            </p:nvSpPr>
            <p:spPr bwMode="auto">
              <a:xfrm>
                <a:off x="1281" y="1322"/>
                <a:ext cx="62" cy="36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3" y="0"/>
                  </a:cxn>
                  <a:cxn ang="0">
                    <a:pos x="7" y="7"/>
                  </a:cxn>
                  <a:cxn ang="0">
                    <a:pos x="10" y="0"/>
                  </a:cxn>
                </a:cxnLst>
                <a:rect l="0" t="0" r="r" b="b"/>
                <a:pathLst>
                  <a:path w="12" h="7">
                    <a:moveTo>
                      <a:pt x="10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4"/>
                      <a:pt x="3" y="7"/>
                      <a:pt x="7" y="7"/>
                    </a:cubicBezTo>
                    <a:cubicBezTo>
                      <a:pt x="9" y="7"/>
                      <a:pt x="12" y="5"/>
                      <a:pt x="10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2" name="Freeform 728"/>
              <p:cNvSpPr>
                <a:spLocks/>
              </p:cNvSpPr>
              <p:nvPr/>
            </p:nvSpPr>
            <p:spPr bwMode="auto">
              <a:xfrm>
                <a:off x="1286" y="2505"/>
                <a:ext cx="62" cy="11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5"/>
                  </a:cxn>
                  <a:cxn ang="0">
                    <a:pos x="0" y="5"/>
                  </a:cxn>
                  <a:cxn ang="0">
                    <a:pos x="0" y="23"/>
                  </a:cxn>
                  <a:cxn ang="0">
                    <a:pos x="12" y="2"/>
                  </a:cxn>
                  <a:cxn ang="0">
                    <a:pos x="9" y="3"/>
                  </a:cxn>
                  <a:cxn ang="0">
                    <a:pos x="2" y="0"/>
                  </a:cxn>
                </a:cxnLst>
                <a:rect l="0" t="0" r="r" b="b"/>
                <a:pathLst>
                  <a:path w="12" h="23">
                    <a:moveTo>
                      <a:pt x="2" y="0"/>
                    </a:moveTo>
                    <a:cubicBezTo>
                      <a:pt x="2" y="1"/>
                      <a:pt x="3" y="5"/>
                      <a:pt x="1" y="5"/>
                    </a:cubicBezTo>
                    <a:cubicBezTo>
                      <a:pt x="1" y="5"/>
                      <a:pt x="0" y="5"/>
                      <a:pt x="0" y="5"/>
                    </a:cubicBezTo>
                    <a:cubicBezTo>
                      <a:pt x="3" y="10"/>
                      <a:pt x="5" y="19"/>
                      <a:pt x="0" y="23"/>
                    </a:cubicBezTo>
                    <a:cubicBezTo>
                      <a:pt x="8" y="20"/>
                      <a:pt x="10" y="11"/>
                      <a:pt x="12" y="2"/>
                    </a:cubicBezTo>
                    <a:cubicBezTo>
                      <a:pt x="10" y="3"/>
                      <a:pt x="9" y="3"/>
                      <a:pt x="9" y="3"/>
                    </a:cubicBezTo>
                    <a:cubicBezTo>
                      <a:pt x="7" y="3"/>
                      <a:pt x="6" y="0"/>
                      <a:pt x="2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3" name="Freeform 729"/>
              <p:cNvSpPr>
                <a:spLocks/>
              </p:cNvSpPr>
              <p:nvPr/>
            </p:nvSpPr>
            <p:spPr bwMode="auto">
              <a:xfrm>
                <a:off x="1239" y="1322"/>
                <a:ext cx="47" cy="51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0"/>
                  </a:cxn>
                  <a:cxn ang="0">
                    <a:pos x="5" y="10"/>
                  </a:cxn>
                  <a:cxn ang="0">
                    <a:pos x="8" y="10"/>
                  </a:cxn>
                  <a:cxn ang="0">
                    <a:pos x="9" y="2"/>
                  </a:cxn>
                  <a:cxn ang="0">
                    <a:pos x="9" y="2"/>
                  </a:cxn>
                  <a:cxn ang="0">
                    <a:pos x="6" y="3"/>
                  </a:cxn>
                  <a:cxn ang="0">
                    <a:pos x="5" y="3"/>
                  </a:cxn>
                  <a:cxn ang="0">
                    <a:pos x="3" y="0"/>
                  </a:cxn>
                </a:cxnLst>
                <a:rect l="0" t="0" r="r" b="b"/>
                <a:pathLst>
                  <a:path w="9" h="10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6"/>
                      <a:pt x="0" y="10"/>
                      <a:pt x="5" y="10"/>
                    </a:cubicBezTo>
                    <a:cubicBezTo>
                      <a:pt x="6" y="10"/>
                      <a:pt x="7" y="10"/>
                      <a:pt x="8" y="10"/>
                    </a:cubicBezTo>
                    <a:cubicBezTo>
                      <a:pt x="9" y="8"/>
                      <a:pt x="9" y="5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8" y="2"/>
                      <a:pt x="7" y="3"/>
                      <a:pt x="6" y="3"/>
                    </a:cubicBezTo>
                    <a:cubicBezTo>
                      <a:pt x="6" y="3"/>
                      <a:pt x="5" y="3"/>
                      <a:pt x="5" y="3"/>
                    </a:cubicBezTo>
                    <a:cubicBezTo>
                      <a:pt x="4" y="3"/>
                      <a:pt x="4" y="2"/>
                      <a:pt x="3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4" name="Freeform 730"/>
              <p:cNvSpPr>
                <a:spLocks/>
              </p:cNvSpPr>
              <p:nvPr/>
            </p:nvSpPr>
            <p:spPr bwMode="auto">
              <a:xfrm>
                <a:off x="1182" y="2186"/>
                <a:ext cx="88" cy="56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4" y="0"/>
                  </a:cxn>
                  <a:cxn ang="0">
                    <a:pos x="3" y="9"/>
                  </a:cxn>
                  <a:cxn ang="0">
                    <a:pos x="5" y="9"/>
                  </a:cxn>
                  <a:cxn ang="0">
                    <a:pos x="9" y="10"/>
                  </a:cxn>
                  <a:cxn ang="0">
                    <a:pos x="11" y="11"/>
                  </a:cxn>
                  <a:cxn ang="0">
                    <a:pos x="11" y="11"/>
                  </a:cxn>
                  <a:cxn ang="0">
                    <a:pos x="13" y="8"/>
                  </a:cxn>
                  <a:cxn ang="0">
                    <a:pos x="14" y="10"/>
                  </a:cxn>
                  <a:cxn ang="0">
                    <a:pos x="17" y="5"/>
                  </a:cxn>
                  <a:cxn ang="0">
                    <a:pos x="14" y="6"/>
                  </a:cxn>
                  <a:cxn ang="0">
                    <a:pos x="12" y="3"/>
                  </a:cxn>
                  <a:cxn ang="0">
                    <a:pos x="12" y="2"/>
                  </a:cxn>
                  <a:cxn ang="0">
                    <a:pos x="10" y="3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5" y="0"/>
                  </a:cxn>
                </a:cxnLst>
                <a:rect l="0" t="0" r="r" b="b"/>
                <a:pathLst>
                  <a:path w="17" h="11">
                    <a:moveTo>
                      <a:pt x="5" y="0"/>
                    </a:moveTo>
                    <a:cubicBezTo>
                      <a:pt x="5" y="0"/>
                      <a:pt x="4" y="0"/>
                      <a:pt x="4" y="0"/>
                    </a:cubicBezTo>
                    <a:cubicBezTo>
                      <a:pt x="3" y="1"/>
                      <a:pt x="0" y="4"/>
                      <a:pt x="3" y="9"/>
                    </a:cubicBezTo>
                    <a:cubicBezTo>
                      <a:pt x="3" y="9"/>
                      <a:pt x="4" y="9"/>
                      <a:pt x="5" y="9"/>
                    </a:cubicBezTo>
                    <a:cubicBezTo>
                      <a:pt x="7" y="9"/>
                      <a:pt x="8" y="9"/>
                      <a:pt x="9" y="10"/>
                    </a:cubicBezTo>
                    <a:cubicBezTo>
                      <a:pt x="10" y="11"/>
                      <a:pt x="10" y="11"/>
                      <a:pt x="11" y="11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1" y="11"/>
                      <a:pt x="12" y="8"/>
                      <a:pt x="13" y="8"/>
                    </a:cubicBezTo>
                    <a:cubicBezTo>
                      <a:pt x="13" y="8"/>
                      <a:pt x="14" y="9"/>
                      <a:pt x="14" y="10"/>
                    </a:cubicBezTo>
                    <a:cubicBezTo>
                      <a:pt x="15" y="8"/>
                      <a:pt x="17" y="7"/>
                      <a:pt x="17" y="5"/>
                    </a:cubicBezTo>
                    <a:cubicBezTo>
                      <a:pt x="15" y="5"/>
                      <a:pt x="15" y="6"/>
                      <a:pt x="14" y="6"/>
                    </a:cubicBezTo>
                    <a:cubicBezTo>
                      <a:pt x="12" y="6"/>
                      <a:pt x="13" y="3"/>
                      <a:pt x="12" y="3"/>
                    </a:cubicBezTo>
                    <a:cubicBezTo>
                      <a:pt x="12" y="3"/>
                      <a:pt x="12" y="2"/>
                      <a:pt x="12" y="2"/>
                    </a:cubicBezTo>
                    <a:cubicBezTo>
                      <a:pt x="11" y="2"/>
                      <a:pt x="11" y="3"/>
                      <a:pt x="10" y="3"/>
                    </a:cubicBezTo>
                    <a:cubicBezTo>
                      <a:pt x="10" y="3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7" y="2"/>
                      <a:pt x="7" y="0"/>
                      <a:pt x="5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5" name="Freeform 731"/>
              <p:cNvSpPr>
                <a:spLocks/>
              </p:cNvSpPr>
              <p:nvPr/>
            </p:nvSpPr>
            <p:spPr bwMode="auto">
              <a:xfrm>
                <a:off x="1120" y="1322"/>
                <a:ext cx="124" cy="149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18" y="0"/>
                  </a:cxn>
                  <a:cxn ang="0">
                    <a:pos x="1" y="11"/>
                  </a:cxn>
                  <a:cxn ang="0">
                    <a:pos x="5" y="13"/>
                  </a:cxn>
                  <a:cxn ang="0">
                    <a:pos x="0" y="22"/>
                  </a:cxn>
                  <a:cxn ang="0">
                    <a:pos x="2" y="23"/>
                  </a:cxn>
                  <a:cxn ang="0">
                    <a:pos x="4" y="22"/>
                  </a:cxn>
                  <a:cxn ang="0">
                    <a:pos x="6" y="22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7" y="29"/>
                  </a:cxn>
                  <a:cxn ang="0">
                    <a:pos x="17" y="22"/>
                  </a:cxn>
                  <a:cxn ang="0">
                    <a:pos x="18" y="21"/>
                  </a:cxn>
                  <a:cxn ang="0">
                    <a:pos x="19" y="21"/>
                  </a:cxn>
                  <a:cxn ang="0">
                    <a:pos x="20" y="21"/>
                  </a:cxn>
                  <a:cxn ang="0">
                    <a:pos x="21" y="21"/>
                  </a:cxn>
                  <a:cxn ang="0">
                    <a:pos x="16" y="13"/>
                  </a:cxn>
                  <a:cxn ang="0">
                    <a:pos x="14" y="16"/>
                  </a:cxn>
                  <a:cxn ang="0">
                    <a:pos x="15" y="11"/>
                  </a:cxn>
                  <a:cxn ang="0">
                    <a:pos x="7" y="14"/>
                  </a:cxn>
                  <a:cxn ang="0">
                    <a:pos x="16" y="8"/>
                  </a:cxn>
                  <a:cxn ang="0">
                    <a:pos x="18" y="14"/>
                  </a:cxn>
                  <a:cxn ang="0">
                    <a:pos x="21" y="0"/>
                  </a:cxn>
                </a:cxnLst>
                <a:rect l="0" t="0" r="r" b="b"/>
                <a:pathLst>
                  <a:path w="24" h="29">
                    <a:moveTo>
                      <a:pt x="21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17" y="9"/>
                      <a:pt x="6" y="7"/>
                      <a:pt x="1" y="11"/>
                    </a:cubicBezTo>
                    <a:cubicBezTo>
                      <a:pt x="1" y="12"/>
                      <a:pt x="3" y="13"/>
                      <a:pt x="5" y="13"/>
                    </a:cubicBezTo>
                    <a:cubicBezTo>
                      <a:pt x="1" y="16"/>
                      <a:pt x="3" y="18"/>
                      <a:pt x="0" y="22"/>
                    </a:cubicBezTo>
                    <a:cubicBezTo>
                      <a:pt x="0" y="23"/>
                      <a:pt x="1" y="23"/>
                      <a:pt x="2" y="23"/>
                    </a:cubicBezTo>
                    <a:cubicBezTo>
                      <a:pt x="3" y="23"/>
                      <a:pt x="4" y="23"/>
                      <a:pt x="4" y="22"/>
                    </a:cubicBezTo>
                    <a:cubicBezTo>
                      <a:pt x="5" y="22"/>
                      <a:pt x="6" y="22"/>
                      <a:pt x="6" y="22"/>
                    </a:cubicBezTo>
                    <a:cubicBezTo>
                      <a:pt x="7" y="22"/>
                      <a:pt x="8" y="22"/>
                      <a:pt x="8" y="23"/>
                    </a:cubicBezTo>
                    <a:cubicBezTo>
                      <a:pt x="10" y="21"/>
                      <a:pt x="11" y="19"/>
                      <a:pt x="13" y="17"/>
                    </a:cubicBezTo>
                    <a:cubicBezTo>
                      <a:pt x="14" y="21"/>
                      <a:pt x="14" y="27"/>
                      <a:pt x="17" y="29"/>
                    </a:cubicBezTo>
                    <a:cubicBezTo>
                      <a:pt x="19" y="29"/>
                      <a:pt x="19" y="22"/>
                      <a:pt x="17" y="22"/>
                    </a:cubicBezTo>
                    <a:cubicBezTo>
                      <a:pt x="17" y="21"/>
                      <a:pt x="17" y="21"/>
                      <a:pt x="18" y="21"/>
                    </a:cubicBezTo>
                    <a:cubicBezTo>
                      <a:pt x="18" y="21"/>
                      <a:pt x="19" y="21"/>
                      <a:pt x="19" y="21"/>
                    </a:cubicBezTo>
                    <a:cubicBezTo>
                      <a:pt x="19" y="21"/>
                      <a:pt x="20" y="21"/>
                      <a:pt x="20" y="21"/>
                    </a:cubicBezTo>
                    <a:cubicBezTo>
                      <a:pt x="20" y="21"/>
                      <a:pt x="21" y="21"/>
                      <a:pt x="21" y="21"/>
                    </a:cubicBezTo>
                    <a:cubicBezTo>
                      <a:pt x="19" y="18"/>
                      <a:pt x="18" y="15"/>
                      <a:pt x="16" y="13"/>
                    </a:cubicBezTo>
                    <a:cubicBezTo>
                      <a:pt x="15" y="14"/>
                      <a:pt x="14" y="15"/>
                      <a:pt x="14" y="16"/>
                    </a:cubicBezTo>
                    <a:cubicBezTo>
                      <a:pt x="12" y="16"/>
                      <a:pt x="14" y="12"/>
                      <a:pt x="15" y="11"/>
                    </a:cubicBezTo>
                    <a:cubicBezTo>
                      <a:pt x="13" y="12"/>
                      <a:pt x="10" y="13"/>
                      <a:pt x="7" y="14"/>
                    </a:cubicBezTo>
                    <a:cubicBezTo>
                      <a:pt x="6" y="12"/>
                      <a:pt x="16" y="12"/>
                      <a:pt x="16" y="8"/>
                    </a:cubicBezTo>
                    <a:cubicBezTo>
                      <a:pt x="18" y="9"/>
                      <a:pt x="18" y="11"/>
                      <a:pt x="18" y="14"/>
                    </a:cubicBezTo>
                    <a:cubicBezTo>
                      <a:pt x="24" y="14"/>
                      <a:pt x="23" y="4"/>
                      <a:pt x="21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6" name="Freeform 732"/>
              <p:cNvSpPr>
                <a:spLocks/>
              </p:cNvSpPr>
              <p:nvPr/>
            </p:nvSpPr>
            <p:spPr bwMode="auto">
              <a:xfrm>
                <a:off x="1177" y="2284"/>
                <a:ext cx="57" cy="9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8" y="18"/>
                  </a:cxn>
                  <a:cxn ang="0">
                    <a:pos x="2" y="0"/>
                  </a:cxn>
                </a:cxnLst>
                <a:rect l="0" t="0" r="r" b="b"/>
                <a:pathLst>
                  <a:path w="11" h="18">
                    <a:moveTo>
                      <a:pt x="2" y="0"/>
                    </a:moveTo>
                    <a:cubicBezTo>
                      <a:pt x="0" y="9"/>
                      <a:pt x="7" y="10"/>
                      <a:pt x="8" y="18"/>
                    </a:cubicBezTo>
                    <a:cubicBezTo>
                      <a:pt x="11" y="10"/>
                      <a:pt x="7" y="2"/>
                      <a:pt x="2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7" name="Freeform 733"/>
              <p:cNvSpPr>
                <a:spLocks/>
              </p:cNvSpPr>
              <p:nvPr/>
            </p:nvSpPr>
            <p:spPr bwMode="auto">
              <a:xfrm>
                <a:off x="1151" y="1322"/>
                <a:ext cx="57" cy="20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0"/>
                  </a:cxn>
                  <a:cxn ang="0">
                    <a:pos x="5" y="4"/>
                  </a:cxn>
                  <a:cxn ang="0">
                    <a:pos x="11" y="0"/>
                  </a:cxn>
                </a:cxnLst>
                <a:rect l="0" t="0" r="r" b="b"/>
                <a:pathLst>
                  <a:path w="11" h="4">
                    <a:moveTo>
                      <a:pt x="1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2" y="4"/>
                      <a:pt x="5" y="4"/>
                    </a:cubicBezTo>
                    <a:cubicBezTo>
                      <a:pt x="7" y="4"/>
                      <a:pt x="10" y="3"/>
                      <a:pt x="11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8" name="Freeform 734"/>
              <p:cNvSpPr>
                <a:spLocks/>
              </p:cNvSpPr>
              <p:nvPr/>
            </p:nvSpPr>
            <p:spPr bwMode="auto">
              <a:xfrm>
                <a:off x="1141" y="2834"/>
                <a:ext cx="15" cy="1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2"/>
                  </a:cxn>
                  <a:cxn ang="0">
                    <a:pos x="2" y="3"/>
                  </a:cxn>
                  <a:cxn ang="0">
                    <a:pos x="3" y="1"/>
                  </a:cxn>
                  <a:cxn ang="0">
                    <a:pos x="1" y="0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1" y="1"/>
                      <a:pt x="0" y="1"/>
                      <a:pt x="0" y="2"/>
                    </a:cubicBezTo>
                    <a:cubicBezTo>
                      <a:pt x="1" y="2"/>
                      <a:pt x="1" y="3"/>
                      <a:pt x="2" y="3"/>
                    </a:cubicBezTo>
                    <a:cubicBezTo>
                      <a:pt x="2" y="2"/>
                      <a:pt x="3" y="2"/>
                      <a:pt x="3" y="1"/>
                    </a:cubicBezTo>
                    <a:cubicBezTo>
                      <a:pt x="2" y="1"/>
                      <a:pt x="2" y="0"/>
                      <a:pt x="1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9" name="Freeform 735"/>
              <p:cNvSpPr>
                <a:spLocks/>
              </p:cNvSpPr>
              <p:nvPr/>
            </p:nvSpPr>
            <p:spPr bwMode="auto">
              <a:xfrm>
                <a:off x="1141" y="2083"/>
                <a:ext cx="20" cy="31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0"/>
                  </a:cxn>
                  <a:cxn ang="0">
                    <a:pos x="0" y="5"/>
                  </a:cxn>
                  <a:cxn ang="0">
                    <a:pos x="1" y="6"/>
                  </a:cxn>
                  <a:cxn ang="0">
                    <a:pos x="3" y="3"/>
                  </a:cxn>
                  <a:cxn ang="0">
                    <a:pos x="2" y="0"/>
                  </a:cxn>
                </a:cxnLst>
                <a:rect l="0" t="0" r="r" b="b"/>
                <a:pathLst>
                  <a:path w="4" h="6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3"/>
                      <a:pt x="0" y="5"/>
                    </a:cubicBezTo>
                    <a:cubicBezTo>
                      <a:pt x="0" y="6"/>
                      <a:pt x="1" y="6"/>
                      <a:pt x="1" y="6"/>
                    </a:cubicBezTo>
                    <a:cubicBezTo>
                      <a:pt x="2" y="6"/>
                      <a:pt x="3" y="4"/>
                      <a:pt x="3" y="3"/>
                    </a:cubicBezTo>
                    <a:cubicBezTo>
                      <a:pt x="4" y="1"/>
                      <a:pt x="3" y="0"/>
                      <a:pt x="2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0" name="Freeform 736"/>
              <p:cNvSpPr>
                <a:spLocks/>
              </p:cNvSpPr>
              <p:nvPr/>
            </p:nvSpPr>
            <p:spPr bwMode="auto">
              <a:xfrm>
                <a:off x="1073" y="2026"/>
                <a:ext cx="93" cy="67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0"/>
                  </a:cxn>
                  <a:cxn ang="0">
                    <a:pos x="1" y="6"/>
                  </a:cxn>
                  <a:cxn ang="0">
                    <a:pos x="8" y="8"/>
                  </a:cxn>
                  <a:cxn ang="0">
                    <a:pos x="5" y="8"/>
                  </a:cxn>
                  <a:cxn ang="0">
                    <a:pos x="4" y="8"/>
                  </a:cxn>
                  <a:cxn ang="0">
                    <a:pos x="3" y="8"/>
                  </a:cxn>
                  <a:cxn ang="0">
                    <a:pos x="0" y="12"/>
                  </a:cxn>
                  <a:cxn ang="0">
                    <a:pos x="2" y="13"/>
                  </a:cxn>
                  <a:cxn ang="0">
                    <a:pos x="7" y="11"/>
                  </a:cxn>
                  <a:cxn ang="0">
                    <a:pos x="14" y="9"/>
                  </a:cxn>
                  <a:cxn ang="0">
                    <a:pos x="18" y="10"/>
                  </a:cxn>
                  <a:cxn ang="0">
                    <a:pos x="8" y="7"/>
                  </a:cxn>
                  <a:cxn ang="0">
                    <a:pos x="2" y="0"/>
                  </a:cxn>
                </a:cxnLst>
                <a:rect l="0" t="0" r="r" b="b"/>
                <a:pathLst>
                  <a:path w="18" h="13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2"/>
                      <a:pt x="1" y="4"/>
                      <a:pt x="1" y="6"/>
                    </a:cubicBezTo>
                    <a:cubicBezTo>
                      <a:pt x="3" y="7"/>
                      <a:pt x="7" y="6"/>
                      <a:pt x="8" y="8"/>
                    </a:cubicBezTo>
                    <a:cubicBezTo>
                      <a:pt x="7" y="8"/>
                      <a:pt x="6" y="8"/>
                      <a:pt x="5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4" y="8"/>
                      <a:pt x="3" y="8"/>
                    </a:cubicBezTo>
                    <a:cubicBezTo>
                      <a:pt x="2" y="8"/>
                      <a:pt x="0" y="9"/>
                      <a:pt x="0" y="12"/>
                    </a:cubicBezTo>
                    <a:cubicBezTo>
                      <a:pt x="1" y="12"/>
                      <a:pt x="1" y="13"/>
                      <a:pt x="2" y="13"/>
                    </a:cubicBezTo>
                    <a:cubicBezTo>
                      <a:pt x="4" y="13"/>
                      <a:pt x="6" y="12"/>
                      <a:pt x="7" y="11"/>
                    </a:cubicBezTo>
                    <a:cubicBezTo>
                      <a:pt x="9" y="10"/>
                      <a:pt x="11" y="9"/>
                      <a:pt x="14" y="9"/>
                    </a:cubicBezTo>
                    <a:cubicBezTo>
                      <a:pt x="15" y="9"/>
                      <a:pt x="17" y="9"/>
                      <a:pt x="18" y="10"/>
                    </a:cubicBezTo>
                    <a:cubicBezTo>
                      <a:pt x="18" y="6"/>
                      <a:pt x="10" y="9"/>
                      <a:pt x="8" y="7"/>
                    </a:cubicBezTo>
                    <a:cubicBezTo>
                      <a:pt x="6" y="4"/>
                      <a:pt x="6" y="0"/>
                      <a:pt x="2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1" name="Freeform 737"/>
              <p:cNvSpPr>
                <a:spLocks/>
              </p:cNvSpPr>
              <p:nvPr/>
            </p:nvSpPr>
            <p:spPr bwMode="auto">
              <a:xfrm>
                <a:off x="1125" y="2032"/>
                <a:ext cx="26" cy="30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2" y="6"/>
                  </a:cxn>
                  <a:cxn ang="0">
                    <a:pos x="3" y="6"/>
                  </a:cxn>
                  <a:cxn ang="0">
                    <a:pos x="1" y="0"/>
                  </a:cxn>
                </a:cxnLst>
                <a:rect l="0" t="0" r="r" b="b"/>
                <a:pathLst>
                  <a:path w="5" h="6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3"/>
                      <a:pt x="0" y="6"/>
                      <a:pt x="2" y="6"/>
                    </a:cubicBezTo>
                    <a:cubicBezTo>
                      <a:pt x="2" y="6"/>
                      <a:pt x="3" y="6"/>
                      <a:pt x="3" y="6"/>
                    </a:cubicBezTo>
                    <a:cubicBezTo>
                      <a:pt x="5" y="5"/>
                      <a:pt x="4" y="0"/>
                      <a:pt x="1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2" name="Freeform 738"/>
              <p:cNvSpPr>
                <a:spLocks noEditPoints="1"/>
              </p:cNvSpPr>
              <p:nvPr/>
            </p:nvSpPr>
            <p:spPr bwMode="auto">
              <a:xfrm>
                <a:off x="555" y="1322"/>
                <a:ext cx="586" cy="638"/>
              </a:xfrm>
              <a:custGeom>
                <a:avLst/>
                <a:gdLst/>
                <a:ahLst/>
                <a:cxnLst>
                  <a:cxn ang="0">
                    <a:pos x="21" y="107"/>
                  </a:cxn>
                  <a:cxn ang="0">
                    <a:pos x="22" y="106"/>
                  </a:cxn>
                  <a:cxn ang="0">
                    <a:pos x="22" y="106"/>
                  </a:cxn>
                  <a:cxn ang="0">
                    <a:pos x="21" y="101"/>
                  </a:cxn>
                  <a:cxn ang="0">
                    <a:pos x="20" y="96"/>
                  </a:cxn>
                  <a:cxn ang="0">
                    <a:pos x="34" y="80"/>
                  </a:cxn>
                  <a:cxn ang="0">
                    <a:pos x="40" y="83"/>
                  </a:cxn>
                  <a:cxn ang="0">
                    <a:pos x="28" y="75"/>
                  </a:cxn>
                  <a:cxn ang="0">
                    <a:pos x="31" y="79"/>
                  </a:cxn>
                  <a:cxn ang="0">
                    <a:pos x="73" y="4"/>
                  </a:cxn>
                  <a:cxn ang="0">
                    <a:pos x="68" y="8"/>
                  </a:cxn>
                  <a:cxn ang="0">
                    <a:pos x="63" y="4"/>
                  </a:cxn>
                  <a:cxn ang="0">
                    <a:pos x="52" y="0"/>
                  </a:cxn>
                  <a:cxn ang="0">
                    <a:pos x="54" y="4"/>
                  </a:cxn>
                  <a:cxn ang="0">
                    <a:pos x="44" y="3"/>
                  </a:cxn>
                  <a:cxn ang="0">
                    <a:pos x="34" y="3"/>
                  </a:cxn>
                  <a:cxn ang="0">
                    <a:pos x="40" y="9"/>
                  </a:cxn>
                  <a:cxn ang="0">
                    <a:pos x="51" y="12"/>
                  </a:cxn>
                  <a:cxn ang="0">
                    <a:pos x="62" y="14"/>
                  </a:cxn>
                  <a:cxn ang="0">
                    <a:pos x="57" y="21"/>
                  </a:cxn>
                  <a:cxn ang="0">
                    <a:pos x="42" y="26"/>
                  </a:cxn>
                  <a:cxn ang="0">
                    <a:pos x="42" y="36"/>
                  </a:cxn>
                  <a:cxn ang="0">
                    <a:pos x="55" y="33"/>
                  </a:cxn>
                  <a:cxn ang="0">
                    <a:pos x="57" y="81"/>
                  </a:cxn>
                  <a:cxn ang="0">
                    <a:pos x="26" y="51"/>
                  </a:cxn>
                  <a:cxn ang="0">
                    <a:pos x="34" y="54"/>
                  </a:cxn>
                  <a:cxn ang="0">
                    <a:pos x="32" y="86"/>
                  </a:cxn>
                  <a:cxn ang="0">
                    <a:pos x="11" y="87"/>
                  </a:cxn>
                  <a:cxn ang="0">
                    <a:pos x="16" y="86"/>
                  </a:cxn>
                  <a:cxn ang="0">
                    <a:pos x="7" y="84"/>
                  </a:cxn>
                  <a:cxn ang="0">
                    <a:pos x="0" y="95"/>
                  </a:cxn>
                  <a:cxn ang="0">
                    <a:pos x="13" y="100"/>
                  </a:cxn>
                  <a:cxn ang="0">
                    <a:pos x="7" y="102"/>
                  </a:cxn>
                  <a:cxn ang="0">
                    <a:pos x="19" y="101"/>
                  </a:cxn>
                  <a:cxn ang="0">
                    <a:pos x="13" y="105"/>
                  </a:cxn>
                  <a:cxn ang="0">
                    <a:pos x="14" y="120"/>
                  </a:cxn>
                  <a:cxn ang="0">
                    <a:pos x="17" y="112"/>
                  </a:cxn>
                  <a:cxn ang="0">
                    <a:pos x="19" y="112"/>
                  </a:cxn>
                  <a:cxn ang="0">
                    <a:pos x="18" y="124"/>
                  </a:cxn>
                  <a:cxn ang="0">
                    <a:pos x="29" y="116"/>
                  </a:cxn>
                  <a:cxn ang="0">
                    <a:pos x="27" y="111"/>
                  </a:cxn>
                  <a:cxn ang="0">
                    <a:pos x="28" y="103"/>
                  </a:cxn>
                  <a:cxn ang="0">
                    <a:pos x="32" y="98"/>
                  </a:cxn>
                  <a:cxn ang="0">
                    <a:pos x="65" y="103"/>
                  </a:cxn>
                  <a:cxn ang="0">
                    <a:pos x="75" y="86"/>
                  </a:cxn>
                  <a:cxn ang="0">
                    <a:pos x="63" y="66"/>
                  </a:cxn>
                  <a:cxn ang="0">
                    <a:pos x="81" y="88"/>
                  </a:cxn>
                  <a:cxn ang="0">
                    <a:pos x="77" y="86"/>
                  </a:cxn>
                  <a:cxn ang="0">
                    <a:pos x="100" y="46"/>
                  </a:cxn>
                  <a:cxn ang="0">
                    <a:pos x="103" y="55"/>
                  </a:cxn>
                  <a:cxn ang="0">
                    <a:pos x="103" y="60"/>
                  </a:cxn>
                  <a:cxn ang="0">
                    <a:pos x="102" y="36"/>
                  </a:cxn>
                  <a:cxn ang="0">
                    <a:pos x="94" y="37"/>
                  </a:cxn>
                  <a:cxn ang="0">
                    <a:pos x="89" y="41"/>
                  </a:cxn>
                  <a:cxn ang="0">
                    <a:pos x="86" y="41"/>
                  </a:cxn>
                  <a:cxn ang="0">
                    <a:pos x="82" y="46"/>
                  </a:cxn>
                  <a:cxn ang="0">
                    <a:pos x="75" y="53"/>
                  </a:cxn>
                  <a:cxn ang="0">
                    <a:pos x="75" y="78"/>
                  </a:cxn>
                  <a:cxn ang="0">
                    <a:pos x="67" y="39"/>
                  </a:cxn>
                  <a:cxn ang="0">
                    <a:pos x="70" y="18"/>
                  </a:cxn>
                  <a:cxn ang="0">
                    <a:pos x="82" y="23"/>
                  </a:cxn>
                  <a:cxn ang="0">
                    <a:pos x="86" y="2"/>
                  </a:cxn>
                  <a:cxn ang="0">
                    <a:pos x="79" y="0"/>
                  </a:cxn>
                </a:cxnLst>
                <a:rect l="0" t="0" r="r" b="b"/>
                <a:pathLst>
                  <a:path w="113" h="124">
                    <a:moveTo>
                      <a:pt x="21" y="107"/>
                    </a:moveTo>
                    <a:cubicBezTo>
                      <a:pt x="22" y="106"/>
                      <a:pt x="22" y="106"/>
                      <a:pt x="22" y="106"/>
                    </a:cubicBezTo>
                    <a:cubicBezTo>
                      <a:pt x="21" y="107"/>
                      <a:pt x="21" y="107"/>
                      <a:pt x="21" y="107"/>
                    </a:cubicBezTo>
                    <a:moveTo>
                      <a:pt x="22" y="106"/>
                    </a:moveTo>
                    <a:cubicBezTo>
                      <a:pt x="22" y="106"/>
                      <a:pt x="22" y="106"/>
                      <a:pt x="22" y="106"/>
                    </a:cubicBezTo>
                    <a:cubicBezTo>
                      <a:pt x="22" y="106"/>
                      <a:pt x="22" y="106"/>
                      <a:pt x="22" y="106"/>
                    </a:cubicBezTo>
                    <a:moveTo>
                      <a:pt x="22" y="106"/>
                    </a:moveTo>
                    <a:cubicBezTo>
                      <a:pt x="22" y="106"/>
                      <a:pt x="22" y="106"/>
                      <a:pt x="22" y="106"/>
                    </a:cubicBezTo>
                    <a:cubicBezTo>
                      <a:pt x="22" y="106"/>
                      <a:pt x="22" y="106"/>
                      <a:pt x="22" y="106"/>
                    </a:cubicBezTo>
                    <a:moveTo>
                      <a:pt x="20" y="96"/>
                    </a:moveTo>
                    <a:cubicBezTo>
                      <a:pt x="23" y="96"/>
                      <a:pt x="24" y="95"/>
                      <a:pt x="25" y="93"/>
                    </a:cubicBezTo>
                    <a:cubicBezTo>
                      <a:pt x="26" y="94"/>
                      <a:pt x="25" y="101"/>
                      <a:pt x="21" y="101"/>
                    </a:cubicBezTo>
                    <a:cubicBezTo>
                      <a:pt x="21" y="101"/>
                      <a:pt x="21" y="101"/>
                      <a:pt x="21" y="101"/>
                    </a:cubicBezTo>
                    <a:cubicBezTo>
                      <a:pt x="22" y="98"/>
                      <a:pt x="19" y="98"/>
                      <a:pt x="20" y="96"/>
                    </a:cubicBezTo>
                    <a:cubicBezTo>
                      <a:pt x="20" y="96"/>
                      <a:pt x="20" y="96"/>
                      <a:pt x="20" y="96"/>
                    </a:cubicBezTo>
                    <a:moveTo>
                      <a:pt x="38" y="85"/>
                    </a:moveTo>
                    <a:cubicBezTo>
                      <a:pt x="36" y="83"/>
                      <a:pt x="35" y="81"/>
                      <a:pt x="33" y="81"/>
                    </a:cubicBezTo>
                    <a:cubicBezTo>
                      <a:pt x="33" y="80"/>
                      <a:pt x="33" y="80"/>
                      <a:pt x="34" y="80"/>
                    </a:cubicBezTo>
                    <a:cubicBezTo>
                      <a:pt x="34" y="80"/>
                      <a:pt x="35" y="81"/>
                      <a:pt x="36" y="81"/>
                    </a:cubicBezTo>
                    <a:cubicBezTo>
                      <a:pt x="37" y="82"/>
                      <a:pt x="38" y="83"/>
                      <a:pt x="40" y="83"/>
                    </a:cubicBezTo>
                    <a:cubicBezTo>
                      <a:pt x="40" y="83"/>
                      <a:pt x="40" y="83"/>
                      <a:pt x="40" y="83"/>
                    </a:cubicBezTo>
                    <a:cubicBezTo>
                      <a:pt x="40" y="84"/>
                      <a:pt x="38" y="83"/>
                      <a:pt x="38" y="85"/>
                    </a:cubicBezTo>
                    <a:moveTo>
                      <a:pt x="31" y="79"/>
                    </a:moveTo>
                    <a:cubicBezTo>
                      <a:pt x="30" y="79"/>
                      <a:pt x="28" y="77"/>
                      <a:pt x="28" y="75"/>
                    </a:cubicBezTo>
                    <a:cubicBezTo>
                      <a:pt x="30" y="75"/>
                      <a:pt x="29" y="78"/>
                      <a:pt x="31" y="78"/>
                    </a:cubicBezTo>
                    <a:cubicBezTo>
                      <a:pt x="31" y="78"/>
                      <a:pt x="31" y="78"/>
                      <a:pt x="32" y="78"/>
                    </a:cubicBezTo>
                    <a:cubicBezTo>
                      <a:pt x="31" y="79"/>
                      <a:pt x="31" y="79"/>
                      <a:pt x="31" y="79"/>
                    </a:cubicBezTo>
                    <a:moveTo>
                      <a:pt x="79" y="0"/>
                    </a:moveTo>
                    <a:cubicBezTo>
                      <a:pt x="70" y="0"/>
                      <a:pt x="70" y="0"/>
                      <a:pt x="70" y="0"/>
                    </a:cubicBezTo>
                    <a:cubicBezTo>
                      <a:pt x="68" y="4"/>
                      <a:pt x="73" y="2"/>
                      <a:pt x="73" y="4"/>
                    </a:cubicBezTo>
                    <a:cubicBezTo>
                      <a:pt x="69" y="8"/>
                      <a:pt x="67" y="14"/>
                      <a:pt x="67" y="22"/>
                    </a:cubicBezTo>
                    <a:cubicBezTo>
                      <a:pt x="64" y="20"/>
                      <a:pt x="67" y="13"/>
                      <a:pt x="64" y="12"/>
                    </a:cubicBezTo>
                    <a:cubicBezTo>
                      <a:pt x="65" y="11"/>
                      <a:pt x="66" y="8"/>
                      <a:pt x="68" y="8"/>
                    </a:cubicBezTo>
                    <a:cubicBezTo>
                      <a:pt x="67" y="5"/>
                      <a:pt x="64" y="4"/>
                      <a:pt x="65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61" y="2"/>
                      <a:pt x="61" y="4"/>
                      <a:pt x="63" y="4"/>
                    </a:cubicBezTo>
                    <a:cubicBezTo>
                      <a:pt x="62" y="5"/>
                      <a:pt x="62" y="6"/>
                      <a:pt x="62" y="6"/>
                    </a:cubicBezTo>
                    <a:cubicBezTo>
                      <a:pt x="60" y="6"/>
                      <a:pt x="60" y="1"/>
                      <a:pt x="59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3" y="1"/>
                      <a:pt x="52" y="4"/>
                      <a:pt x="54" y="4"/>
                    </a:cubicBezTo>
                    <a:cubicBezTo>
                      <a:pt x="54" y="4"/>
                      <a:pt x="55" y="3"/>
                      <a:pt x="55" y="3"/>
                    </a:cubicBezTo>
                    <a:cubicBezTo>
                      <a:pt x="55" y="4"/>
                      <a:pt x="54" y="4"/>
                      <a:pt x="54" y="4"/>
                    </a:cubicBezTo>
                    <a:cubicBezTo>
                      <a:pt x="52" y="4"/>
                      <a:pt x="50" y="1"/>
                      <a:pt x="50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5" y="1"/>
                      <a:pt x="44" y="3"/>
                      <a:pt x="44" y="3"/>
                    </a:cubicBezTo>
                    <a:cubicBezTo>
                      <a:pt x="43" y="3"/>
                      <a:pt x="43" y="2"/>
                      <a:pt x="43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4" y="1"/>
                      <a:pt x="34" y="2"/>
                      <a:pt x="34" y="3"/>
                    </a:cubicBezTo>
                    <a:cubicBezTo>
                      <a:pt x="34" y="2"/>
                      <a:pt x="38" y="3"/>
                      <a:pt x="38" y="1"/>
                    </a:cubicBezTo>
                    <a:cubicBezTo>
                      <a:pt x="41" y="2"/>
                      <a:pt x="35" y="3"/>
                      <a:pt x="37" y="6"/>
                    </a:cubicBezTo>
                    <a:cubicBezTo>
                      <a:pt x="37" y="8"/>
                      <a:pt x="40" y="6"/>
                      <a:pt x="40" y="9"/>
                    </a:cubicBezTo>
                    <a:cubicBezTo>
                      <a:pt x="44" y="9"/>
                      <a:pt x="44" y="4"/>
                      <a:pt x="48" y="3"/>
                    </a:cubicBezTo>
                    <a:cubicBezTo>
                      <a:pt x="50" y="3"/>
                      <a:pt x="49" y="6"/>
                      <a:pt x="49" y="8"/>
                    </a:cubicBezTo>
                    <a:cubicBezTo>
                      <a:pt x="49" y="10"/>
                      <a:pt x="48" y="12"/>
                      <a:pt x="51" y="12"/>
                    </a:cubicBezTo>
                    <a:cubicBezTo>
                      <a:pt x="51" y="12"/>
                      <a:pt x="52" y="12"/>
                      <a:pt x="52" y="12"/>
                    </a:cubicBezTo>
                    <a:cubicBezTo>
                      <a:pt x="55" y="12"/>
                      <a:pt x="50" y="10"/>
                      <a:pt x="52" y="8"/>
                    </a:cubicBezTo>
                    <a:cubicBezTo>
                      <a:pt x="55" y="11"/>
                      <a:pt x="58" y="14"/>
                      <a:pt x="62" y="14"/>
                    </a:cubicBezTo>
                    <a:cubicBezTo>
                      <a:pt x="62" y="14"/>
                      <a:pt x="63" y="14"/>
                      <a:pt x="64" y="14"/>
                    </a:cubicBezTo>
                    <a:cubicBezTo>
                      <a:pt x="64" y="18"/>
                      <a:pt x="64" y="22"/>
                      <a:pt x="64" y="26"/>
                    </a:cubicBezTo>
                    <a:cubicBezTo>
                      <a:pt x="62" y="24"/>
                      <a:pt x="59" y="23"/>
                      <a:pt x="57" y="21"/>
                    </a:cubicBezTo>
                    <a:cubicBezTo>
                      <a:pt x="56" y="20"/>
                      <a:pt x="54" y="20"/>
                      <a:pt x="53" y="20"/>
                    </a:cubicBezTo>
                    <a:cubicBezTo>
                      <a:pt x="46" y="20"/>
                      <a:pt x="44" y="26"/>
                      <a:pt x="39" y="29"/>
                    </a:cubicBezTo>
                    <a:cubicBezTo>
                      <a:pt x="38" y="26"/>
                      <a:pt x="41" y="27"/>
                      <a:pt x="42" y="26"/>
                    </a:cubicBezTo>
                    <a:cubicBezTo>
                      <a:pt x="42" y="24"/>
                      <a:pt x="41" y="24"/>
                      <a:pt x="40" y="24"/>
                    </a:cubicBezTo>
                    <a:cubicBezTo>
                      <a:pt x="38" y="24"/>
                      <a:pt x="36" y="25"/>
                      <a:pt x="35" y="25"/>
                    </a:cubicBezTo>
                    <a:cubicBezTo>
                      <a:pt x="34" y="32"/>
                      <a:pt x="36" y="36"/>
                      <a:pt x="42" y="36"/>
                    </a:cubicBezTo>
                    <a:cubicBezTo>
                      <a:pt x="43" y="36"/>
                      <a:pt x="44" y="36"/>
                      <a:pt x="45" y="36"/>
                    </a:cubicBezTo>
                    <a:cubicBezTo>
                      <a:pt x="49" y="34"/>
                      <a:pt x="49" y="29"/>
                      <a:pt x="54" y="28"/>
                    </a:cubicBezTo>
                    <a:cubicBezTo>
                      <a:pt x="52" y="30"/>
                      <a:pt x="54" y="32"/>
                      <a:pt x="55" y="33"/>
                    </a:cubicBezTo>
                    <a:cubicBezTo>
                      <a:pt x="63" y="38"/>
                      <a:pt x="66" y="48"/>
                      <a:pt x="67" y="60"/>
                    </a:cubicBezTo>
                    <a:cubicBezTo>
                      <a:pt x="65" y="59"/>
                      <a:pt x="63" y="58"/>
                      <a:pt x="61" y="58"/>
                    </a:cubicBezTo>
                    <a:cubicBezTo>
                      <a:pt x="52" y="58"/>
                      <a:pt x="46" y="76"/>
                      <a:pt x="57" y="81"/>
                    </a:cubicBezTo>
                    <a:cubicBezTo>
                      <a:pt x="55" y="81"/>
                      <a:pt x="52" y="81"/>
                      <a:pt x="50" y="81"/>
                    </a:cubicBezTo>
                    <a:cubicBezTo>
                      <a:pt x="34" y="81"/>
                      <a:pt x="22" y="71"/>
                      <a:pt x="24" y="52"/>
                    </a:cubicBezTo>
                    <a:cubicBezTo>
                      <a:pt x="25" y="52"/>
                      <a:pt x="25" y="51"/>
                      <a:pt x="26" y="51"/>
                    </a:cubicBezTo>
                    <a:cubicBezTo>
                      <a:pt x="29" y="51"/>
                      <a:pt x="30" y="54"/>
                      <a:pt x="28" y="57"/>
                    </a:cubicBezTo>
                    <a:cubicBezTo>
                      <a:pt x="29" y="57"/>
                      <a:pt x="29" y="57"/>
                      <a:pt x="30" y="57"/>
                    </a:cubicBezTo>
                    <a:cubicBezTo>
                      <a:pt x="32" y="57"/>
                      <a:pt x="31" y="54"/>
                      <a:pt x="34" y="54"/>
                    </a:cubicBezTo>
                    <a:cubicBezTo>
                      <a:pt x="33" y="50"/>
                      <a:pt x="30" y="47"/>
                      <a:pt x="26" y="45"/>
                    </a:cubicBezTo>
                    <a:cubicBezTo>
                      <a:pt x="14" y="46"/>
                      <a:pt x="14" y="68"/>
                      <a:pt x="23" y="72"/>
                    </a:cubicBezTo>
                    <a:cubicBezTo>
                      <a:pt x="18" y="78"/>
                      <a:pt x="25" y="86"/>
                      <a:pt x="32" y="86"/>
                    </a:cubicBezTo>
                    <a:cubicBezTo>
                      <a:pt x="33" y="86"/>
                      <a:pt x="35" y="85"/>
                      <a:pt x="36" y="85"/>
                    </a:cubicBezTo>
                    <a:cubicBezTo>
                      <a:pt x="31" y="88"/>
                      <a:pt x="27" y="91"/>
                      <a:pt x="22" y="93"/>
                    </a:cubicBezTo>
                    <a:cubicBezTo>
                      <a:pt x="18" y="91"/>
                      <a:pt x="16" y="88"/>
                      <a:pt x="11" y="87"/>
                    </a:cubicBezTo>
                    <a:cubicBezTo>
                      <a:pt x="12" y="86"/>
                      <a:pt x="12" y="85"/>
                      <a:pt x="12" y="85"/>
                    </a:cubicBezTo>
                    <a:cubicBezTo>
                      <a:pt x="13" y="85"/>
                      <a:pt x="13" y="85"/>
                      <a:pt x="14" y="86"/>
                    </a:cubicBezTo>
                    <a:cubicBezTo>
                      <a:pt x="14" y="86"/>
                      <a:pt x="15" y="86"/>
                      <a:pt x="16" y="86"/>
                    </a:cubicBezTo>
                    <a:cubicBezTo>
                      <a:pt x="16" y="86"/>
                      <a:pt x="16" y="86"/>
                      <a:pt x="17" y="86"/>
                    </a:cubicBezTo>
                    <a:cubicBezTo>
                      <a:pt x="16" y="83"/>
                      <a:pt x="14" y="82"/>
                      <a:pt x="12" y="82"/>
                    </a:cubicBezTo>
                    <a:cubicBezTo>
                      <a:pt x="10" y="82"/>
                      <a:pt x="8" y="83"/>
                      <a:pt x="7" y="84"/>
                    </a:cubicBezTo>
                    <a:cubicBezTo>
                      <a:pt x="4" y="93"/>
                      <a:pt x="14" y="90"/>
                      <a:pt x="15" y="95"/>
                    </a:cubicBezTo>
                    <a:cubicBezTo>
                      <a:pt x="13" y="93"/>
                      <a:pt x="10" y="92"/>
                      <a:pt x="7" y="92"/>
                    </a:cubicBezTo>
                    <a:cubicBezTo>
                      <a:pt x="5" y="92"/>
                      <a:pt x="2" y="93"/>
                      <a:pt x="0" y="95"/>
                    </a:cubicBezTo>
                    <a:cubicBezTo>
                      <a:pt x="2" y="97"/>
                      <a:pt x="4" y="98"/>
                      <a:pt x="7" y="98"/>
                    </a:cubicBezTo>
                    <a:cubicBezTo>
                      <a:pt x="9" y="98"/>
                      <a:pt x="12" y="97"/>
                      <a:pt x="15" y="97"/>
                    </a:cubicBezTo>
                    <a:cubicBezTo>
                      <a:pt x="15" y="99"/>
                      <a:pt x="14" y="100"/>
                      <a:pt x="13" y="100"/>
                    </a:cubicBezTo>
                    <a:cubicBezTo>
                      <a:pt x="12" y="100"/>
                      <a:pt x="12" y="100"/>
                      <a:pt x="11" y="99"/>
                    </a:cubicBezTo>
                    <a:cubicBezTo>
                      <a:pt x="11" y="99"/>
                      <a:pt x="11" y="99"/>
                      <a:pt x="10" y="99"/>
                    </a:cubicBezTo>
                    <a:cubicBezTo>
                      <a:pt x="9" y="99"/>
                      <a:pt x="7" y="100"/>
                      <a:pt x="7" y="102"/>
                    </a:cubicBezTo>
                    <a:cubicBezTo>
                      <a:pt x="6" y="105"/>
                      <a:pt x="7" y="106"/>
                      <a:pt x="10" y="106"/>
                    </a:cubicBezTo>
                    <a:cubicBezTo>
                      <a:pt x="10" y="106"/>
                      <a:pt x="11" y="106"/>
                      <a:pt x="11" y="106"/>
                    </a:cubicBezTo>
                    <a:cubicBezTo>
                      <a:pt x="9" y="103"/>
                      <a:pt x="17" y="104"/>
                      <a:pt x="19" y="101"/>
                    </a:cubicBezTo>
                    <a:cubicBezTo>
                      <a:pt x="21" y="102"/>
                      <a:pt x="18" y="106"/>
                      <a:pt x="18" y="107"/>
                    </a:cubicBezTo>
                    <a:cubicBezTo>
                      <a:pt x="17" y="107"/>
                      <a:pt x="17" y="107"/>
                      <a:pt x="17" y="107"/>
                    </a:cubicBezTo>
                    <a:cubicBezTo>
                      <a:pt x="15" y="107"/>
                      <a:pt x="15" y="105"/>
                      <a:pt x="13" y="105"/>
                    </a:cubicBezTo>
                    <a:cubicBezTo>
                      <a:pt x="13" y="114"/>
                      <a:pt x="6" y="115"/>
                      <a:pt x="10" y="122"/>
                    </a:cubicBezTo>
                    <a:cubicBezTo>
                      <a:pt x="10" y="122"/>
                      <a:pt x="11" y="122"/>
                      <a:pt x="11" y="122"/>
                    </a:cubicBezTo>
                    <a:cubicBezTo>
                      <a:pt x="12" y="122"/>
                      <a:pt x="13" y="121"/>
                      <a:pt x="14" y="120"/>
                    </a:cubicBezTo>
                    <a:cubicBezTo>
                      <a:pt x="14" y="119"/>
                      <a:pt x="15" y="118"/>
                      <a:pt x="16" y="118"/>
                    </a:cubicBezTo>
                    <a:cubicBezTo>
                      <a:pt x="16" y="118"/>
                      <a:pt x="16" y="118"/>
                      <a:pt x="17" y="118"/>
                    </a:cubicBezTo>
                    <a:cubicBezTo>
                      <a:pt x="17" y="114"/>
                      <a:pt x="18" y="115"/>
                      <a:pt x="17" y="112"/>
                    </a:cubicBezTo>
                    <a:cubicBezTo>
                      <a:pt x="18" y="111"/>
                      <a:pt x="20" y="109"/>
                      <a:pt x="21" y="107"/>
                    </a:cubicBezTo>
                    <a:cubicBezTo>
                      <a:pt x="21" y="107"/>
                      <a:pt x="21" y="107"/>
                      <a:pt x="21" y="107"/>
                    </a:cubicBezTo>
                    <a:cubicBezTo>
                      <a:pt x="21" y="109"/>
                      <a:pt x="20" y="111"/>
                      <a:pt x="19" y="112"/>
                    </a:cubicBezTo>
                    <a:cubicBezTo>
                      <a:pt x="19" y="114"/>
                      <a:pt x="19" y="116"/>
                      <a:pt x="19" y="118"/>
                    </a:cubicBezTo>
                    <a:cubicBezTo>
                      <a:pt x="19" y="121"/>
                      <a:pt x="16" y="121"/>
                      <a:pt x="14" y="122"/>
                    </a:cubicBezTo>
                    <a:cubicBezTo>
                      <a:pt x="16" y="123"/>
                      <a:pt x="17" y="124"/>
                      <a:pt x="18" y="124"/>
                    </a:cubicBezTo>
                    <a:cubicBezTo>
                      <a:pt x="22" y="124"/>
                      <a:pt x="25" y="119"/>
                      <a:pt x="24" y="114"/>
                    </a:cubicBezTo>
                    <a:cubicBezTo>
                      <a:pt x="25" y="115"/>
                      <a:pt x="26" y="116"/>
                      <a:pt x="28" y="116"/>
                    </a:cubicBezTo>
                    <a:cubicBezTo>
                      <a:pt x="28" y="116"/>
                      <a:pt x="29" y="116"/>
                      <a:pt x="29" y="116"/>
                    </a:cubicBezTo>
                    <a:cubicBezTo>
                      <a:pt x="33" y="115"/>
                      <a:pt x="31" y="111"/>
                      <a:pt x="30" y="108"/>
                    </a:cubicBezTo>
                    <a:cubicBezTo>
                      <a:pt x="29" y="109"/>
                      <a:pt x="29" y="111"/>
                      <a:pt x="28" y="111"/>
                    </a:cubicBezTo>
                    <a:cubicBezTo>
                      <a:pt x="28" y="111"/>
                      <a:pt x="27" y="111"/>
                      <a:pt x="27" y="111"/>
                    </a:cubicBezTo>
                    <a:cubicBezTo>
                      <a:pt x="29" y="106"/>
                      <a:pt x="28" y="103"/>
                      <a:pt x="25" y="100"/>
                    </a:cubicBezTo>
                    <a:cubicBezTo>
                      <a:pt x="25" y="95"/>
                      <a:pt x="29" y="94"/>
                      <a:pt x="30" y="90"/>
                    </a:cubicBezTo>
                    <a:cubicBezTo>
                      <a:pt x="32" y="93"/>
                      <a:pt x="27" y="98"/>
                      <a:pt x="28" y="103"/>
                    </a:cubicBezTo>
                    <a:cubicBezTo>
                      <a:pt x="29" y="107"/>
                      <a:pt x="32" y="109"/>
                      <a:pt x="35" y="111"/>
                    </a:cubicBezTo>
                    <a:cubicBezTo>
                      <a:pt x="36" y="110"/>
                      <a:pt x="36" y="110"/>
                      <a:pt x="37" y="110"/>
                    </a:cubicBezTo>
                    <a:cubicBezTo>
                      <a:pt x="34" y="104"/>
                      <a:pt x="36" y="102"/>
                      <a:pt x="32" y="98"/>
                    </a:cubicBezTo>
                    <a:cubicBezTo>
                      <a:pt x="32" y="89"/>
                      <a:pt x="42" y="84"/>
                      <a:pt x="53" y="84"/>
                    </a:cubicBezTo>
                    <a:cubicBezTo>
                      <a:pt x="61" y="84"/>
                      <a:pt x="69" y="87"/>
                      <a:pt x="71" y="95"/>
                    </a:cubicBezTo>
                    <a:cubicBezTo>
                      <a:pt x="68" y="96"/>
                      <a:pt x="64" y="97"/>
                      <a:pt x="65" y="103"/>
                    </a:cubicBezTo>
                    <a:cubicBezTo>
                      <a:pt x="67" y="100"/>
                      <a:pt x="70" y="99"/>
                      <a:pt x="73" y="99"/>
                    </a:cubicBezTo>
                    <a:cubicBezTo>
                      <a:pt x="78" y="99"/>
                      <a:pt x="82" y="102"/>
                      <a:pt x="85" y="105"/>
                    </a:cubicBezTo>
                    <a:cubicBezTo>
                      <a:pt x="86" y="95"/>
                      <a:pt x="74" y="97"/>
                      <a:pt x="75" y="86"/>
                    </a:cubicBezTo>
                    <a:cubicBezTo>
                      <a:pt x="75" y="86"/>
                      <a:pt x="74" y="86"/>
                      <a:pt x="73" y="86"/>
                    </a:cubicBezTo>
                    <a:cubicBezTo>
                      <a:pt x="65" y="86"/>
                      <a:pt x="53" y="78"/>
                      <a:pt x="60" y="67"/>
                    </a:cubicBezTo>
                    <a:cubicBezTo>
                      <a:pt x="62" y="66"/>
                      <a:pt x="62" y="66"/>
                      <a:pt x="63" y="66"/>
                    </a:cubicBezTo>
                    <a:cubicBezTo>
                      <a:pt x="64" y="66"/>
                      <a:pt x="64" y="67"/>
                      <a:pt x="67" y="67"/>
                    </a:cubicBezTo>
                    <a:cubicBezTo>
                      <a:pt x="70" y="76"/>
                      <a:pt x="72" y="86"/>
                      <a:pt x="82" y="86"/>
                    </a:cubicBezTo>
                    <a:cubicBezTo>
                      <a:pt x="81" y="87"/>
                      <a:pt x="81" y="88"/>
                      <a:pt x="81" y="88"/>
                    </a:cubicBezTo>
                    <a:cubicBezTo>
                      <a:pt x="80" y="88"/>
                      <a:pt x="80" y="87"/>
                      <a:pt x="79" y="87"/>
                    </a:cubicBezTo>
                    <a:cubicBezTo>
                      <a:pt x="79" y="86"/>
                      <a:pt x="78" y="86"/>
                      <a:pt x="77" y="86"/>
                    </a:cubicBezTo>
                    <a:cubicBezTo>
                      <a:pt x="77" y="86"/>
                      <a:pt x="77" y="86"/>
                      <a:pt x="77" y="86"/>
                    </a:cubicBezTo>
                    <a:cubicBezTo>
                      <a:pt x="76" y="95"/>
                      <a:pt x="85" y="100"/>
                      <a:pt x="90" y="100"/>
                    </a:cubicBezTo>
                    <a:cubicBezTo>
                      <a:pt x="90" y="100"/>
                      <a:pt x="90" y="100"/>
                      <a:pt x="90" y="100"/>
                    </a:cubicBezTo>
                    <a:cubicBezTo>
                      <a:pt x="81" y="88"/>
                      <a:pt x="71" y="46"/>
                      <a:pt x="100" y="46"/>
                    </a:cubicBezTo>
                    <a:cubicBezTo>
                      <a:pt x="100" y="46"/>
                      <a:pt x="101" y="46"/>
                      <a:pt x="101" y="46"/>
                    </a:cubicBezTo>
                    <a:cubicBezTo>
                      <a:pt x="102" y="47"/>
                      <a:pt x="103" y="48"/>
                      <a:pt x="104" y="48"/>
                    </a:cubicBezTo>
                    <a:cubicBezTo>
                      <a:pt x="105" y="51"/>
                      <a:pt x="105" y="54"/>
                      <a:pt x="103" y="55"/>
                    </a:cubicBezTo>
                    <a:cubicBezTo>
                      <a:pt x="103" y="55"/>
                      <a:pt x="103" y="55"/>
                      <a:pt x="102" y="55"/>
                    </a:cubicBezTo>
                    <a:cubicBezTo>
                      <a:pt x="100" y="55"/>
                      <a:pt x="101" y="52"/>
                      <a:pt x="99" y="52"/>
                    </a:cubicBezTo>
                    <a:cubicBezTo>
                      <a:pt x="96" y="55"/>
                      <a:pt x="100" y="60"/>
                      <a:pt x="103" y="60"/>
                    </a:cubicBezTo>
                    <a:cubicBezTo>
                      <a:pt x="110" y="59"/>
                      <a:pt x="113" y="53"/>
                      <a:pt x="112" y="47"/>
                    </a:cubicBezTo>
                    <a:cubicBezTo>
                      <a:pt x="111" y="41"/>
                      <a:pt x="103" y="42"/>
                      <a:pt x="103" y="37"/>
                    </a:cubicBezTo>
                    <a:cubicBezTo>
                      <a:pt x="103" y="37"/>
                      <a:pt x="102" y="36"/>
                      <a:pt x="102" y="36"/>
                    </a:cubicBezTo>
                    <a:cubicBezTo>
                      <a:pt x="101" y="36"/>
                      <a:pt x="99" y="37"/>
                      <a:pt x="98" y="37"/>
                    </a:cubicBezTo>
                    <a:cubicBezTo>
                      <a:pt x="97" y="38"/>
                      <a:pt x="97" y="38"/>
                      <a:pt x="96" y="38"/>
                    </a:cubicBezTo>
                    <a:cubicBezTo>
                      <a:pt x="95" y="38"/>
                      <a:pt x="94" y="38"/>
                      <a:pt x="94" y="37"/>
                    </a:cubicBezTo>
                    <a:cubicBezTo>
                      <a:pt x="93" y="36"/>
                      <a:pt x="93" y="36"/>
                      <a:pt x="93" y="36"/>
                    </a:cubicBezTo>
                    <a:cubicBezTo>
                      <a:pt x="91" y="36"/>
                      <a:pt x="91" y="40"/>
                      <a:pt x="89" y="41"/>
                    </a:cubicBezTo>
                    <a:cubicBezTo>
                      <a:pt x="89" y="41"/>
                      <a:pt x="89" y="41"/>
                      <a:pt x="89" y="41"/>
                    </a:cubicBezTo>
                    <a:cubicBezTo>
                      <a:pt x="88" y="41"/>
                      <a:pt x="88" y="41"/>
                      <a:pt x="88" y="41"/>
                    </a:cubicBezTo>
                    <a:cubicBezTo>
                      <a:pt x="87" y="41"/>
                      <a:pt x="87" y="41"/>
                      <a:pt x="87" y="41"/>
                    </a:cubicBezTo>
                    <a:cubicBezTo>
                      <a:pt x="86" y="41"/>
                      <a:pt x="86" y="41"/>
                      <a:pt x="86" y="41"/>
                    </a:cubicBezTo>
                    <a:cubicBezTo>
                      <a:pt x="84" y="43"/>
                      <a:pt x="84" y="45"/>
                      <a:pt x="83" y="46"/>
                    </a:cubicBezTo>
                    <a:cubicBezTo>
                      <a:pt x="83" y="46"/>
                      <a:pt x="83" y="46"/>
                      <a:pt x="83" y="46"/>
                    </a:cubicBezTo>
                    <a:cubicBezTo>
                      <a:pt x="83" y="46"/>
                      <a:pt x="82" y="46"/>
                      <a:pt x="82" y="46"/>
                    </a:cubicBezTo>
                    <a:cubicBezTo>
                      <a:pt x="82" y="45"/>
                      <a:pt x="81" y="45"/>
                      <a:pt x="81" y="45"/>
                    </a:cubicBezTo>
                    <a:cubicBezTo>
                      <a:pt x="81" y="45"/>
                      <a:pt x="81" y="45"/>
                      <a:pt x="81" y="45"/>
                    </a:cubicBezTo>
                    <a:cubicBezTo>
                      <a:pt x="79" y="47"/>
                      <a:pt x="80" y="52"/>
                      <a:pt x="75" y="53"/>
                    </a:cubicBezTo>
                    <a:cubicBezTo>
                      <a:pt x="77" y="60"/>
                      <a:pt x="72" y="66"/>
                      <a:pt x="78" y="72"/>
                    </a:cubicBezTo>
                    <a:cubicBezTo>
                      <a:pt x="77" y="71"/>
                      <a:pt x="76" y="71"/>
                      <a:pt x="76" y="71"/>
                    </a:cubicBezTo>
                    <a:cubicBezTo>
                      <a:pt x="74" y="71"/>
                      <a:pt x="74" y="76"/>
                      <a:pt x="75" y="78"/>
                    </a:cubicBezTo>
                    <a:cubicBezTo>
                      <a:pt x="68" y="70"/>
                      <a:pt x="70" y="52"/>
                      <a:pt x="66" y="40"/>
                    </a:cubicBezTo>
                    <a:cubicBezTo>
                      <a:pt x="66" y="39"/>
                      <a:pt x="66" y="39"/>
                      <a:pt x="66" y="39"/>
                    </a:cubicBezTo>
                    <a:cubicBezTo>
                      <a:pt x="67" y="39"/>
                      <a:pt x="67" y="39"/>
                      <a:pt x="67" y="39"/>
                    </a:cubicBezTo>
                    <a:cubicBezTo>
                      <a:pt x="67" y="39"/>
                      <a:pt x="68" y="40"/>
                      <a:pt x="68" y="40"/>
                    </a:cubicBezTo>
                    <a:cubicBezTo>
                      <a:pt x="68" y="40"/>
                      <a:pt x="69" y="39"/>
                      <a:pt x="69" y="39"/>
                    </a:cubicBezTo>
                    <a:cubicBezTo>
                      <a:pt x="65" y="33"/>
                      <a:pt x="68" y="24"/>
                      <a:pt x="70" y="18"/>
                    </a:cubicBezTo>
                    <a:cubicBezTo>
                      <a:pt x="72" y="20"/>
                      <a:pt x="74" y="20"/>
                      <a:pt x="75" y="20"/>
                    </a:cubicBezTo>
                    <a:cubicBezTo>
                      <a:pt x="78" y="20"/>
                      <a:pt x="80" y="19"/>
                      <a:pt x="82" y="18"/>
                    </a:cubicBezTo>
                    <a:cubicBezTo>
                      <a:pt x="81" y="20"/>
                      <a:pt x="81" y="21"/>
                      <a:pt x="82" y="23"/>
                    </a:cubicBezTo>
                    <a:cubicBezTo>
                      <a:pt x="91" y="22"/>
                      <a:pt x="87" y="12"/>
                      <a:pt x="82" y="12"/>
                    </a:cubicBezTo>
                    <a:cubicBezTo>
                      <a:pt x="80" y="12"/>
                      <a:pt x="79" y="13"/>
                      <a:pt x="78" y="14"/>
                    </a:cubicBezTo>
                    <a:cubicBezTo>
                      <a:pt x="79" y="12"/>
                      <a:pt x="87" y="7"/>
                      <a:pt x="86" y="2"/>
                    </a:cubicBezTo>
                    <a:cubicBezTo>
                      <a:pt x="85" y="2"/>
                      <a:pt x="85" y="2"/>
                      <a:pt x="84" y="2"/>
                    </a:cubicBezTo>
                    <a:cubicBezTo>
                      <a:pt x="77" y="2"/>
                      <a:pt x="79" y="11"/>
                      <a:pt x="72" y="12"/>
                    </a:cubicBezTo>
                    <a:cubicBezTo>
                      <a:pt x="75" y="9"/>
                      <a:pt x="77" y="5"/>
                      <a:pt x="79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3" name="Freeform 739"/>
              <p:cNvSpPr>
                <a:spLocks/>
              </p:cNvSpPr>
              <p:nvPr/>
            </p:nvSpPr>
            <p:spPr bwMode="auto">
              <a:xfrm>
                <a:off x="1104" y="2829"/>
                <a:ext cx="31" cy="20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1" y="0"/>
                  </a:cxn>
                  <a:cxn ang="0">
                    <a:pos x="4" y="4"/>
                  </a:cxn>
                  <a:cxn ang="0">
                    <a:pos x="5" y="4"/>
                  </a:cxn>
                  <a:cxn ang="0">
                    <a:pos x="6" y="0"/>
                  </a:cxn>
                </a:cxnLst>
                <a:rect l="0" t="0" r="r" b="b"/>
                <a:pathLst>
                  <a:path w="6" h="4">
                    <a:moveTo>
                      <a:pt x="6" y="0"/>
                    </a:moveTo>
                    <a:cubicBezTo>
                      <a:pt x="4" y="0"/>
                      <a:pt x="2" y="0"/>
                      <a:pt x="1" y="0"/>
                    </a:cubicBezTo>
                    <a:cubicBezTo>
                      <a:pt x="0" y="3"/>
                      <a:pt x="1" y="4"/>
                      <a:pt x="4" y="4"/>
                    </a:cubicBezTo>
                    <a:cubicBezTo>
                      <a:pt x="4" y="4"/>
                      <a:pt x="4" y="4"/>
                      <a:pt x="5" y="4"/>
                    </a:cubicBezTo>
                    <a:cubicBezTo>
                      <a:pt x="5" y="3"/>
                      <a:pt x="6" y="2"/>
                      <a:pt x="6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4" name="Freeform 740"/>
              <p:cNvSpPr>
                <a:spLocks/>
              </p:cNvSpPr>
              <p:nvPr/>
            </p:nvSpPr>
            <p:spPr bwMode="auto">
              <a:xfrm>
                <a:off x="1099" y="2078"/>
                <a:ext cx="42" cy="31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3" y="6"/>
                  </a:cxn>
                  <a:cxn ang="0">
                    <a:pos x="4" y="0"/>
                  </a:cxn>
                </a:cxnLst>
                <a:rect l="0" t="0" r="r" b="b"/>
                <a:pathLst>
                  <a:path w="8" h="6">
                    <a:moveTo>
                      <a:pt x="4" y="0"/>
                    </a:moveTo>
                    <a:cubicBezTo>
                      <a:pt x="3" y="1"/>
                      <a:pt x="0" y="5"/>
                      <a:pt x="3" y="6"/>
                    </a:cubicBezTo>
                    <a:cubicBezTo>
                      <a:pt x="6" y="5"/>
                      <a:pt x="8" y="1"/>
                      <a:pt x="4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" name="Freeform 741"/>
              <p:cNvSpPr>
                <a:spLocks/>
              </p:cNvSpPr>
              <p:nvPr/>
            </p:nvSpPr>
            <p:spPr bwMode="auto">
              <a:xfrm>
                <a:off x="1047" y="1718"/>
                <a:ext cx="78" cy="108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8" y="21"/>
                  </a:cxn>
                  <a:cxn ang="0">
                    <a:pos x="13" y="13"/>
                  </a:cxn>
                  <a:cxn ang="0">
                    <a:pos x="9" y="7"/>
                  </a:cxn>
                  <a:cxn ang="0">
                    <a:pos x="14" y="2"/>
                  </a:cxn>
                  <a:cxn ang="0">
                    <a:pos x="9" y="0"/>
                  </a:cxn>
                </a:cxnLst>
                <a:rect l="0" t="0" r="r" b="b"/>
                <a:pathLst>
                  <a:path w="15" h="21">
                    <a:moveTo>
                      <a:pt x="9" y="0"/>
                    </a:moveTo>
                    <a:cubicBezTo>
                      <a:pt x="2" y="0"/>
                      <a:pt x="0" y="19"/>
                      <a:pt x="8" y="21"/>
                    </a:cubicBezTo>
                    <a:cubicBezTo>
                      <a:pt x="10" y="18"/>
                      <a:pt x="10" y="15"/>
                      <a:pt x="13" y="13"/>
                    </a:cubicBezTo>
                    <a:cubicBezTo>
                      <a:pt x="11" y="11"/>
                      <a:pt x="9" y="10"/>
                      <a:pt x="9" y="7"/>
                    </a:cubicBezTo>
                    <a:cubicBezTo>
                      <a:pt x="9" y="3"/>
                      <a:pt x="15" y="6"/>
                      <a:pt x="14" y="2"/>
                    </a:cubicBezTo>
                    <a:cubicBezTo>
                      <a:pt x="12" y="1"/>
                      <a:pt x="11" y="0"/>
                      <a:pt x="9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6" name="Freeform 742"/>
              <p:cNvSpPr>
                <a:spLocks/>
              </p:cNvSpPr>
              <p:nvPr/>
            </p:nvSpPr>
            <p:spPr bwMode="auto">
              <a:xfrm>
                <a:off x="1063" y="2304"/>
                <a:ext cx="26" cy="21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3"/>
                  </a:cxn>
                  <a:cxn ang="0">
                    <a:pos x="3" y="4"/>
                  </a:cxn>
                  <a:cxn ang="0">
                    <a:pos x="5" y="2"/>
                  </a:cxn>
                  <a:cxn ang="0">
                    <a:pos x="2" y="0"/>
                  </a:cxn>
                </a:cxnLst>
                <a:rect l="0" t="0" r="r" b="b"/>
                <a:pathLst>
                  <a:path w="5" h="4">
                    <a:moveTo>
                      <a:pt x="2" y="0"/>
                    </a:moveTo>
                    <a:cubicBezTo>
                      <a:pt x="2" y="1"/>
                      <a:pt x="0" y="2"/>
                      <a:pt x="0" y="3"/>
                    </a:cubicBezTo>
                    <a:cubicBezTo>
                      <a:pt x="1" y="4"/>
                      <a:pt x="2" y="4"/>
                      <a:pt x="3" y="4"/>
                    </a:cubicBezTo>
                    <a:cubicBezTo>
                      <a:pt x="4" y="4"/>
                      <a:pt x="5" y="4"/>
                      <a:pt x="5" y="2"/>
                    </a:cubicBezTo>
                    <a:cubicBezTo>
                      <a:pt x="4" y="2"/>
                      <a:pt x="4" y="0"/>
                      <a:pt x="2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7" name="Freeform 743"/>
              <p:cNvSpPr>
                <a:spLocks/>
              </p:cNvSpPr>
              <p:nvPr/>
            </p:nvSpPr>
            <p:spPr bwMode="auto">
              <a:xfrm>
                <a:off x="995" y="1744"/>
                <a:ext cx="78" cy="9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1"/>
                  </a:cxn>
                  <a:cxn ang="0">
                    <a:pos x="8" y="18"/>
                  </a:cxn>
                  <a:cxn ang="0">
                    <a:pos x="10" y="17"/>
                  </a:cxn>
                  <a:cxn ang="0">
                    <a:pos x="12" y="18"/>
                  </a:cxn>
                  <a:cxn ang="0">
                    <a:pos x="13" y="18"/>
                  </a:cxn>
                  <a:cxn ang="0">
                    <a:pos x="15" y="17"/>
                  </a:cxn>
                  <a:cxn ang="0">
                    <a:pos x="12" y="4"/>
                  </a:cxn>
                  <a:cxn ang="0">
                    <a:pos x="11" y="4"/>
                  </a:cxn>
                  <a:cxn ang="0">
                    <a:pos x="7" y="2"/>
                  </a:cxn>
                  <a:cxn ang="0">
                    <a:pos x="2" y="0"/>
                  </a:cxn>
                </a:cxnLst>
                <a:rect l="0" t="0" r="r" b="b"/>
                <a:pathLst>
                  <a:path w="15" h="18">
                    <a:moveTo>
                      <a:pt x="2" y="0"/>
                    </a:moveTo>
                    <a:cubicBezTo>
                      <a:pt x="2" y="0"/>
                      <a:pt x="1" y="0"/>
                      <a:pt x="0" y="1"/>
                    </a:cubicBezTo>
                    <a:cubicBezTo>
                      <a:pt x="4" y="7"/>
                      <a:pt x="2" y="13"/>
                      <a:pt x="8" y="18"/>
                    </a:cubicBezTo>
                    <a:cubicBezTo>
                      <a:pt x="9" y="17"/>
                      <a:pt x="9" y="17"/>
                      <a:pt x="10" y="17"/>
                    </a:cubicBezTo>
                    <a:cubicBezTo>
                      <a:pt x="11" y="17"/>
                      <a:pt x="11" y="17"/>
                      <a:pt x="12" y="18"/>
                    </a:cubicBezTo>
                    <a:cubicBezTo>
                      <a:pt x="12" y="18"/>
                      <a:pt x="12" y="18"/>
                      <a:pt x="13" y="18"/>
                    </a:cubicBezTo>
                    <a:cubicBezTo>
                      <a:pt x="14" y="18"/>
                      <a:pt x="14" y="18"/>
                      <a:pt x="15" y="17"/>
                    </a:cubicBezTo>
                    <a:cubicBezTo>
                      <a:pt x="13" y="14"/>
                      <a:pt x="12" y="10"/>
                      <a:pt x="12" y="4"/>
                    </a:cubicBezTo>
                    <a:cubicBezTo>
                      <a:pt x="12" y="4"/>
                      <a:pt x="11" y="4"/>
                      <a:pt x="11" y="4"/>
                    </a:cubicBezTo>
                    <a:cubicBezTo>
                      <a:pt x="10" y="4"/>
                      <a:pt x="8" y="3"/>
                      <a:pt x="7" y="2"/>
                    </a:cubicBezTo>
                    <a:cubicBezTo>
                      <a:pt x="5" y="1"/>
                      <a:pt x="4" y="0"/>
                      <a:pt x="2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8" name="Freeform 744"/>
              <p:cNvSpPr>
                <a:spLocks/>
              </p:cNvSpPr>
              <p:nvPr/>
            </p:nvSpPr>
            <p:spPr bwMode="auto">
              <a:xfrm>
                <a:off x="1001" y="1836"/>
                <a:ext cx="72" cy="46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7" y="2"/>
                  </a:cxn>
                  <a:cxn ang="0">
                    <a:pos x="5" y="2"/>
                  </a:cxn>
                  <a:cxn ang="0">
                    <a:pos x="2" y="2"/>
                  </a:cxn>
                  <a:cxn ang="0">
                    <a:pos x="1" y="2"/>
                  </a:cxn>
                  <a:cxn ang="0">
                    <a:pos x="7" y="9"/>
                  </a:cxn>
                  <a:cxn ang="0">
                    <a:pos x="10" y="8"/>
                  </a:cxn>
                  <a:cxn ang="0">
                    <a:pos x="10" y="0"/>
                  </a:cxn>
                </a:cxnLst>
                <a:rect l="0" t="0" r="r" b="b"/>
                <a:pathLst>
                  <a:path w="14" h="9">
                    <a:moveTo>
                      <a:pt x="10" y="0"/>
                    </a:moveTo>
                    <a:cubicBezTo>
                      <a:pt x="9" y="2"/>
                      <a:pt x="8" y="2"/>
                      <a:pt x="7" y="2"/>
                    </a:cubicBezTo>
                    <a:cubicBezTo>
                      <a:pt x="7" y="2"/>
                      <a:pt x="6" y="2"/>
                      <a:pt x="5" y="2"/>
                    </a:cubicBezTo>
                    <a:cubicBezTo>
                      <a:pt x="4" y="2"/>
                      <a:pt x="3" y="2"/>
                      <a:pt x="2" y="2"/>
                    </a:cubicBezTo>
                    <a:cubicBezTo>
                      <a:pt x="2" y="2"/>
                      <a:pt x="2" y="2"/>
                      <a:pt x="1" y="2"/>
                    </a:cubicBezTo>
                    <a:cubicBezTo>
                      <a:pt x="0" y="7"/>
                      <a:pt x="3" y="9"/>
                      <a:pt x="7" y="9"/>
                    </a:cubicBezTo>
                    <a:cubicBezTo>
                      <a:pt x="8" y="9"/>
                      <a:pt x="9" y="9"/>
                      <a:pt x="10" y="8"/>
                    </a:cubicBezTo>
                    <a:cubicBezTo>
                      <a:pt x="10" y="6"/>
                      <a:pt x="14" y="1"/>
                      <a:pt x="10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9" name="Freeform 745"/>
              <p:cNvSpPr>
                <a:spLocks/>
              </p:cNvSpPr>
              <p:nvPr/>
            </p:nvSpPr>
            <p:spPr bwMode="auto">
              <a:xfrm>
                <a:off x="1001" y="2217"/>
                <a:ext cx="57" cy="108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1" y="6"/>
                  </a:cxn>
                  <a:cxn ang="0">
                    <a:pos x="10" y="9"/>
                  </a:cxn>
                  <a:cxn ang="0">
                    <a:pos x="0" y="21"/>
                  </a:cxn>
                  <a:cxn ang="0">
                    <a:pos x="11" y="8"/>
                  </a:cxn>
                  <a:cxn ang="0">
                    <a:pos x="3" y="0"/>
                  </a:cxn>
                </a:cxnLst>
                <a:rect l="0" t="0" r="r" b="b"/>
                <a:pathLst>
                  <a:path w="11" h="21">
                    <a:moveTo>
                      <a:pt x="3" y="0"/>
                    </a:moveTo>
                    <a:cubicBezTo>
                      <a:pt x="4" y="3"/>
                      <a:pt x="0" y="2"/>
                      <a:pt x="1" y="6"/>
                    </a:cubicBezTo>
                    <a:cubicBezTo>
                      <a:pt x="3" y="8"/>
                      <a:pt x="8" y="7"/>
                      <a:pt x="10" y="9"/>
                    </a:cubicBezTo>
                    <a:cubicBezTo>
                      <a:pt x="4" y="11"/>
                      <a:pt x="0" y="14"/>
                      <a:pt x="0" y="21"/>
                    </a:cubicBezTo>
                    <a:cubicBezTo>
                      <a:pt x="6" y="18"/>
                      <a:pt x="7" y="15"/>
                      <a:pt x="11" y="8"/>
                    </a:cubicBezTo>
                    <a:cubicBezTo>
                      <a:pt x="10" y="4"/>
                      <a:pt x="6" y="3"/>
                      <a:pt x="3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0" name="Freeform 746"/>
              <p:cNvSpPr>
                <a:spLocks/>
              </p:cNvSpPr>
              <p:nvPr/>
            </p:nvSpPr>
            <p:spPr bwMode="auto">
              <a:xfrm>
                <a:off x="1006" y="1888"/>
                <a:ext cx="36" cy="20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4"/>
                  </a:cxn>
                  <a:cxn ang="0">
                    <a:pos x="7" y="0"/>
                  </a:cxn>
                  <a:cxn ang="0">
                    <a:pos x="6" y="0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3" y="0"/>
                      <a:pt x="0" y="0"/>
                      <a:pt x="0" y="4"/>
                    </a:cubicBezTo>
                    <a:cubicBezTo>
                      <a:pt x="3" y="3"/>
                      <a:pt x="6" y="2"/>
                      <a:pt x="7" y="0"/>
                    </a:cubicBezTo>
                    <a:cubicBezTo>
                      <a:pt x="6" y="0"/>
                      <a:pt x="6" y="0"/>
                      <a:pt x="6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1" name="Freeform 747"/>
              <p:cNvSpPr>
                <a:spLocks/>
              </p:cNvSpPr>
              <p:nvPr/>
            </p:nvSpPr>
            <p:spPr bwMode="auto">
              <a:xfrm>
                <a:off x="819" y="1924"/>
                <a:ext cx="202" cy="216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7" y="4"/>
                  </a:cxn>
                  <a:cxn ang="0">
                    <a:pos x="19" y="8"/>
                  </a:cxn>
                  <a:cxn ang="0">
                    <a:pos x="14" y="6"/>
                  </a:cxn>
                  <a:cxn ang="0">
                    <a:pos x="9" y="10"/>
                  </a:cxn>
                  <a:cxn ang="0">
                    <a:pos x="7" y="10"/>
                  </a:cxn>
                  <a:cxn ang="0">
                    <a:pos x="16" y="15"/>
                  </a:cxn>
                  <a:cxn ang="0">
                    <a:pos x="17" y="15"/>
                  </a:cxn>
                  <a:cxn ang="0">
                    <a:pos x="11" y="19"/>
                  </a:cxn>
                  <a:cxn ang="0">
                    <a:pos x="9" y="19"/>
                  </a:cxn>
                  <a:cxn ang="0">
                    <a:pos x="12" y="23"/>
                  </a:cxn>
                  <a:cxn ang="0">
                    <a:pos x="9" y="25"/>
                  </a:cxn>
                  <a:cxn ang="0">
                    <a:pos x="7" y="24"/>
                  </a:cxn>
                  <a:cxn ang="0">
                    <a:pos x="0" y="27"/>
                  </a:cxn>
                  <a:cxn ang="0">
                    <a:pos x="0" y="32"/>
                  </a:cxn>
                  <a:cxn ang="0">
                    <a:pos x="6" y="34"/>
                  </a:cxn>
                  <a:cxn ang="0">
                    <a:pos x="12" y="27"/>
                  </a:cxn>
                  <a:cxn ang="0">
                    <a:pos x="11" y="39"/>
                  </a:cxn>
                  <a:cxn ang="0">
                    <a:pos x="13" y="33"/>
                  </a:cxn>
                  <a:cxn ang="0">
                    <a:pos x="13" y="42"/>
                  </a:cxn>
                  <a:cxn ang="0">
                    <a:pos x="19" y="38"/>
                  </a:cxn>
                  <a:cxn ang="0">
                    <a:pos x="22" y="39"/>
                  </a:cxn>
                  <a:cxn ang="0">
                    <a:pos x="13" y="24"/>
                  </a:cxn>
                  <a:cxn ang="0">
                    <a:pos x="14" y="24"/>
                  </a:cxn>
                  <a:cxn ang="0">
                    <a:pos x="20" y="13"/>
                  </a:cxn>
                  <a:cxn ang="0">
                    <a:pos x="18" y="20"/>
                  </a:cxn>
                  <a:cxn ang="0">
                    <a:pos x="19" y="20"/>
                  </a:cxn>
                  <a:cxn ang="0">
                    <a:pos x="22" y="23"/>
                  </a:cxn>
                  <a:cxn ang="0">
                    <a:pos x="24" y="26"/>
                  </a:cxn>
                  <a:cxn ang="0">
                    <a:pos x="24" y="26"/>
                  </a:cxn>
                  <a:cxn ang="0">
                    <a:pos x="29" y="18"/>
                  </a:cxn>
                  <a:cxn ang="0">
                    <a:pos x="26" y="10"/>
                  </a:cxn>
                  <a:cxn ang="0">
                    <a:pos x="27" y="12"/>
                  </a:cxn>
                  <a:cxn ang="0">
                    <a:pos x="38" y="1"/>
                  </a:cxn>
                  <a:cxn ang="0">
                    <a:pos x="34" y="0"/>
                  </a:cxn>
                </a:cxnLst>
                <a:rect l="0" t="0" r="r" b="b"/>
                <a:pathLst>
                  <a:path w="39" h="42">
                    <a:moveTo>
                      <a:pt x="34" y="0"/>
                    </a:moveTo>
                    <a:cubicBezTo>
                      <a:pt x="31" y="0"/>
                      <a:pt x="29" y="2"/>
                      <a:pt x="27" y="4"/>
                    </a:cubicBezTo>
                    <a:cubicBezTo>
                      <a:pt x="24" y="6"/>
                      <a:pt x="22" y="8"/>
                      <a:pt x="19" y="8"/>
                    </a:cubicBezTo>
                    <a:cubicBezTo>
                      <a:pt x="17" y="8"/>
                      <a:pt x="16" y="7"/>
                      <a:pt x="14" y="6"/>
                    </a:cubicBezTo>
                    <a:cubicBezTo>
                      <a:pt x="11" y="7"/>
                      <a:pt x="11" y="10"/>
                      <a:pt x="9" y="10"/>
                    </a:cubicBezTo>
                    <a:cubicBezTo>
                      <a:pt x="8" y="10"/>
                      <a:pt x="8" y="10"/>
                      <a:pt x="7" y="10"/>
                    </a:cubicBezTo>
                    <a:cubicBezTo>
                      <a:pt x="9" y="14"/>
                      <a:pt x="13" y="15"/>
                      <a:pt x="16" y="15"/>
                    </a:cubicBezTo>
                    <a:cubicBezTo>
                      <a:pt x="16" y="15"/>
                      <a:pt x="17" y="15"/>
                      <a:pt x="17" y="15"/>
                    </a:cubicBezTo>
                    <a:cubicBezTo>
                      <a:pt x="14" y="16"/>
                      <a:pt x="14" y="19"/>
                      <a:pt x="11" y="19"/>
                    </a:cubicBezTo>
                    <a:cubicBezTo>
                      <a:pt x="10" y="19"/>
                      <a:pt x="10" y="19"/>
                      <a:pt x="9" y="19"/>
                    </a:cubicBezTo>
                    <a:cubicBezTo>
                      <a:pt x="9" y="21"/>
                      <a:pt x="11" y="21"/>
                      <a:pt x="12" y="23"/>
                    </a:cubicBezTo>
                    <a:cubicBezTo>
                      <a:pt x="10" y="23"/>
                      <a:pt x="11" y="24"/>
                      <a:pt x="9" y="25"/>
                    </a:cubicBezTo>
                    <a:cubicBezTo>
                      <a:pt x="8" y="24"/>
                      <a:pt x="8" y="24"/>
                      <a:pt x="7" y="24"/>
                    </a:cubicBezTo>
                    <a:cubicBezTo>
                      <a:pt x="4" y="24"/>
                      <a:pt x="2" y="26"/>
                      <a:pt x="0" y="27"/>
                    </a:cubicBezTo>
                    <a:cubicBezTo>
                      <a:pt x="4" y="28"/>
                      <a:pt x="0" y="29"/>
                      <a:pt x="0" y="32"/>
                    </a:cubicBezTo>
                    <a:cubicBezTo>
                      <a:pt x="3" y="33"/>
                      <a:pt x="3" y="32"/>
                      <a:pt x="6" y="34"/>
                    </a:cubicBezTo>
                    <a:cubicBezTo>
                      <a:pt x="7" y="31"/>
                      <a:pt x="8" y="28"/>
                      <a:pt x="12" y="27"/>
                    </a:cubicBezTo>
                    <a:cubicBezTo>
                      <a:pt x="10" y="30"/>
                      <a:pt x="7" y="36"/>
                      <a:pt x="11" y="39"/>
                    </a:cubicBezTo>
                    <a:cubicBezTo>
                      <a:pt x="10" y="36"/>
                      <a:pt x="10" y="33"/>
                      <a:pt x="13" y="33"/>
                    </a:cubicBezTo>
                    <a:cubicBezTo>
                      <a:pt x="14" y="37"/>
                      <a:pt x="10" y="41"/>
                      <a:pt x="13" y="42"/>
                    </a:cubicBezTo>
                    <a:cubicBezTo>
                      <a:pt x="14" y="39"/>
                      <a:pt x="16" y="38"/>
                      <a:pt x="19" y="38"/>
                    </a:cubicBezTo>
                    <a:cubicBezTo>
                      <a:pt x="20" y="38"/>
                      <a:pt x="21" y="38"/>
                      <a:pt x="22" y="39"/>
                    </a:cubicBezTo>
                    <a:cubicBezTo>
                      <a:pt x="21" y="32"/>
                      <a:pt x="14" y="30"/>
                      <a:pt x="13" y="24"/>
                    </a:cubicBezTo>
                    <a:cubicBezTo>
                      <a:pt x="13" y="24"/>
                      <a:pt x="14" y="24"/>
                      <a:pt x="14" y="24"/>
                    </a:cubicBezTo>
                    <a:cubicBezTo>
                      <a:pt x="17" y="24"/>
                      <a:pt x="16" y="13"/>
                      <a:pt x="20" y="13"/>
                    </a:cubicBezTo>
                    <a:cubicBezTo>
                      <a:pt x="20" y="16"/>
                      <a:pt x="18" y="17"/>
                      <a:pt x="18" y="20"/>
                    </a:cubicBezTo>
                    <a:cubicBezTo>
                      <a:pt x="18" y="20"/>
                      <a:pt x="19" y="20"/>
                      <a:pt x="19" y="20"/>
                    </a:cubicBezTo>
                    <a:cubicBezTo>
                      <a:pt x="21" y="20"/>
                      <a:pt x="21" y="22"/>
                      <a:pt x="22" y="23"/>
                    </a:cubicBezTo>
                    <a:cubicBezTo>
                      <a:pt x="22" y="24"/>
                      <a:pt x="23" y="26"/>
                      <a:pt x="24" y="26"/>
                    </a:cubicBezTo>
                    <a:cubicBezTo>
                      <a:pt x="24" y="26"/>
                      <a:pt x="24" y="26"/>
                      <a:pt x="24" y="26"/>
                    </a:cubicBezTo>
                    <a:cubicBezTo>
                      <a:pt x="25" y="23"/>
                      <a:pt x="27" y="20"/>
                      <a:pt x="29" y="18"/>
                    </a:cubicBezTo>
                    <a:cubicBezTo>
                      <a:pt x="30" y="17"/>
                      <a:pt x="23" y="12"/>
                      <a:pt x="26" y="10"/>
                    </a:cubicBezTo>
                    <a:cubicBezTo>
                      <a:pt x="26" y="10"/>
                      <a:pt x="26" y="12"/>
                      <a:pt x="27" y="12"/>
                    </a:cubicBezTo>
                    <a:cubicBezTo>
                      <a:pt x="31" y="8"/>
                      <a:pt x="39" y="10"/>
                      <a:pt x="38" y="1"/>
                    </a:cubicBezTo>
                    <a:cubicBezTo>
                      <a:pt x="37" y="1"/>
                      <a:pt x="36" y="0"/>
                      <a:pt x="34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2" name="Freeform 748"/>
              <p:cNvSpPr>
                <a:spLocks/>
              </p:cNvSpPr>
              <p:nvPr/>
            </p:nvSpPr>
            <p:spPr bwMode="auto">
              <a:xfrm>
                <a:off x="892" y="1836"/>
                <a:ext cx="119" cy="108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3" y="13"/>
                  </a:cxn>
                  <a:cxn ang="0">
                    <a:pos x="6" y="11"/>
                  </a:cxn>
                  <a:cxn ang="0">
                    <a:pos x="6" y="11"/>
                  </a:cxn>
                  <a:cxn ang="0">
                    <a:pos x="7" y="21"/>
                  </a:cxn>
                  <a:cxn ang="0">
                    <a:pos x="19" y="16"/>
                  </a:cxn>
                  <a:cxn ang="0">
                    <a:pos x="22" y="17"/>
                  </a:cxn>
                  <a:cxn ang="0">
                    <a:pos x="7" y="10"/>
                  </a:cxn>
                  <a:cxn ang="0">
                    <a:pos x="11" y="9"/>
                  </a:cxn>
                  <a:cxn ang="0">
                    <a:pos x="21" y="12"/>
                  </a:cxn>
                  <a:cxn ang="0">
                    <a:pos x="7" y="0"/>
                  </a:cxn>
                </a:cxnLst>
                <a:rect l="0" t="0" r="r" b="b"/>
                <a:pathLst>
                  <a:path w="23" h="21">
                    <a:moveTo>
                      <a:pt x="7" y="0"/>
                    </a:moveTo>
                    <a:cubicBezTo>
                      <a:pt x="6" y="4"/>
                      <a:pt x="0" y="8"/>
                      <a:pt x="3" y="13"/>
                    </a:cubicBezTo>
                    <a:cubicBezTo>
                      <a:pt x="3" y="11"/>
                      <a:pt x="4" y="11"/>
                      <a:pt x="6" y="11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5"/>
                      <a:pt x="8" y="17"/>
                      <a:pt x="7" y="21"/>
                    </a:cubicBezTo>
                    <a:cubicBezTo>
                      <a:pt x="12" y="21"/>
                      <a:pt x="15" y="16"/>
                      <a:pt x="19" y="16"/>
                    </a:cubicBezTo>
                    <a:cubicBezTo>
                      <a:pt x="20" y="16"/>
                      <a:pt x="21" y="16"/>
                      <a:pt x="22" y="17"/>
                    </a:cubicBezTo>
                    <a:cubicBezTo>
                      <a:pt x="23" y="9"/>
                      <a:pt x="12" y="12"/>
                      <a:pt x="7" y="10"/>
                    </a:cubicBezTo>
                    <a:cubicBezTo>
                      <a:pt x="8" y="9"/>
                      <a:pt x="10" y="9"/>
                      <a:pt x="11" y="9"/>
                    </a:cubicBezTo>
                    <a:cubicBezTo>
                      <a:pt x="15" y="9"/>
                      <a:pt x="19" y="10"/>
                      <a:pt x="21" y="12"/>
                    </a:cubicBezTo>
                    <a:cubicBezTo>
                      <a:pt x="19" y="5"/>
                      <a:pt x="14" y="1"/>
                      <a:pt x="7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3" name="Freeform 749"/>
              <p:cNvSpPr>
                <a:spLocks/>
              </p:cNvSpPr>
              <p:nvPr/>
            </p:nvSpPr>
            <p:spPr bwMode="auto">
              <a:xfrm>
                <a:off x="944" y="2222"/>
                <a:ext cx="72" cy="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7"/>
                  </a:cxn>
                  <a:cxn ang="0">
                    <a:pos x="3" y="11"/>
                  </a:cxn>
                  <a:cxn ang="0">
                    <a:pos x="6" y="14"/>
                  </a:cxn>
                  <a:cxn ang="0">
                    <a:pos x="14" y="7"/>
                  </a:cxn>
                  <a:cxn ang="0">
                    <a:pos x="0" y="0"/>
                  </a:cxn>
                </a:cxnLst>
                <a:rect l="0" t="0" r="r" b="b"/>
                <a:pathLst>
                  <a:path w="14" h="14">
                    <a:moveTo>
                      <a:pt x="0" y="0"/>
                    </a:moveTo>
                    <a:cubicBezTo>
                      <a:pt x="0" y="4"/>
                      <a:pt x="4" y="5"/>
                      <a:pt x="6" y="7"/>
                    </a:cubicBezTo>
                    <a:cubicBezTo>
                      <a:pt x="6" y="10"/>
                      <a:pt x="3" y="9"/>
                      <a:pt x="3" y="11"/>
                    </a:cubicBezTo>
                    <a:cubicBezTo>
                      <a:pt x="4" y="11"/>
                      <a:pt x="5" y="12"/>
                      <a:pt x="6" y="14"/>
                    </a:cubicBezTo>
                    <a:cubicBezTo>
                      <a:pt x="10" y="13"/>
                      <a:pt x="14" y="12"/>
                      <a:pt x="14" y="7"/>
                    </a:cubicBezTo>
                    <a:cubicBezTo>
                      <a:pt x="9" y="4"/>
                      <a:pt x="5" y="5"/>
                      <a:pt x="0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4" name="Freeform 750"/>
              <p:cNvSpPr>
                <a:spLocks/>
              </p:cNvSpPr>
              <p:nvPr/>
            </p:nvSpPr>
            <p:spPr bwMode="auto">
              <a:xfrm>
                <a:off x="897" y="1322"/>
                <a:ext cx="10" cy="1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0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2" y="2"/>
                      <a:pt x="2" y="1"/>
                      <a:pt x="2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5" name="Freeform 751"/>
              <p:cNvSpPr>
                <a:spLocks/>
              </p:cNvSpPr>
              <p:nvPr/>
            </p:nvSpPr>
            <p:spPr bwMode="auto">
              <a:xfrm>
                <a:off x="866" y="2916"/>
                <a:ext cx="41" cy="21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6" y="4"/>
                  </a:cxn>
                  <a:cxn ang="0">
                    <a:pos x="8" y="3"/>
                  </a:cxn>
                  <a:cxn ang="0">
                    <a:pos x="3" y="0"/>
                  </a:cxn>
                </a:cxnLst>
                <a:rect l="0" t="0" r="r" b="b"/>
                <a:pathLst>
                  <a:path w="8" h="4">
                    <a:moveTo>
                      <a:pt x="3" y="0"/>
                    </a:moveTo>
                    <a:cubicBezTo>
                      <a:pt x="1" y="0"/>
                      <a:pt x="0" y="1"/>
                      <a:pt x="0" y="4"/>
                    </a:cubicBezTo>
                    <a:cubicBezTo>
                      <a:pt x="1" y="4"/>
                      <a:pt x="1" y="4"/>
                      <a:pt x="2" y="4"/>
                    </a:cubicBezTo>
                    <a:cubicBezTo>
                      <a:pt x="2" y="4"/>
                      <a:pt x="3" y="4"/>
                      <a:pt x="4" y="4"/>
                    </a:cubicBezTo>
                    <a:cubicBezTo>
                      <a:pt x="4" y="4"/>
                      <a:pt x="5" y="4"/>
                      <a:pt x="6" y="4"/>
                    </a:cubicBezTo>
                    <a:cubicBezTo>
                      <a:pt x="7" y="4"/>
                      <a:pt x="8" y="4"/>
                      <a:pt x="8" y="3"/>
                    </a:cubicBezTo>
                    <a:cubicBezTo>
                      <a:pt x="7" y="2"/>
                      <a:pt x="5" y="0"/>
                      <a:pt x="3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6" name="Freeform 752"/>
              <p:cNvSpPr>
                <a:spLocks/>
              </p:cNvSpPr>
              <p:nvPr/>
            </p:nvSpPr>
            <p:spPr bwMode="auto">
              <a:xfrm>
                <a:off x="793" y="1764"/>
                <a:ext cx="109" cy="72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8" y="5"/>
                  </a:cxn>
                  <a:cxn ang="0">
                    <a:pos x="5" y="1"/>
                  </a:cxn>
                  <a:cxn ang="0">
                    <a:pos x="1" y="12"/>
                  </a:cxn>
                  <a:cxn ang="0">
                    <a:pos x="1" y="12"/>
                  </a:cxn>
                  <a:cxn ang="0">
                    <a:pos x="4" y="10"/>
                  </a:cxn>
                  <a:cxn ang="0">
                    <a:pos x="6" y="7"/>
                  </a:cxn>
                  <a:cxn ang="0">
                    <a:pos x="8" y="9"/>
                  </a:cxn>
                  <a:cxn ang="0">
                    <a:pos x="4" y="13"/>
                  </a:cxn>
                  <a:cxn ang="0">
                    <a:pos x="5" y="14"/>
                  </a:cxn>
                  <a:cxn ang="0">
                    <a:pos x="7" y="14"/>
                  </a:cxn>
                  <a:cxn ang="0">
                    <a:pos x="8" y="14"/>
                  </a:cxn>
                  <a:cxn ang="0">
                    <a:pos x="9" y="14"/>
                  </a:cxn>
                  <a:cxn ang="0">
                    <a:pos x="9" y="9"/>
                  </a:cxn>
                  <a:cxn ang="0">
                    <a:pos x="21" y="4"/>
                  </a:cxn>
                  <a:cxn ang="0">
                    <a:pos x="18" y="5"/>
                  </a:cxn>
                  <a:cxn ang="0">
                    <a:pos x="9" y="0"/>
                  </a:cxn>
                </a:cxnLst>
                <a:rect l="0" t="0" r="r" b="b"/>
                <a:pathLst>
                  <a:path w="21" h="14">
                    <a:moveTo>
                      <a:pt x="9" y="0"/>
                    </a:moveTo>
                    <a:cubicBezTo>
                      <a:pt x="6" y="1"/>
                      <a:pt x="10" y="5"/>
                      <a:pt x="8" y="5"/>
                    </a:cubicBezTo>
                    <a:cubicBezTo>
                      <a:pt x="4" y="4"/>
                      <a:pt x="6" y="3"/>
                      <a:pt x="5" y="1"/>
                    </a:cubicBezTo>
                    <a:cubicBezTo>
                      <a:pt x="0" y="2"/>
                      <a:pt x="0" y="7"/>
                      <a:pt x="1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2" y="12"/>
                      <a:pt x="3" y="11"/>
                      <a:pt x="4" y="10"/>
                    </a:cubicBezTo>
                    <a:cubicBezTo>
                      <a:pt x="5" y="8"/>
                      <a:pt x="5" y="7"/>
                      <a:pt x="6" y="7"/>
                    </a:cubicBezTo>
                    <a:cubicBezTo>
                      <a:pt x="7" y="7"/>
                      <a:pt x="7" y="8"/>
                      <a:pt x="8" y="9"/>
                    </a:cubicBezTo>
                    <a:cubicBezTo>
                      <a:pt x="5" y="9"/>
                      <a:pt x="4" y="10"/>
                      <a:pt x="4" y="13"/>
                    </a:cubicBezTo>
                    <a:cubicBezTo>
                      <a:pt x="4" y="14"/>
                      <a:pt x="4" y="14"/>
                      <a:pt x="5" y="14"/>
                    </a:cubicBezTo>
                    <a:cubicBezTo>
                      <a:pt x="6" y="14"/>
                      <a:pt x="6" y="14"/>
                      <a:pt x="7" y="14"/>
                    </a:cubicBezTo>
                    <a:cubicBezTo>
                      <a:pt x="7" y="14"/>
                      <a:pt x="8" y="14"/>
                      <a:pt x="8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10" y="11"/>
                      <a:pt x="10" y="12"/>
                      <a:pt x="9" y="9"/>
                    </a:cubicBezTo>
                    <a:cubicBezTo>
                      <a:pt x="12" y="6"/>
                      <a:pt x="20" y="8"/>
                      <a:pt x="21" y="4"/>
                    </a:cubicBezTo>
                    <a:cubicBezTo>
                      <a:pt x="20" y="4"/>
                      <a:pt x="19" y="5"/>
                      <a:pt x="18" y="5"/>
                    </a:cubicBezTo>
                    <a:cubicBezTo>
                      <a:pt x="14" y="5"/>
                      <a:pt x="12" y="1"/>
                      <a:pt x="9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7" name="Freeform 753"/>
              <p:cNvSpPr>
                <a:spLocks/>
              </p:cNvSpPr>
              <p:nvPr/>
            </p:nvSpPr>
            <p:spPr bwMode="auto">
              <a:xfrm>
                <a:off x="850" y="1805"/>
                <a:ext cx="31" cy="31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0" y="5"/>
                  </a:cxn>
                  <a:cxn ang="0">
                    <a:pos x="3" y="6"/>
                  </a:cxn>
                  <a:cxn ang="0">
                    <a:pos x="6" y="5"/>
                  </a:cxn>
                  <a:cxn ang="0">
                    <a:pos x="6" y="2"/>
                  </a:cxn>
                  <a:cxn ang="0">
                    <a:pos x="2" y="0"/>
                  </a:cxn>
                </a:cxnLst>
                <a:rect l="0" t="0" r="r" b="b"/>
                <a:pathLst>
                  <a:path w="6" h="6">
                    <a:moveTo>
                      <a:pt x="2" y="0"/>
                    </a:moveTo>
                    <a:cubicBezTo>
                      <a:pt x="2" y="0"/>
                      <a:pt x="2" y="0"/>
                      <a:pt x="1" y="1"/>
                    </a:cubicBezTo>
                    <a:cubicBezTo>
                      <a:pt x="2" y="3"/>
                      <a:pt x="0" y="3"/>
                      <a:pt x="0" y="5"/>
                    </a:cubicBezTo>
                    <a:cubicBezTo>
                      <a:pt x="1" y="5"/>
                      <a:pt x="2" y="6"/>
                      <a:pt x="3" y="6"/>
                    </a:cubicBezTo>
                    <a:cubicBezTo>
                      <a:pt x="4" y="6"/>
                      <a:pt x="5" y="5"/>
                      <a:pt x="6" y="5"/>
                    </a:cubicBezTo>
                    <a:cubicBezTo>
                      <a:pt x="6" y="4"/>
                      <a:pt x="6" y="3"/>
                      <a:pt x="6" y="2"/>
                    </a:cubicBezTo>
                    <a:cubicBezTo>
                      <a:pt x="4" y="1"/>
                      <a:pt x="4" y="0"/>
                      <a:pt x="2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8" name="Freeform 754"/>
              <p:cNvSpPr>
                <a:spLocks/>
              </p:cNvSpPr>
              <p:nvPr/>
            </p:nvSpPr>
            <p:spPr bwMode="auto">
              <a:xfrm>
                <a:off x="814" y="2890"/>
                <a:ext cx="41" cy="47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9"/>
                  </a:cxn>
                  <a:cxn ang="0">
                    <a:pos x="2" y="9"/>
                  </a:cxn>
                  <a:cxn ang="0">
                    <a:pos x="4" y="9"/>
                  </a:cxn>
                  <a:cxn ang="0">
                    <a:pos x="6" y="9"/>
                  </a:cxn>
                  <a:cxn ang="0">
                    <a:pos x="8" y="8"/>
                  </a:cxn>
                  <a:cxn ang="0">
                    <a:pos x="2" y="0"/>
                  </a:cxn>
                </a:cxnLst>
                <a:rect l="0" t="0" r="r" b="b"/>
                <a:pathLst>
                  <a:path w="8" h="9">
                    <a:moveTo>
                      <a:pt x="2" y="0"/>
                    </a:moveTo>
                    <a:cubicBezTo>
                      <a:pt x="1" y="2"/>
                      <a:pt x="0" y="5"/>
                      <a:pt x="1" y="9"/>
                    </a:cubicBezTo>
                    <a:cubicBezTo>
                      <a:pt x="1" y="9"/>
                      <a:pt x="2" y="9"/>
                      <a:pt x="2" y="9"/>
                    </a:cubicBezTo>
                    <a:cubicBezTo>
                      <a:pt x="3" y="9"/>
                      <a:pt x="3" y="9"/>
                      <a:pt x="4" y="9"/>
                    </a:cubicBezTo>
                    <a:cubicBezTo>
                      <a:pt x="5" y="9"/>
                      <a:pt x="5" y="9"/>
                      <a:pt x="6" y="9"/>
                    </a:cubicBezTo>
                    <a:cubicBezTo>
                      <a:pt x="7" y="9"/>
                      <a:pt x="8" y="9"/>
                      <a:pt x="8" y="8"/>
                    </a:cubicBezTo>
                    <a:cubicBezTo>
                      <a:pt x="4" y="8"/>
                      <a:pt x="6" y="0"/>
                      <a:pt x="2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9" name="Freeform 755"/>
              <p:cNvSpPr>
                <a:spLocks/>
              </p:cNvSpPr>
              <p:nvPr/>
            </p:nvSpPr>
            <p:spPr bwMode="auto">
              <a:xfrm>
                <a:off x="788" y="2890"/>
                <a:ext cx="26" cy="47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2" y="9"/>
                  </a:cxn>
                  <a:cxn ang="0">
                    <a:pos x="3" y="9"/>
                  </a:cxn>
                  <a:cxn ang="0">
                    <a:pos x="5" y="8"/>
                  </a:cxn>
                  <a:cxn ang="0">
                    <a:pos x="1" y="0"/>
                  </a:cxn>
                </a:cxnLst>
                <a:rect l="0" t="0" r="r" b="b"/>
                <a:pathLst>
                  <a:path w="5" h="9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3"/>
                      <a:pt x="0" y="9"/>
                      <a:pt x="2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4" y="9"/>
                      <a:pt x="5" y="8"/>
                    </a:cubicBezTo>
                    <a:cubicBezTo>
                      <a:pt x="1" y="8"/>
                      <a:pt x="5" y="0"/>
                      <a:pt x="1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0" name="Freeform 756"/>
              <p:cNvSpPr>
                <a:spLocks/>
              </p:cNvSpPr>
              <p:nvPr/>
            </p:nvSpPr>
            <p:spPr bwMode="auto">
              <a:xfrm>
                <a:off x="762" y="2890"/>
                <a:ext cx="21" cy="2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1" y="5"/>
                  </a:cxn>
                  <a:cxn ang="0">
                    <a:pos x="2" y="5"/>
                  </a:cxn>
                  <a:cxn ang="0">
                    <a:pos x="4" y="2"/>
                  </a:cxn>
                  <a:cxn ang="0">
                    <a:pos x="2" y="0"/>
                  </a:cxn>
                </a:cxnLst>
                <a:rect l="0" t="0" r="r" b="b"/>
                <a:pathLst>
                  <a:path w="4" h="5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3" y="2"/>
                      <a:pt x="0" y="2"/>
                      <a:pt x="1" y="5"/>
                    </a:cubicBezTo>
                    <a:cubicBezTo>
                      <a:pt x="1" y="5"/>
                      <a:pt x="2" y="5"/>
                      <a:pt x="2" y="5"/>
                    </a:cubicBezTo>
                    <a:cubicBezTo>
                      <a:pt x="3" y="5"/>
                      <a:pt x="4" y="4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1" name="Freeform 757"/>
              <p:cNvSpPr>
                <a:spLocks/>
              </p:cNvSpPr>
              <p:nvPr/>
            </p:nvSpPr>
            <p:spPr bwMode="auto">
              <a:xfrm>
                <a:off x="747" y="2926"/>
                <a:ext cx="20" cy="11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1"/>
                  </a:cxn>
                  <a:cxn ang="0">
                    <a:pos x="1" y="2"/>
                  </a:cxn>
                  <a:cxn ang="0">
                    <a:pos x="4" y="1"/>
                  </a:cxn>
                  <a:cxn ang="0">
                    <a:pos x="2" y="0"/>
                  </a:cxn>
                </a:cxnLst>
                <a:rect l="0" t="0" r="r" b="b"/>
                <a:pathLst>
                  <a:path w="4" h="2">
                    <a:moveTo>
                      <a:pt x="2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0" y="2"/>
                      <a:pt x="1" y="2"/>
                    </a:cubicBezTo>
                    <a:cubicBezTo>
                      <a:pt x="2" y="2"/>
                      <a:pt x="3" y="2"/>
                      <a:pt x="4" y="1"/>
                    </a:cubicBezTo>
                    <a:cubicBezTo>
                      <a:pt x="3" y="1"/>
                      <a:pt x="3" y="0"/>
                      <a:pt x="2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2" name="Freeform 758"/>
              <p:cNvSpPr>
                <a:spLocks/>
              </p:cNvSpPr>
              <p:nvPr/>
            </p:nvSpPr>
            <p:spPr bwMode="auto">
              <a:xfrm>
                <a:off x="736" y="2906"/>
                <a:ext cx="21" cy="1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3" y="3"/>
                  </a:cxn>
                  <a:cxn ang="0">
                    <a:pos x="4" y="2"/>
                  </a:cxn>
                  <a:cxn ang="0">
                    <a:pos x="1" y="0"/>
                  </a:cxn>
                </a:cxnLst>
                <a:rect l="0" t="0" r="r" b="b"/>
                <a:pathLst>
                  <a:path w="4" h="3">
                    <a:moveTo>
                      <a:pt x="1" y="0"/>
                    </a:moveTo>
                    <a:cubicBezTo>
                      <a:pt x="0" y="1"/>
                      <a:pt x="2" y="3"/>
                      <a:pt x="3" y="3"/>
                    </a:cubicBezTo>
                    <a:cubicBezTo>
                      <a:pt x="3" y="3"/>
                      <a:pt x="4" y="3"/>
                      <a:pt x="4" y="2"/>
                    </a:cubicBezTo>
                    <a:cubicBezTo>
                      <a:pt x="2" y="2"/>
                      <a:pt x="2" y="0"/>
                      <a:pt x="1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3" name="Freeform 759"/>
              <p:cNvSpPr>
                <a:spLocks/>
              </p:cNvSpPr>
              <p:nvPr/>
            </p:nvSpPr>
            <p:spPr bwMode="auto">
              <a:xfrm>
                <a:off x="643" y="2376"/>
                <a:ext cx="98" cy="67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2"/>
                  </a:cxn>
                  <a:cxn ang="0">
                    <a:pos x="18" y="13"/>
                  </a:cxn>
                  <a:cxn ang="0">
                    <a:pos x="6" y="0"/>
                  </a:cxn>
                </a:cxnLst>
                <a:rect l="0" t="0" r="r" b="b"/>
                <a:pathLst>
                  <a:path w="19" h="13">
                    <a:moveTo>
                      <a:pt x="6" y="0"/>
                    </a:moveTo>
                    <a:cubicBezTo>
                      <a:pt x="4" y="0"/>
                      <a:pt x="2" y="0"/>
                      <a:pt x="0" y="2"/>
                    </a:cubicBezTo>
                    <a:cubicBezTo>
                      <a:pt x="9" y="2"/>
                      <a:pt x="12" y="9"/>
                      <a:pt x="18" y="13"/>
                    </a:cubicBezTo>
                    <a:cubicBezTo>
                      <a:pt x="19" y="5"/>
                      <a:pt x="13" y="0"/>
                      <a:pt x="6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4" name="Freeform 760"/>
              <p:cNvSpPr>
                <a:spLocks/>
              </p:cNvSpPr>
              <p:nvPr/>
            </p:nvSpPr>
            <p:spPr bwMode="auto">
              <a:xfrm>
                <a:off x="653" y="2304"/>
                <a:ext cx="94" cy="10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3"/>
                  </a:cxn>
                  <a:cxn ang="0">
                    <a:pos x="3" y="12"/>
                  </a:cxn>
                  <a:cxn ang="0">
                    <a:pos x="6" y="11"/>
                  </a:cxn>
                  <a:cxn ang="0">
                    <a:pos x="18" y="21"/>
                  </a:cxn>
                  <a:cxn ang="0">
                    <a:pos x="6" y="0"/>
                  </a:cxn>
                </a:cxnLst>
                <a:rect l="0" t="0" r="r" b="b"/>
                <a:pathLst>
                  <a:path w="18" h="21">
                    <a:moveTo>
                      <a:pt x="6" y="0"/>
                    </a:moveTo>
                    <a:cubicBezTo>
                      <a:pt x="5" y="2"/>
                      <a:pt x="3" y="3"/>
                      <a:pt x="0" y="3"/>
                    </a:cubicBezTo>
                    <a:cubicBezTo>
                      <a:pt x="3" y="8"/>
                      <a:pt x="3" y="8"/>
                      <a:pt x="3" y="12"/>
                    </a:cubicBezTo>
                    <a:cubicBezTo>
                      <a:pt x="4" y="11"/>
                      <a:pt x="5" y="11"/>
                      <a:pt x="6" y="11"/>
                    </a:cubicBezTo>
                    <a:cubicBezTo>
                      <a:pt x="12" y="11"/>
                      <a:pt x="16" y="17"/>
                      <a:pt x="18" y="21"/>
                    </a:cubicBezTo>
                    <a:cubicBezTo>
                      <a:pt x="17" y="11"/>
                      <a:pt x="14" y="3"/>
                      <a:pt x="6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5" name="Freeform 761"/>
              <p:cNvSpPr>
                <a:spLocks/>
              </p:cNvSpPr>
              <p:nvPr/>
            </p:nvSpPr>
            <p:spPr bwMode="auto">
              <a:xfrm>
                <a:off x="498" y="2078"/>
                <a:ext cx="223" cy="242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10" y="12"/>
                  </a:cxn>
                  <a:cxn ang="0">
                    <a:pos x="4" y="16"/>
                  </a:cxn>
                  <a:cxn ang="0">
                    <a:pos x="15" y="14"/>
                  </a:cxn>
                  <a:cxn ang="0">
                    <a:pos x="16" y="14"/>
                  </a:cxn>
                  <a:cxn ang="0">
                    <a:pos x="15" y="17"/>
                  </a:cxn>
                  <a:cxn ang="0">
                    <a:pos x="18" y="17"/>
                  </a:cxn>
                  <a:cxn ang="0">
                    <a:pos x="28" y="22"/>
                  </a:cxn>
                  <a:cxn ang="0">
                    <a:pos x="18" y="20"/>
                  </a:cxn>
                  <a:cxn ang="0">
                    <a:pos x="14" y="20"/>
                  </a:cxn>
                  <a:cxn ang="0">
                    <a:pos x="14" y="26"/>
                  </a:cxn>
                  <a:cxn ang="0">
                    <a:pos x="16" y="47"/>
                  </a:cxn>
                  <a:cxn ang="0">
                    <a:pos x="21" y="46"/>
                  </a:cxn>
                  <a:cxn ang="0">
                    <a:pos x="22" y="39"/>
                  </a:cxn>
                  <a:cxn ang="0">
                    <a:pos x="21" y="38"/>
                  </a:cxn>
                  <a:cxn ang="0">
                    <a:pos x="20" y="41"/>
                  </a:cxn>
                  <a:cxn ang="0">
                    <a:pos x="18" y="43"/>
                  </a:cxn>
                  <a:cxn ang="0">
                    <a:pos x="18" y="43"/>
                  </a:cxn>
                  <a:cxn ang="0">
                    <a:pos x="25" y="28"/>
                  </a:cxn>
                  <a:cxn ang="0">
                    <a:pos x="25" y="28"/>
                  </a:cxn>
                  <a:cxn ang="0">
                    <a:pos x="40" y="41"/>
                  </a:cxn>
                  <a:cxn ang="0">
                    <a:pos x="35" y="25"/>
                  </a:cxn>
                  <a:cxn ang="0">
                    <a:pos x="41" y="29"/>
                  </a:cxn>
                  <a:cxn ang="0">
                    <a:pos x="40" y="21"/>
                  </a:cxn>
                  <a:cxn ang="0">
                    <a:pos x="35" y="23"/>
                  </a:cxn>
                  <a:cxn ang="0">
                    <a:pos x="21" y="5"/>
                  </a:cxn>
                  <a:cxn ang="0">
                    <a:pos x="20" y="14"/>
                  </a:cxn>
                  <a:cxn ang="0">
                    <a:pos x="4" y="0"/>
                  </a:cxn>
                </a:cxnLst>
                <a:rect l="0" t="0" r="r" b="b"/>
                <a:pathLst>
                  <a:path w="43" h="47">
                    <a:moveTo>
                      <a:pt x="4" y="0"/>
                    </a:moveTo>
                    <a:cubicBezTo>
                      <a:pt x="4" y="6"/>
                      <a:pt x="7" y="9"/>
                      <a:pt x="10" y="12"/>
                    </a:cubicBezTo>
                    <a:cubicBezTo>
                      <a:pt x="9" y="14"/>
                      <a:pt x="4" y="12"/>
                      <a:pt x="4" y="16"/>
                    </a:cubicBezTo>
                    <a:cubicBezTo>
                      <a:pt x="8" y="16"/>
                      <a:pt x="10" y="14"/>
                      <a:pt x="15" y="14"/>
                    </a:cubicBezTo>
                    <a:cubicBezTo>
                      <a:pt x="15" y="14"/>
                      <a:pt x="15" y="14"/>
                      <a:pt x="16" y="14"/>
                    </a:cubicBezTo>
                    <a:cubicBezTo>
                      <a:pt x="16" y="15"/>
                      <a:pt x="14" y="15"/>
                      <a:pt x="15" y="17"/>
                    </a:cubicBezTo>
                    <a:cubicBezTo>
                      <a:pt x="16" y="17"/>
                      <a:pt x="17" y="17"/>
                      <a:pt x="18" y="17"/>
                    </a:cubicBezTo>
                    <a:cubicBezTo>
                      <a:pt x="23" y="17"/>
                      <a:pt x="27" y="18"/>
                      <a:pt x="28" y="22"/>
                    </a:cubicBezTo>
                    <a:cubicBezTo>
                      <a:pt x="25" y="21"/>
                      <a:pt x="22" y="20"/>
                      <a:pt x="18" y="20"/>
                    </a:cubicBezTo>
                    <a:cubicBezTo>
                      <a:pt x="17" y="20"/>
                      <a:pt x="15" y="20"/>
                      <a:pt x="14" y="20"/>
                    </a:cubicBezTo>
                    <a:cubicBezTo>
                      <a:pt x="13" y="24"/>
                      <a:pt x="13" y="22"/>
                      <a:pt x="14" y="26"/>
                    </a:cubicBezTo>
                    <a:cubicBezTo>
                      <a:pt x="0" y="27"/>
                      <a:pt x="5" y="47"/>
                      <a:pt x="16" y="47"/>
                    </a:cubicBezTo>
                    <a:cubicBezTo>
                      <a:pt x="18" y="47"/>
                      <a:pt x="19" y="47"/>
                      <a:pt x="21" y="46"/>
                    </a:cubicBezTo>
                    <a:cubicBezTo>
                      <a:pt x="23" y="45"/>
                      <a:pt x="22" y="41"/>
                      <a:pt x="22" y="39"/>
                    </a:cubicBezTo>
                    <a:cubicBezTo>
                      <a:pt x="22" y="38"/>
                      <a:pt x="22" y="38"/>
                      <a:pt x="21" y="38"/>
                    </a:cubicBezTo>
                    <a:cubicBezTo>
                      <a:pt x="20" y="38"/>
                      <a:pt x="20" y="40"/>
                      <a:pt x="20" y="41"/>
                    </a:cubicBezTo>
                    <a:cubicBezTo>
                      <a:pt x="20" y="42"/>
                      <a:pt x="20" y="43"/>
                      <a:pt x="18" y="43"/>
                    </a:cubicBezTo>
                    <a:cubicBezTo>
                      <a:pt x="18" y="43"/>
                      <a:pt x="18" y="43"/>
                      <a:pt x="18" y="43"/>
                    </a:cubicBezTo>
                    <a:cubicBezTo>
                      <a:pt x="6" y="37"/>
                      <a:pt x="18" y="28"/>
                      <a:pt x="25" y="28"/>
                    </a:cubicBezTo>
                    <a:cubicBezTo>
                      <a:pt x="25" y="28"/>
                      <a:pt x="25" y="28"/>
                      <a:pt x="25" y="28"/>
                    </a:cubicBezTo>
                    <a:cubicBezTo>
                      <a:pt x="35" y="28"/>
                      <a:pt x="33" y="38"/>
                      <a:pt x="40" y="41"/>
                    </a:cubicBezTo>
                    <a:cubicBezTo>
                      <a:pt x="39" y="35"/>
                      <a:pt x="36" y="31"/>
                      <a:pt x="35" y="25"/>
                    </a:cubicBezTo>
                    <a:cubicBezTo>
                      <a:pt x="37" y="26"/>
                      <a:pt x="39" y="28"/>
                      <a:pt x="41" y="29"/>
                    </a:cubicBezTo>
                    <a:cubicBezTo>
                      <a:pt x="40" y="26"/>
                      <a:pt x="43" y="24"/>
                      <a:pt x="40" y="21"/>
                    </a:cubicBezTo>
                    <a:cubicBezTo>
                      <a:pt x="38" y="23"/>
                      <a:pt x="37" y="23"/>
                      <a:pt x="35" y="23"/>
                    </a:cubicBezTo>
                    <a:cubicBezTo>
                      <a:pt x="28" y="23"/>
                      <a:pt x="28" y="9"/>
                      <a:pt x="21" y="5"/>
                    </a:cubicBezTo>
                    <a:cubicBezTo>
                      <a:pt x="18" y="10"/>
                      <a:pt x="21" y="11"/>
                      <a:pt x="20" y="14"/>
                    </a:cubicBezTo>
                    <a:cubicBezTo>
                      <a:pt x="14" y="10"/>
                      <a:pt x="9" y="5"/>
                      <a:pt x="4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6" name="Freeform 762"/>
              <p:cNvSpPr>
                <a:spLocks/>
              </p:cNvSpPr>
              <p:nvPr/>
            </p:nvSpPr>
            <p:spPr bwMode="auto">
              <a:xfrm>
                <a:off x="461" y="2834"/>
                <a:ext cx="171" cy="103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24" y="3"/>
                  </a:cxn>
                  <a:cxn ang="0">
                    <a:pos x="25" y="4"/>
                  </a:cxn>
                  <a:cxn ang="0">
                    <a:pos x="26" y="4"/>
                  </a:cxn>
                  <a:cxn ang="0">
                    <a:pos x="27" y="3"/>
                  </a:cxn>
                  <a:cxn ang="0">
                    <a:pos x="28" y="4"/>
                  </a:cxn>
                  <a:cxn ang="0">
                    <a:pos x="2" y="14"/>
                  </a:cxn>
                  <a:cxn ang="0">
                    <a:pos x="0" y="20"/>
                  </a:cxn>
                  <a:cxn ang="0">
                    <a:pos x="6" y="19"/>
                  </a:cxn>
                  <a:cxn ang="0">
                    <a:pos x="15" y="20"/>
                  </a:cxn>
                  <a:cxn ang="0">
                    <a:pos x="15" y="16"/>
                  </a:cxn>
                  <a:cxn ang="0">
                    <a:pos x="22" y="19"/>
                  </a:cxn>
                  <a:cxn ang="0">
                    <a:pos x="22" y="19"/>
                  </a:cxn>
                  <a:cxn ang="0">
                    <a:pos x="27" y="15"/>
                  </a:cxn>
                  <a:cxn ang="0">
                    <a:pos x="26" y="11"/>
                  </a:cxn>
                  <a:cxn ang="0">
                    <a:pos x="27" y="11"/>
                  </a:cxn>
                  <a:cxn ang="0">
                    <a:pos x="32" y="1"/>
                  </a:cxn>
                  <a:cxn ang="0">
                    <a:pos x="28" y="0"/>
                  </a:cxn>
                </a:cxnLst>
                <a:rect l="0" t="0" r="r" b="b"/>
                <a:pathLst>
                  <a:path w="33" h="20">
                    <a:moveTo>
                      <a:pt x="28" y="0"/>
                    </a:moveTo>
                    <a:cubicBezTo>
                      <a:pt x="26" y="0"/>
                      <a:pt x="24" y="1"/>
                      <a:pt x="24" y="3"/>
                    </a:cubicBezTo>
                    <a:cubicBezTo>
                      <a:pt x="24" y="4"/>
                      <a:pt x="25" y="4"/>
                      <a:pt x="25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7" y="4"/>
                      <a:pt x="27" y="3"/>
                      <a:pt x="27" y="3"/>
                    </a:cubicBezTo>
                    <a:cubicBezTo>
                      <a:pt x="28" y="3"/>
                      <a:pt x="28" y="4"/>
                      <a:pt x="28" y="4"/>
                    </a:cubicBezTo>
                    <a:cubicBezTo>
                      <a:pt x="21" y="7"/>
                      <a:pt x="4" y="2"/>
                      <a:pt x="2" y="14"/>
                    </a:cubicBezTo>
                    <a:cubicBezTo>
                      <a:pt x="8" y="15"/>
                      <a:pt x="0" y="18"/>
                      <a:pt x="0" y="20"/>
                    </a:cubicBezTo>
                    <a:cubicBezTo>
                      <a:pt x="3" y="19"/>
                      <a:pt x="5" y="19"/>
                      <a:pt x="6" y="19"/>
                    </a:cubicBezTo>
                    <a:cubicBezTo>
                      <a:pt x="9" y="19"/>
                      <a:pt x="11" y="20"/>
                      <a:pt x="15" y="20"/>
                    </a:cubicBezTo>
                    <a:cubicBezTo>
                      <a:pt x="17" y="18"/>
                      <a:pt x="12" y="16"/>
                      <a:pt x="15" y="16"/>
                    </a:cubicBezTo>
                    <a:cubicBezTo>
                      <a:pt x="16" y="18"/>
                      <a:pt x="18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0" y="14"/>
                      <a:pt x="26" y="17"/>
                      <a:pt x="27" y="15"/>
                    </a:cubicBezTo>
                    <a:cubicBezTo>
                      <a:pt x="27" y="13"/>
                      <a:pt x="26" y="12"/>
                      <a:pt x="26" y="11"/>
                    </a:cubicBezTo>
                    <a:cubicBezTo>
                      <a:pt x="26" y="11"/>
                      <a:pt x="27" y="11"/>
                      <a:pt x="27" y="11"/>
                    </a:cubicBezTo>
                    <a:cubicBezTo>
                      <a:pt x="32" y="11"/>
                      <a:pt x="33" y="6"/>
                      <a:pt x="32" y="1"/>
                    </a:cubicBezTo>
                    <a:cubicBezTo>
                      <a:pt x="31" y="0"/>
                      <a:pt x="30" y="0"/>
                      <a:pt x="28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7" name="Freeform 763"/>
              <p:cNvSpPr>
                <a:spLocks/>
              </p:cNvSpPr>
              <p:nvPr/>
            </p:nvSpPr>
            <p:spPr bwMode="auto">
              <a:xfrm>
                <a:off x="570" y="1872"/>
                <a:ext cx="37" cy="41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8"/>
                  </a:cxn>
                  <a:cxn ang="0">
                    <a:pos x="7" y="3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7" h="8">
                    <a:moveTo>
                      <a:pt x="6" y="0"/>
                    </a:moveTo>
                    <a:cubicBezTo>
                      <a:pt x="1" y="0"/>
                      <a:pt x="0" y="4"/>
                      <a:pt x="0" y="8"/>
                    </a:cubicBezTo>
                    <a:cubicBezTo>
                      <a:pt x="4" y="8"/>
                      <a:pt x="7" y="6"/>
                      <a:pt x="7" y="3"/>
                    </a:cubicBezTo>
                    <a:cubicBezTo>
                      <a:pt x="7" y="1"/>
                      <a:pt x="6" y="1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8" name="Freeform 764"/>
              <p:cNvSpPr>
                <a:spLocks/>
              </p:cNvSpPr>
              <p:nvPr/>
            </p:nvSpPr>
            <p:spPr bwMode="auto">
              <a:xfrm>
                <a:off x="518" y="1420"/>
                <a:ext cx="16" cy="2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5"/>
                  </a:cxn>
                  <a:cxn ang="0">
                    <a:pos x="3" y="5"/>
                  </a:cxn>
                  <a:cxn ang="0">
                    <a:pos x="1" y="0"/>
                  </a:cxn>
                </a:cxnLst>
                <a:rect l="0" t="0" r="r" b="b"/>
                <a:pathLst>
                  <a:path w="3" h="5">
                    <a:moveTo>
                      <a:pt x="1" y="0"/>
                    </a:moveTo>
                    <a:cubicBezTo>
                      <a:pt x="1" y="2"/>
                      <a:pt x="0" y="3"/>
                      <a:pt x="0" y="5"/>
                    </a:cubicBezTo>
                    <a:cubicBezTo>
                      <a:pt x="1" y="5"/>
                      <a:pt x="2" y="5"/>
                      <a:pt x="3" y="5"/>
                    </a:cubicBezTo>
                    <a:cubicBezTo>
                      <a:pt x="3" y="2"/>
                      <a:pt x="3" y="1"/>
                      <a:pt x="1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9" name="Freeform 765"/>
              <p:cNvSpPr>
                <a:spLocks/>
              </p:cNvSpPr>
              <p:nvPr/>
            </p:nvSpPr>
            <p:spPr bwMode="auto">
              <a:xfrm>
                <a:off x="425" y="1435"/>
                <a:ext cx="114" cy="87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5"/>
                  </a:cxn>
                  <a:cxn ang="0">
                    <a:pos x="4" y="5"/>
                  </a:cxn>
                  <a:cxn ang="0">
                    <a:pos x="18" y="17"/>
                  </a:cxn>
                  <a:cxn ang="0">
                    <a:pos x="21" y="9"/>
                  </a:cxn>
                  <a:cxn ang="0">
                    <a:pos x="12" y="0"/>
                  </a:cxn>
                </a:cxnLst>
                <a:rect l="0" t="0" r="r" b="b"/>
                <a:pathLst>
                  <a:path w="22" h="17">
                    <a:moveTo>
                      <a:pt x="12" y="0"/>
                    </a:moveTo>
                    <a:cubicBezTo>
                      <a:pt x="7" y="1"/>
                      <a:pt x="3" y="2"/>
                      <a:pt x="0" y="5"/>
                    </a:cubicBezTo>
                    <a:cubicBezTo>
                      <a:pt x="1" y="5"/>
                      <a:pt x="3" y="5"/>
                      <a:pt x="4" y="5"/>
                    </a:cubicBezTo>
                    <a:cubicBezTo>
                      <a:pt x="13" y="5"/>
                      <a:pt x="19" y="11"/>
                      <a:pt x="18" y="17"/>
                    </a:cubicBezTo>
                    <a:cubicBezTo>
                      <a:pt x="21" y="13"/>
                      <a:pt x="22" y="13"/>
                      <a:pt x="21" y="9"/>
                    </a:cubicBezTo>
                    <a:cubicBezTo>
                      <a:pt x="21" y="3"/>
                      <a:pt x="12" y="5"/>
                      <a:pt x="12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0" name="Freeform 766"/>
              <p:cNvSpPr>
                <a:spLocks/>
              </p:cNvSpPr>
              <p:nvPr/>
            </p:nvSpPr>
            <p:spPr bwMode="auto">
              <a:xfrm>
                <a:off x="482" y="2217"/>
                <a:ext cx="36" cy="25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1" y="1"/>
                  </a:cxn>
                  <a:cxn ang="0">
                    <a:pos x="3" y="5"/>
                  </a:cxn>
                  <a:cxn ang="0">
                    <a:pos x="6" y="0"/>
                  </a:cxn>
                  <a:cxn ang="0">
                    <a:pos x="4" y="0"/>
                  </a:cxn>
                </a:cxnLst>
                <a:rect l="0" t="0" r="r" b="b"/>
                <a:pathLst>
                  <a:path w="7" h="5">
                    <a:moveTo>
                      <a:pt x="4" y="0"/>
                    </a:moveTo>
                    <a:cubicBezTo>
                      <a:pt x="3" y="0"/>
                      <a:pt x="1" y="0"/>
                      <a:pt x="1" y="1"/>
                    </a:cubicBezTo>
                    <a:cubicBezTo>
                      <a:pt x="0" y="4"/>
                      <a:pt x="1" y="5"/>
                      <a:pt x="3" y="5"/>
                    </a:cubicBezTo>
                    <a:cubicBezTo>
                      <a:pt x="5" y="5"/>
                      <a:pt x="7" y="3"/>
                      <a:pt x="6" y="0"/>
                    </a:cubicBezTo>
                    <a:cubicBezTo>
                      <a:pt x="5" y="0"/>
                      <a:pt x="5" y="0"/>
                      <a:pt x="4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1" name="Freeform 767"/>
              <p:cNvSpPr>
                <a:spLocks/>
              </p:cNvSpPr>
              <p:nvPr/>
            </p:nvSpPr>
            <p:spPr bwMode="auto">
              <a:xfrm>
                <a:off x="487" y="1404"/>
                <a:ext cx="21" cy="2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5"/>
                  </a:cxn>
                  <a:cxn ang="0">
                    <a:pos x="4" y="5"/>
                  </a:cxn>
                  <a:cxn ang="0">
                    <a:pos x="2" y="0"/>
                  </a:cxn>
                </a:cxnLst>
                <a:rect l="0" t="0" r="r" b="b"/>
                <a:pathLst>
                  <a:path w="4" h="5">
                    <a:moveTo>
                      <a:pt x="2" y="0"/>
                    </a:moveTo>
                    <a:cubicBezTo>
                      <a:pt x="1" y="2"/>
                      <a:pt x="0" y="2"/>
                      <a:pt x="1" y="5"/>
                    </a:cubicBezTo>
                    <a:cubicBezTo>
                      <a:pt x="2" y="5"/>
                      <a:pt x="3" y="5"/>
                      <a:pt x="4" y="5"/>
                    </a:cubicBezTo>
                    <a:cubicBezTo>
                      <a:pt x="4" y="2"/>
                      <a:pt x="4" y="1"/>
                      <a:pt x="2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2" name="Freeform 768"/>
              <p:cNvSpPr>
                <a:spLocks/>
              </p:cNvSpPr>
              <p:nvPr/>
            </p:nvSpPr>
            <p:spPr bwMode="auto">
              <a:xfrm>
                <a:off x="425" y="2242"/>
                <a:ext cx="83" cy="62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5" y="2"/>
                  </a:cxn>
                  <a:cxn ang="0">
                    <a:pos x="7" y="7"/>
                  </a:cxn>
                  <a:cxn ang="0">
                    <a:pos x="3" y="6"/>
                  </a:cxn>
                  <a:cxn ang="0">
                    <a:pos x="0" y="10"/>
                  </a:cxn>
                  <a:cxn ang="0">
                    <a:pos x="2" y="11"/>
                  </a:cxn>
                  <a:cxn ang="0">
                    <a:pos x="6" y="9"/>
                  </a:cxn>
                  <a:cxn ang="0">
                    <a:pos x="9" y="7"/>
                  </a:cxn>
                  <a:cxn ang="0">
                    <a:pos x="10" y="12"/>
                  </a:cxn>
                  <a:cxn ang="0">
                    <a:pos x="12" y="12"/>
                  </a:cxn>
                  <a:cxn ang="0">
                    <a:pos x="16" y="10"/>
                  </a:cxn>
                  <a:cxn ang="0">
                    <a:pos x="10" y="0"/>
                  </a:cxn>
                  <a:cxn ang="0">
                    <a:pos x="10" y="0"/>
                  </a:cxn>
                </a:cxnLst>
                <a:rect l="0" t="0" r="r" b="b"/>
                <a:pathLst>
                  <a:path w="16" h="12">
                    <a:moveTo>
                      <a:pt x="10" y="0"/>
                    </a:moveTo>
                    <a:cubicBezTo>
                      <a:pt x="8" y="0"/>
                      <a:pt x="7" y="2"/>
                      <a:pt x="5" y="2"/>
                    </a:cubicBezTo>
                    <a:cubicBezTo>
                      <a:pt x="4" y="6"/>
                      <a:pt x="9" y="3"/>
                      <a:pt x="7" y="7"/>
                    </a:cubicBezTo>
                    <a:cubicBezTo>
                      <a:pt x="6" y="6"/>
                      <a:pt x="4" y="6"/>
                      <a:pt x="3" y="6"/>
                    </a:cubicBezTo>
                    <a:cubicBezTo>
                      <a:pt x="1" y="6"/>
                      <a:pt x="0" y="7"/>
                      <a:pt x="0" y="10"/>
                    </a:cubicBezTo>
                    <a:cubicBezTo>
                      <a:pt x="1" y="11"/>
                      <a:pt x="1" y="11"/>
                      <a:pt x="2" y="11"/>
                    </a:cubicBezTo>
                    <a:cubicBezTo>
                      <a:pt x="3" y="11"/>
                      <a:pt x="4" y="10"/>
                      <a:pt x="6" y="9"/>
                    </a:cubicBezTo>
                    <a:cubicBezTo>
                      <a:pt x="7" y="8"/>
                      <a:pt x="8" y="7"/>
                      <a:pt x="9" y="7"/>
                    </a:cubicBezTo>
                    <a:cubicBezTo>
                      <a:pt x="9" y="9"/>
                      <a:pt x="10" y="11"/>
                      <a:pt x="10" y="12"/>
                    </a:cubicBezTo>
                    <a:cubicBezTo>
                      <a:pt x="11" y="12"/>
                      <a:pt x="11" y="12"/>
                      <a:pt x="12" y="12"/>
                    </a:cubicBezTo>
                    <a:cubicBezTo>
                      <a:pt x="14" y="12"/>
                      <a:pt x="14" y="10"/>
                      <a:pt x="16" y="10"/>
                    </a:cubicBezTo>
                    <a:cubicBezTo>
                      <a:pt x="15" y="6"/>
                      <a:pt x="11" y="5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3" name="Freeform 769"/>
              <p:cNvSpPr>
                <a:spLocks noEditPoints="1"/>
              </p:cNvSpPr>
              <p:nvPr/>
            </p:nvSpPr>
            <p:spPr bwMode="auto">
              <a:xfrm>
                <a:off x="-5" y="1322"/>
                <a:ext cx="534" cy="643"/>
              </a:xfrm>
              <a:custGeom>
                <a:avLst/>
                <a:gdLst/>
                <a:ahLst/>
                <a:cxnLst>
                  <a:cxn ang="0">
                    <a:pos x="4" y="105"/>
                  </a:cxn>
                  <a:cxn ang="0">
                    <a:pos x="7" y="98"/>
                  </a:cxn>
                  <a:cxn ang="0">
                    <a:pos x="0" y="100"/>
                  </a:cxn>
                  <a:cxn ang="0">
                    <a:pos x="11" y="105"/>
                  </a:cxn>
                  <a:cxn ang="0">
                    <a:pos x="16" y="117"/>
                  </a:cxn>
                  <a:cxn ang="0">
                    <a:pos x="16" y="104"/>
                  </a:cxn>
                  <a:cxn ang="0">
                    <a:pos x="1" y="89"/>
                  </a:cxn>
                  <a:cxn ang="0">
                    <a:pos x="3" y="88"/>
                  </a:cxn>
                  <a:cxn ang="0">
                    <a:pos x="41" y="39"/>
                  </a:cxn>
                  <a:cxn ang="0">
                    <a:pos x="17" y="26"/>
                  </a:cxn>
                  <a:cxn ang="0">
                    <a:pos x="13" y="25"/>
                  </a:cxn>
                  <a:cxn ang="0">
                    <a:pos x="13" y="12"/>
                  </a:cxn>
                  <a:cxn ang="0">
                    <a:pos x="76" y="2"/>
                  </a:cxn>
                  <a:cxn ang="0">
                    <a:pos x="73" y="0"/>
                  </a:cxn>
                  <a:cxn ang="0">
                    <a:pos x="68" y="12"/>
                  </a:cxn>
                  <a:cxn ang="0">
                    <a:pos x="70" y="24"/>
                  </a:cxn>
                  <a:cxn ang="0">
                    <a:pos x="63" y="25"/>
                  </a:cxn>
                  <a:cxn ang="0">
                    <a:pos x="54" y="17"/>
                  </a:cxn>
                  <a:cxn ang="0">
                    <a:pos x="58" y="40"/>
                  </a:cxn>
                  <a:cxn ang="0">
                    <a:pos x="39" y="30"/>
                  </a:cxn>
                  <a:cxn ang="0">
                    <a:pos x="47" y="31"/>
                  </a:cxn>
                  <a:cxn ang="0">
                    <a:pos x="43" y="24"/>
                  </a:cxn>
                  <a:cxn ang="0">
                    <a:pos x="37" y="13"/>
                  </a:cxn>
                  <a:cxn ang="0">
                    <a:pos x="34" y="19"/>
                  </a:cxn>
                  <a:cxn ang="0">
                    <a:pos x="32" y="33"/>
                  </a:cxn>
                  <a:cxn ang="0">
                    <a:pos x="24" y="0"/>
                  </a:cxn>
                  <a:cxn ang="0">
                    <a:pos x="17" y="11"/>
                  </a:cxn>
                  <a:cxn ang="0">
                    <a:pos x="0" y="12"/>
                  </a:cxn>
                  <a:cxn ang="0">
                    <a:pos x="0" y="39"/>
                  </a:cxn>
                  <a:cxn ang="0">
                    <a:pos x="0" y="81"/>
                  </a:cxn>
                  <a:cxn ang="0">
                    <a:pos x="29" y="83"/>
                  </a:cxn>
                  <a:cxn ang="0">
                    <a:pos x="47" y="92"/>
                  </a:cxn>
                  <a:cxn ang="0">
                    <a:pos x="40" y="116"/>
                  </a:cxn>
                  <a:cxn ang="0">
                    <a:pos x="40" y="119"/>
                  </a:cxn>
                  <a:cxn ang="0">
                    <a:pos x="85" y="101"/>
                  </a:cxn>
                  <a:cxn ang="0">
                    <a:pos x="77" y="103"/>
                  </a:cxn>
                  <a:cxn ang="0">
                    <a:pos x="84" y="95"/>
                  </a:cxn>
                  <a:cxn ang="0">
                    <a:pos x="57" y="88"/>
                  </a:cxn>
                  <a:cxn ang="0">
                    <a:pos x="59" y="71"/>
                  </a:cxn>
                  <a:cxn ang="0">
                    <a:pos x="44" y="64"/>
                  </a:cxn>
                  <a:cxn ang="0">
                    <a:pos x="43" y="42"/>
                  </a:cxn>
                  <a:cxn ang="0">
                    <a:pos x="62" y="42"/>
                  </a:cxn>
                  <a:cxn ang="0">
                    <a:pos x="79" y="44"/>
                  </a:cxn>
                  <a:cxn ang="0">
                    <a:pos x="82" y="53"/>
                  </a:cxn>
                  <a:cxn ang="0">
                    <a:pos x="73" y="39"/>
                  </a:cxn>
                  <a:cxn ang="0">
                    <a:pos x="72" y="39"/>
                  </a:cxn>
                  <a:cxn ang="0">
                    <a:pos x="77" y="33"/>
                  </a:cxn>
                  <a:cxn ang="0">
                    <a:pos x="85" y="34"/>
                  </a:cxn>
                  <a:cxn ang="0">
                    <a:pos x="87" y="34"/>
                  </a:cxn>
                  <a:cxn ang="0">
                    <a:pos x="89" y="32"/>
                  </a:cxn>
                  <a:cxn ang="0">
                    <a:pos x="88" y="40"/>
                  </a:cxn>
                  <a:cxn ang="0">
                    <a:pos x="69" y="34"/>
                  </a:cxn>
                  <a:cxn ang="0">
                    <a:pos x="90" y="7"/>
                  </a:cxn>
                  <a:cxn ang="0">
                    <a:pos x="83" y="10"/>
                  </a:cxn>
                  <a:cxn ang="0">
                    <a:pos x="78" y="24"/>
                  </a:cxn>
                  <a:cxn ang="0">
                    <a:pos x="74" y="5"/>
                  </a:cxn>
                </a:cxnLst>
                <a:rect l="0" t="0" r="r" b="b"/>
                <a:pathLst>
                  <a:path w="103" h="125">
                    <a:moveTo>
                      <a:pt x="0" y="102"/>
                    </a:moveTo>
                    <a:cubicBezTo>
                      <a:pt x="0" y="110"/>
                      <a:pt x="0" y="110"/>
                      <a:pt x="0" y="110"/>
                    </a:cubicBezTo>
                    <a:cubicBezTo>
                      <a:pt x="0" y="110"/>
                      <a:pt x="1" y="111"/>
                      <a:pt x="1" y="112"/>
                    </a:cubicBezTo>
                    <a:cubicBezTo>
                      <a:pt x="4" y="111"/>
                      <a:pt x="2" y="106"/>
                      <a:pt x="4" y="105"/>
                    </a:cubicBezTo>
                    <a:cubicBezTo>
                      <a:pt x="4" y="104"/>
                      <a:pt x="2" y="103"/>
                      <a:pt x="0" y="102"/>
                    </a:cubicBezTo>
                    <a:moveTo>
                      <a:pt x="20" y="97"/>
                    </a:moveTo>
                    <a:cubicBezTo>
                      <a:pt x="17" y="97"/>
                      <a:pt x="14" y="98"/>
                      <a:pt x="12" y="100"/>
                    </a:cubicBezTo>
                    <a:cubicBezTo>
                      <a:pt x="13" y="98"/>
                      <a:pt x="10" y="98"/>
                      <a:pt x="7" y="98"/>
                    </a:cubicBezTo>
                    <a:cubicBezTo>
                      <a:pt x="6" y="98"/>
                      <a:pt x="5" y="98"/>
                      <a:pt x="4" y="98"/>
                    </a:cubicBezTo>
                    <a:cubicBezTo>
                      <a:pt x="3" y="98"/>
                      <a:pt x="2" y="98"/>
                      <a:pt x="1" y="98"/>
                    </a:cubicBezTo>
                    <a:cubicBezTo>
                      <a:pt x="1" y="98"/>
                      <a:pt x="0" y="98"/>
                      <a:pt x="0" y="98"/>
                    </a:cubicBezTo>
                    <a:cubicBezTo>
                      <a:pt x="0" y="100"/>
                      <a:pt x="0" y="100"/>
                      <a:pt x="0" y="100"/>
                    </a:cubicBezTo>
                    <a:cubicBezTo>
                      <a:pt x="3" y="101"/>
                      <a:pt x="6" y="105"/>
                      <a:pt x="8" y="107"/>
                    </a:cubicBezTo>
                    <a:cubicBezTo>
                      <a:pt x="10" y="106"/>
                      <a:pt x="6" y="102"/>
                      <a:pt x="4" y="101"/>
                    </a:cubicBezTo>
                    <a:cubicBezTo>
                      <a:pt x="5" y="101"/>
                      <a:pt x="5" y="100"/>
                      <a:pt x="5" y="100"/>
                    </a:cubicBezTo>
                    <a:cubicBezTo>
                      <a:pt x="7" y="100"/>
                      <a:pt x="10" y="104"/>
                      <a:pt x="11" y="105"/>
                    </a:cubicBezTo>
                    <a:cubicBezTo>
                      <a:pt x="11" y="110"/>
                      <a:pt x="8" y="112"/>
                      <a:pt x="7" y="115"/>
                    </a:cubicBezTo>
                    <a:cubicBezTo>
                      <a:pt x="9" y="116"/>
                      <a:pt x="11" y="117"/>
                      <a:pt x="10" y="121"/>
                    </a:cubicBezTo>
                    <a:cubicBezTo>
                      <a:pt x="13" y="121"/>
                      <a:pt x="12" y="117"/>
                      <a:pt x="16" y="117"/>
                    </a:cubicBezTo>
                    <a:cubicBezTo>
                      <a:pt x="16" y="117"/>
                      <a:pt x="16" y="117"/>
                      <a:pt x="16" y="117"/>
                    </a:cubicBezTo>
                    <a:cubicBezTo>
                      <a:pt x="16" y="113"/>
                      <a:pt x="16" y="111"/>
                      <a:pt x="16" y="111"/>
                    </a:cubicBezTo>
                    <a:cubicBezTo>
                      <a:pt x="17" y="111"/>
                      <a:pt x="18" y="117"/>
                      <a:pt x="20" y="120"/>
                    </a:cubicBezTo>
                    <a:cubicBezTo>
                      <a:pt x="23" y="114"/>
                      <a:pt x="16" y="109"/>
                      <a:pt x="14" y="104"/>
                    </a:cubicBezTo>
                    <a:cubicBezTo>
                      <a:pt x="15" y="104"/>
                      <a:pt x="16" y="104"/>
                      <a:pt x="16" y="104"/>
                    </a:cubicBezTo>
                    <a:cubicBezTo>
                      <a:pt x="19" y="104"/>
                      <a:pt x="21" y="103"/>
                      <a:pt x="24" y="103"/>
                    </a:cubicBezTo>
                    <a:cubicBezTo>
                      <a:pt x="25" y="99"/>
                      <a:pt x="19" y="100"/>
                      <a:pt x="20" y="97"/>
                    </a:cubicBezTo>
                    <a:moveTo>
                      <a:pt x="3" y="88"/>
                    </a:moveTo>
                    <a:cubicBezTo>
                      <a:pt x="2" y="88"/>
                      <a:pt x="1" y="89"/>
                      <a:pt x="1" y="89"/>
                    </a:cubicBezTo>
                    <a:cubicBezTo>
                      <a:pt x="1" y="89"/>
                      <a:pt x="0" y="89"/>
                      <a:pt x="0" y="89"/>
                    </a:cubicBezTo>
                    <a:cubicBezTo>
                      <a:pt x="0" y="97"/>
                      <a:pt x="0" y="97"/>
                      <a:pt x="0" y="97"/>
                    </a:cubicBezTo>
                    <a:cubicBezTo>
                      <a:pt x="2" y="96"/>
                      <a:pt x="4" y="97"/>
                      <a:pt x="4" y="96"/>
                    </a:cubicBezTo>
                    <a:cubicBezTo>
                      <a:pt x="3" y="93"/>
                      <a:pt x="6" y="91"/>
                      <a:pt x="3" y="88"/>
                    </a:cubicBezTo>
                    <a:cubicBezTo>
                      <a:pt x="3" y="88"/>
                      <a:pt x="3" y="88"/>
                      <a:pt x="3" y="88"/>
                    </a:cubicBezTo>
                    <a:moveTo>
                      <a:pt x="32" y="42"/>
                    </a:moveTo>
                    <a:cubicBezTo>
                      <a:pt x="31" y="40"/>
                      <a:pt x="34" y="38"/>
                      <a:pt x="38" y="38"/>
                    </a:cubicBezTo>
                    <a:cubicBezTo>
                      <a:pt x="39" y="38"/>
                      <a:pt x="40" y="38"/>
                      <a:pt x="41" y="39"/>
                    </a:cubicBezTo>
                    <a:cubicBezTo>
                      <a:pt x="39" y="41"/>
                      <a:pt x="34" y="39"/>
                      <a:pt x="32" y="42"/>
                    </a:cubicBezTo>
                    <a:moveTo>
                      <a:pt x="6" y="70"/>
                    </a:moveTo>
                    <a:cubicBezTo>
                      <a:pt x="6" y="65"/>
                      <a:pt x="10" y="58"/>
                      <a:pt x="11" y="48"/>
                    </a:cubicBezTo>
                    <a:cubicBezTo>
                      <a:pt x="12" y="39"/>
                      <a:pt x="9" y="27"/>
                      <a:pt x="17" y="26"/>
                    </a:cubicBezTo>
                    <a:cubicBezTo>
                      <a:pt x="20" y="45"/>
                      <a:pt x="14" y="59"/>
                      <a:pt x="6" y="70"/>
                    </a:cubicBezTo>
                    <a:moveTo>
                      <a:pt x="13" y="25"/>
                    </a:moveTo>
                    <a:cubicBezTo>
                      <a:pt x="10" y="22"/>
                      <a:pt x="16" y="19"/>
                      <a:pt x="17" y="17"/>
                    </a:cubicBezTo>
                    <a:cubicBezTo>
                      <a:pt x="19" y="19"/>
                      <a:pt x="13" y="22"/>
                      <a:pt x="13" y="25"/>
                    </a:cubicBezTo>
                    <a:moveTo>
                      <a:pt x="8" y="28"/>
                    </a:moveTo>
                    <a:cubicBezTo>
                      <a:pt x="5" y="26"/>
                      <a:pt x="4" y="23"/>
                      <a:pt x="1" y="21"/>
                    </a:cubicBezTo>
                    <a:cubicBezTo>
                      <a:pt x="6" y="18"/>
                      <a:pt x="7" y="10"/>
                      <a:pt x="9" y="4"/>
                    </a:cubicBezTo>
                    <a:cubicBezTo>
                      <a:pt x="11" y="7"/>
                      <a:pt x="10" y="11"/>
                      <a:pt x="13" y="12"/>
                    </a:cubicBezTo>
                    <a:cubicBezTo>
                      <a:pt x="11" y="17"/>
                      <a:pt x="6" y="19"/>
                      <a:pt x="8" y="28"/>
                    </a:cubicBezTo>
                    <a:moveTo>
                      <a:pt x="78" y="0"/>
                    </a:moveTo>
                    <a:cubicBezTo>
                      <a:pt x="76" y="0"/>
                      <a:pt x="76" y="0"/>
                      <a:pt x="76" y="0"/>
                    </a:cubicBezTo>
                    <a:cubicBezTo>
                      <a:pt x="76" y="2"/>
                      <a:pt x="76" y="2"/>
                      <a:pt x="76" y="2"/>
                    </a:cubicBezTo>
                    <a:cubicBezTo>
                      <a:pt x="76" y="2"/>
                      <a:pt x="75" y="2"/>
                      <a:pt x="75" y="2"/>
                    </a:cubicBezTo>
                    <a:cubicBezTo>
                      <a:pt x="75" y="1"/>
                      <a:pt x="74" y="1"/>
                      <a:pt x="74" y="1"/>
                    </a:cubicBezTo>
                    <a:cubicBezTo>
                      <a:pt x="73" y="1"/>
                      <a:pt x="73" y="1"/>
                      <a:pt x="73" y="1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69" y="0"/>
                      <a:pt x="69" y="0"/>
                      <a:pt x="69" y="0"/>
                    </a:cubicBezTo>
                    <a:cubicBezTo>
                      <a:pt x="69" y="3"/>
                      <a:pt x="62" y="5"/>
                      <a:pt x="66" y="9"/>
                    </a:cubicBezTo>
                    <a:cubicBezTo>
                      <a:pt x="66" y="7"/>
                      <a:pt x="66" y="6"/>
                      <a:pt x="68" y="6"/>
                    </a:cubicBezTo>
                    <a:cubicBezTo>
                      <a:pt x="71" y="8"/>
                      <a:pt x="67" y="10"/>
                      <a:pt x="68" y="12"/>
                    </a:cubicBezTo>
                    <a:cubicBezTo>
                      <a:pt x="68" y="14"/>
                      <a:pt x="74" y="16"/>
                      <a:pt x="71" y="19"/>
                    </a:cubicBezTo>
                    <a:cubicBezTo>
                      <a:pt x="70" y="17"/>
                      <a:pt x="70" y="14"/>
                      <a:pt x="67" y="14"/>
                    </a:cubicBezTo>
                    <a:cubicBezTo>
                      <a:pt x="67" y="14"/>
                      <a:pt x="67" y="14"/>
                      <a:pt x="67" y="14"/>
                    </a:cubicBezTo>
                    <a:cubicBezTo>
                      <a:pt x="67" y="18"/>
                      <a:pt x="70" y="20"/>
                      <a:pt x="70" y="24"/>
                    </a:cubicBezTo>
                    <a:cubicBezTo>
                      <a:pt x="68" y="23"/>
                      <a:pt x="68" y="20"/>
                      <a:pt x="66" y="19"/>
                    </a:cubicBezTo>
                    <a:cubicBezTo>
                      <a:pt x="65" y="23"/>
                      <a:pt x="69" y="28"/>
                      <a:pt x="66" y="30"/>
                    </a:cubicBezTo>
                    <a:cubicBezTo>
                      <a:pt x="65" y="28"/>
                      <a:pt x="67" y="25"/>
                      <a:pt x="64" y="25"/>
                    </a:cubicBezTo>
                    <a:cubicBezTo>
                      <a:pt x="64" y="25"/>
                      <a:pt x="64" y="25"/>
                      <a:pt x="63" y="25"/>
                    </a:cubicBezTo>
                    <a:cubicBezTo>
                      <a:pt x="64" y="30"/>
                      <a:pt x="66" y="37"/>
                      <a:pt x="60" y="38"/>
                    </a:cubicBezTo>
                    <a:cubicBezTo>
                      <a:pt x="58" y="27"/>
                      <a:pt x="69" y="20"/>
                      <a:pt x="62" y="12"/>
                    </a:cubicBezTo>
                    <a:cubicBezTo>
                      <a:pt x="62" y="12"/>
                      <a:pt x="62" y="12"/>
                      <a:pt x="62" y="12"/>
                    </a:cubicBezTo>
                    <a:cubicBezTo>
                      <a:pt x="57" y="12"/>
                      <a:pt x="54" y="13"/>
                      <a:pt x="54" y="17"/>
                    </a:cubicBezTo>
                    <a:cubicBezTo>
                      <a:pt x="54" y="17"/>
                      <a:pt x="55" y="17"/>
                      <a:pt x="55" y="17"/>
                    </a:cubicBezTo>
                    <a:cubicBezTo>
                      <a:pt x="55" y="17"/>
                      <a:pt x="56" y="17"/>
                      <a:pt x="56" y="17"/>
                    </a:cubicBezTo>
                    <a:cubicBezTo>
                      <a:pt x="57" y="17"/>
                      <a:pt x="58" y="18"/>
                      <a:pt x="58" y="18"/>
                    </a:cubicBezTo>
                    <a:cubicBezTo>
                      <a:pt x="57" y="25"/>
                      <a:pt x="51" y="35"/>
                      <a:pt x="58" y="40"/>
                    </a:cubicBezTo>
                    <a:cubicBezTo>
                      <a:pt x="57" y="40"/>
                      <a:pt x="55" y="41"/>
                      <a:pt x="53" y="41"/>
                    </a:cubicBezTo>
                    <a:cubicBezTo>
                      <a:pt x="50" y="41"/>
                      <a:pt x="47" y="40"/>
                      <a:pt x="45" y="39"/>
                    </a:cubicBezTo>
                    <a:cubicBezTo>
                      <a:pt x="46" y="37"/>
                      <a:pt x="49" y="38"/>
                      <a:pt x="48" y="34"/>
                    </a:cubicBezTo>
                    <a:cubicBezTo>
                      <a:pt x="44" y="32"/>
                      <a:pt x="41" y="35"/>
                      <a:pt x="39" y="30"/>
                    </a:cubicBezTo>
                    <a:cubicBezTo>
                      <a:pt x="40" y="31"/>
                      <a:pt x="41" y="31"/>
                      <a:pt x="42" y="31"/>
                    </a:cubicBezTo>
                    <a:cubicBezTo>
                      <a:pt x="42" y="31"/>
                      <a:pt x="42" y="31"/>
                      <a:pt x="42" y="31"/>
                    </a:cubicBezTo>
                    <a:cubicBezTo>
                      <a:pt x="42" y="31"/>
                      <a:pt x="42" y="31"/>
                      <a:pt x="43" y="31"/>
                    </a:cubicBezTo>
                    <a:cubicBezTo>
                      <a:pt x="44" y="31"/>
                      <a:pt x="45" y="31"/>
                      <a:pt x="47" y="31"/>
                    </a:cubicBezTo>
                    <a:cubicBezTo>
                      <a:pt x="46" y="27"/>
                      <a:pt x="55" y="27"/>
                      <a:pt x="51" y="24"/>
                    </a:cubicBezTo>
                    <a:cubicBezTo>
                      <a:pt x="50" y="24"/>
                      <a:pt x="49" y="25"/>
                      <a:pt x="48" y="25"/>
                    </a:cubicBezTo>
                    <a:cubicBezTo>
                      <a:pt x="47" y="25"/>
                      <a:pt x="46" y="24"/>
                      <a:pt x="45" y="24"/>
                    </a:cubicBezTo>
                    <a:cubicBezTo>
                      <a:pt x="44" y="24"/>
                      <a:pt x="43" y="24"/>
                      <a:pt x="43" y="24"/>
                    </a:cubicBezTo>
                    <a:cubicBezTo>
                      <a:pt x="43" y="24"/>
                      <a:pt x="43" y="24"/>
                      <a:pt x="43" y="24"/>
                    </a:cubicBezTo>
                    <a:cubicBezTo>
                      <a:pt x="44" y="20"/>
                      <a:pt x="48" y="18"/>
                      <a:pt x="47" y="12"/>
                    </a:cubicBezTo>
                    <a:cubicBezTo>
                      <a:pt x="45" y="11"/>
                      <a:pt x="43" y="12"/>
                      <a:pt x="43" y="8"/>
                    </a:cubicBezTo>
                    <a:cubicBezTo>
                      <a:pt x="40" y="8"/>
                      <a:pt x="40" y="13"/>
                      <a:pt x="37" y="13"/>
                    </a:cubicBezTo>
                    <a:cubicBezTo>
                      <a:pt x="39" y="17"/>
                      <a:pt x="45" y="24"/>
                      <a:pt x="40" y="29"/>
                    </a:cubicBezTo>
                    <a:cubicBezTo>
                      <a:pt x="40" y="25"/>
                      <a:pt x="41" y="26"/>
                      <a:pt x="40" y="23"/>
                    </a:cubicBezTo>
                    <a:cubicBezTo>
                      <a:pt x="39" y="23"/>
                      <a:pt x="39" y="23"/>
                      <a:pt x="38" y="23"/>
                    </a:cubicBezTo>
                    <a:cubicBezTo>
                      <a:pt x="36" y="23"/>
                      <a:pt x="36" y="20"/>
                      <a:pt x="34" y="19"/>
                    </a:cubicBezTo>
                    <a:cubicBezTo>
                      <a:pt x="36" y="24"/>
                      <a:pt x="33" y="24"/>
                      <a:pt x="32" y="27"/>
                    </a:cubicBezTo>
                    <a:cubicBezTo>
                      <a:pt x="34" y="28"/>
                      <a:pt x="37" y="28"/>
                      <a:pt x="37" y="31"/>
                    </a:cubicBezTo>
                    <a:cubicBezTo>
                      <a:pt x="37" y="35"/>
                      <a:pt x="35" y="37"/>
                      <a:pt x="32" y="39"/>
                    </a:cubicBezTo>
                    <a:cubicBezTo>
                      <a:pt x="31" y="36"/>
                      <a:pt x="35" y="34"/>
                      <a:pt x="32" y="33"/>
                    </a:cubicBezTo>
                    <a:cubicBezTo>
                      <a:pt x="30" y="42"/>
                      <a:pt x="23" y="47"/>
                      <a:pt x="18" y="54"/>
                    </a:cubicBezTo>
                    <a:cubicBezTo>
                      <a:pt x="24" y="44"/>
                      <a:pt x="16" y="20"/>
                      <a:pt x="26" y="15"/>
                    </a:cubicBezTo>
                    <a:cubicBezTo>
                      <a:pt x="25" y="9"/>
                      <a:pt x="26" y="8"/>
                      <a:pt x="26" y="1"/>
                    </a:cubicBezTo>
                    <a:cubicBezTo>
                      <a:pt x="25" y="1"/>
                      <a:pt x="24" y="1"/>
                      <a:pt x="24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1"/>
                      <a:pt x="17" y="2"/>
                      <a:pt x="16" y="2"/>
                    </a:cubicBezTo>
                    <a:cubicBezTo>
                      <a:pt x="17" y="4"/>
                      <a:pt x="21" y="3"/>
                      <a:pt x="22" y="6"/>
                    </a:cubicBezTo>
                    <a:cubicBezTo>
                      <a:pt x="21" y="9"/>
                      <a:pt x="19" y="11"/>
                      <a:pt x="17" y="11"/>
                    </a:cubicBezTo>
                    <a:cubicBezTo>
                      <a:pt x="15" y="11"/>
                      <a:pt x="12" y="8"/>
                      <a:pt x="11" y="4"/>
                    </a:cubicBezTo>
                    <a:cubicBezTo>
                      <a:pt x="12" y="3"/>
                      <a:pt x="15" y="3"/>
                      <a:pt x="15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5"/>
                      <a:pt x="1" y="9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3" y="26"/>
                      <a:pt x="5" y="30"/>
                      <a:pt x="6" y="33"/>
                    </a:cubicBezTo>
                    <a:cubicBezTo>
                      <a:pt x="4" y="32"/>
                      <a:pt x="2" y="31"/>
                      <a:pt x="0" y="31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0" y="39"/>
                      <a:pt x="1" y="39"/>
                      <a:pt x="1" y="39"/>
                    </a:cubicBezTo>
                    <a:cubicBezTo>
                      <a:pt x="2" y="39"/>
                      <a:pt x="3" y="39"/>
                      <a:pt x="3" y="39"/>
                    </a:cubicBezTo>
                    <a:cubicBezTo>
                      <a:pt x="11" y="48"/>
                      <a:pt x="6" y="60"/>
                      <a:pt x="0" y="70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6" y="77"/>
                      <a:pt x="14" y="70"/>
                      <a:pt x="22" y="70"/>
                    </a:cubicBezTo>
                    <a:cubicBezTo>
                      <a:pt x="25" y="70"/>
                      <a:pt x="28" y="71"/>
                      <a:pt x="31" y="74"/>
                    </a:cubicBezTo>
                    <a:cubicBezTo>
                      <a:pt x="32" y="78"/>
                      <a:pt x="31" y="80"/>
                      <a:pt x="30" y="83"/>
                    </a:cubicBezTo>
                    <a:cubicBezTo>
                      <a:pt x="30" y="83"/>
                      <a:pt x="29" y="83"/>
                      <a:pt x="29" y="83"/>
                    </a:cubicBezTo>
                    <a:cubicBezTo>
                      <a:pt x="27" y="83"/>
                      <a:pt x="26" y="81"/>
                      <a:pt x="24" y="81"/>
                    </a:cubicBezTo>
                    <a:cubicBezTo>
                      <a:pt x="23" y="85"/>
                      <a:pt x="26" y="87"/>
                      <a:pt x="29" y="87"/>
                    </a:cubicBezTo>
                    <a:cubicBezTo>
                      <a:pt x="34" y="87"/>
                      <a:pt x="39" y="83"/>
                      <a:pt x="38" y="77"/>
                    </a:cubicBezTo>
                    <a:cubicBezTo>
                      <a:pt x="43" y="80"/>
                      <a:pt x="46" y="86"/>
                      <a:pt x="47" y="92"/>
                    </a:cubicBezTo>
                    <a:cubicBezTo>
                      <a:pt x="38" y="93"/>
                      <a:pt x="41" y="103"/>
                      <a:pt x="40" y="110"/>
                    </a:cubicBezTo>
                    <a:cubicBezTo>
                      <a:pt x="38" y="109"/>
                      <a:pt x="37" y="108"/>
                      <a:pt x="38" y="105"/>
                    </a:cubicBezTo>
                    <a:cubicBezTo>
                      <a:pt x="35" y="106"/>
                      <a:pt x="34" y="109"/>
                      <a:pt x="34" y="113"/>
                    </a:cubicBezTo>
                    <a:cubicBezTo>
                      <a:pt x="35" y="115"/>
                      <a:pt x="38" y="116"/>
                      <a:pt x="40" y="116"/>
                    </a:cubicBezTo>
                    <a:cubicBezTo>
                      <a:pt x="43" y="116"/>
                      <a:pt x="47" y="114"/>
                      <a:pt x="47" y="112"/>
                    </a:cubicBezTo>
                    <a:cubicBezTo>
                      <a:pt x="48" y="105"/>
                      <a:pt x="46" y="96"/>
                      <a:pt x="52" y="96"/>
                    </a:cubicBezTo>
                    <a:cubicBezTo>
                      <a:pt x="47" y="102"/>
                      <a:pt x="54" y="120"/>
                      <a:pt x="43" y="120"/>
                    </a:cubicBezTo>
                    <a:cubicBezTo>
                      <a:pt x="42" y="120"/>
                      <a:pt x="41" y="119"/>
                      <a:pt x="40" y="119"/>
                    </a:cubicBezTo>
                    <a:cubicBezTo>
                      <a:pt x="42" y="123"/>
                      <a:pt x="44" y="125"/>
                      <a:pt x="46" y="125"/>
                    </a:cubicBezTo>
                    <a:cubicBezTo>
                      <a:pt x="53" y="125"/>
                      <a:pt x="60" y="111"/>
                      <a:pt x="57" y="100"/>
                    </a:cubicBezTo>
                    <a:cubicBezTo>
                      <a:pt x="60" y="105"/>
                      <a:pt x="67" y="110"/>
                      <a:pt x="74" y="110"/>
                    </a:cubicBezTo>
                    <a:cubicBezTo>
                      <a:pt x="79" y="110"/>
                      <a:pt x="83" y="107"/>
                      <a:pt x="85" y="101"/>
                    </a:cubicBezTo>
                    <a:cubicBezTo>
                      <a:pt x="84" y="100"/>
                      <a:pt x="84" y="100"/>
                      <a:pt x="83" y="100"/>
                    </a:cubicBezTo>
                    <a:cubicBezTo>
                      <a:pt x="83" y="100"/>
                      <a:pt x="82" y="101"/>
                      <a:pt x="81" y="102"/>
                    </a:cubicBezTo>
                    <a:cubicBezTo>
                      <a:pt x="81" y="102"/>
                      <a:pt x="80" y="103"/>
                      <a:pt x="79" y="103"/>
                    </a:cubicBezTo>
                    <a:cubicBezTo>
                      <a:pt x="78" y="103"/>
                      <a:pt x="78" y="103"/>
                      <a:pt x="77" y="103"/>
                    </a:cubicBezTo>
                    <a:cubicBezTo>
                      <a:pt x="73" y="102"/>
                      <a:pt x="72" y="99"/>
                      <a:pt x="70" y="97"/>
                    </a:cubicBezTo>
                    <a:cubicBezTo>
                      <a:pt x="65" y="94"/>
                      <a:pt x="57" y="95"/>
                      <a:pt x="55" y="90"/>
                    </a:cubicBezTo>
                    <a:cubicBezTo>
                      <a:pt x="62" y="91"/>
                      <a:pt x="70" y="98"/>
                      <a:pt x="77" y="98"/>
                    </a:cubicBezTo>
                    <a:cubicBezTo>
                      <a:pt x="79" y="98"/>
                      <a:pt x="82" y="97"/>
                      <a:pt x="84" y="95"/>
                    </a:cubicBezTo>
                    <a:cubicBezTo>
                      <a:pt x="84" y="91"/>
                      <a:pt x="82" y="90"/>
                      <a:pt x="81" y="89"/>
                    </a:cubicBezTo>
                    <a:cubicBezTo>
                      <a:pt x="78" y="90"/>
                      <a:pt x="83" y="94"/>
                      <a:pt x="80" y="96"/>
                    </a:cubicBezTo>
                    <a:cubicBezTo>
                      <a:pt x="75" y="93"/>
                      <a:pt x="69" y="83"/>
                      <a:pt x="63" y="83"/>
                    </a:cubicBezTo>
                    <a:cubicBezTo>
                      <a:pt x="61" y="83"/>
                      <a:pt x="59" y="85"/>
                      <a:pt x="57" y="88"/>
                    </a:cubicBezTo>
                    <a:cubicBezTo>
                      <a:pt x="56" y="87"/>
                      <a:pt x="54" y="87"/>
                      <a:pt x="52" y="87"/>
                    </a:cubicBezTo>
                    <a:cubicBezTo>
                      <a:pt x="51" y="87"/>
                      <a:pt x="50" y="87"/>
                      <a:pt x="49" y="88"/>
                    </a:cubicBezTo>
                    <a:cubicBezTo>
                      <a:pt x="47" y="87"/>
                      <a:pt x="49" y="81"/>
                      <a:pt x="45" y="81"/>
                    </a:cubicBezTo>
                    <a:cubicBezTo>
                      <a:pt x="51" y="79"/>
                      <a:pt x="60" y="80"/>
                      <a:pt x="59" y="71"/>
                    </a:cubicBezTo>
                    <a:cubicBezTo>
                      <a:pt x="57" y="74"/>
                      <a:pt x="54" y="76"/>
                      <a:pt x="51" y="77"/>
                    </a:cubicBezTo>
                    <a:cubicBezTo>
                      <a:pt x="46" y="77"/>
                      <a:pt x="44" y="74"/>
                      <a:pt x="40" y="73"/>
                    </a:cubicBezTo>
                    <a:cubicBezTo>
                      <a:pt x="41" y="70"/>
                      <a:pt x="45" y="69"/>
                      <a:pt x="45" y="64"/>
                    </a:cubicBezTo>
                    <a:cubicBezTo>
                      <a:pt x="45" y="64"/>
                      <a:pt x="44" y="64"/>
                      <a:pt x="44" y="64"/>
                    </a:cubicBezTo>
                    <a:cubicBezTo>
                      <a:pt x="42" y="64"/>
                      <a:pt x="41" y="67"/>
                      <a:pt x="39" y="68"/>
                    </a:cubicBezTo>
                    <a:cubicBezTo>
                      <a:pt x="34" y="67"/>
                      <a:pt x="29" y="67"/>
                      <a:pt x="24" y="67"/>
                    </a:cubicBezTo>
                    <a:cubicBezTo>
                      <a:pt x="18" y="67"/>
                      <a:pt x="13" y="68"/>
                      <a:pt x="9" y="71"/>
                    </a:cubicBezTo>
                    <a:cubicBezTo>
                      <a:pt x="19" y="61"/>
                      <a:pt x="25" y="43"/>
                      <a:pt x="43" y="42"/>
                    </a:cubicBezTo>
                    <a:cubicBezTo>
                      <a:pt x="43" y="42"/>
                      <a:pt x="43" y="42"/>
                      <a:pt x="43" y="42"/>
                    </a:cubicBezTo>
                    <a:cubicBezTo>
                      <a:pt x="45" y="42"/>
                      <a:pt x="47" y="42"/>
                      <a:pt x="50" y="43"/>
                    </a:cubicBezTo>
                    <a:cubicBezTo>
                      <a:pt x="52" y="44"/>
                      <a:pt x="54" y="44"/>
                      <a:pt x="56" y="44"/>
                    </a:cubicBezTo>
                    <a:cubicBezTo>
                      <a:pt x="58" y="44"/>
                      <a:pt x="60" y="44"/>
                      <a:pt x="62" y="42"/>
                    </a:cubicBezTo>
                    <a:cubicBezTo>
                      <a:pt x="61" y="46"/>
                      <a:pt x="64" y="47"/>
                      <a:pt x="66" y="48"/>
                    </a:cubicBezTo>
                    <a:cubicBezTo>
                      <a:pt x="66" y="49"/>
                      <a:pt x="67" y="49"/>
                      <a:pt x="67" y="49"/>
                    </a:cubicBezTo>
                    <a:cubicBezTo>
                      <a:pt x="70" y="49"/>
                      <a:pt x="72" y="48"/>
                      <a:pt x="74" y="46"/>
                    </a:cubicBezTo>
                    <a:cubicBezTo>
                      <a:pt x="76" y="45"/>
                      <a:pt x="78" y="44"/>
                      <a:pt x="79" y="44"/>
                    </a:cubicBezTo>
                    <a:cubicBezTo>
                      <a:pt x="81" y="44"/>
                      <a:pt x="82" y="45"/>
                      <a:pt x="83" y="48"/>
                    </a:cubicBezTo>
                    <a:cubicBezTo>
                      <a:pt x="82" y="49"/>
                      <a:pt x="82" y="49"/>
                      <a:pt x="81" y="49"/>
                    </a:cubicBezTo>
                    <a:cubicBezTo>
                      <a:pt x="80" y="49"/>
                      <a:pt x="80" y="47"/>
                      <a:pt x="78" y="46"/>
                    </a:cubicBezTo>
                    <a:cubicBezTo>
                      <a:pt x="76" y="48"/>
                      <a:pt x="78" y="53"/>
                      <a:pt x="82" y="53"/>
                    </a:cubicBezTo>
                    <a:cubicBezTo>
                      <a:pt x="82" y="53"/>
                      <a:pt x="82" y="53"/>
                      <a:pt x="83" y="53"/>
                    </a:cubicBezTo>
                    <a:cubicBezTo>
                      <a:pt x="88" y="51"/>
                      <a:pt x="89" y="46"/>
                      <a:pt x="88" y="43"/>
                    </a:cubicBezTo>
                    <a:cubicBezTo>
                      <a:pt x="87" y="39"/>
                      <a:pt x="84" y="38"/>
                      <a:pt x="81" y="38"/>
                    </a:cubicBezTo>
                    <a:cubicBezTo>
                      <a:pt x="79" y="38"/>
                      <a:pt x="76" y="39"/>
                      <a:pt x="73" y="39"/>
                    </a:cubicBezTo>
                    <a:cubicBezTo>
                      <a:pt x="71" y="39"/>
                      <a:pt x="68" y="40"/>
                      <a:pt x="65" y="40"/>
                    </a:cubicBezTo>
                    <a:cubicBezTo>
                      <a:pt x="65" y="40"/>
                      <a:pt x="64" y="40"/>
                      <a:pt x="63" y="40"/>
                    </a:cubicBezTo>
                    <a:cubicBezTo>
                      <a:pt x="64" y="38"/>
                      <a:pt x="66" y="38"/>
                      <a:pt x="67" y="38"/>
                    </a:cubicBezTo>
                    <a:cubicBezTo>
                      <a:pt x="69" y="38"/>
                      <a:pt x="71" y="38"/>
                      <a:pt x="72" y="39"/>
                    </a:cubicBezTo>
                    <a:cubicBezTo>
                      <a:pt x="71" y="36"/>
                      <a:pt x="73" y="35"/>
                      <a:pt x="74" y="35"/>
                    </a:cubicBezTo>
                    <a:cubicBezTo>
                      <a:pt x="75" y="35"/>
                      <a:pt x="75" y="35"/>
                      <a:pt x="75" y="35"/>
                    </a:cubicBezTo>
                    <a:cubicBezTo>
                      <a:pt x="75" y="35"/>
                      <a:pt x="76" y="35"/>
                      <a:pt x="76" y="35"/>
                    </a:cubicBezTo>
                    <a:cubicBezTo>
                      <a:pt x="77" y="35"/>
                      <a:pt x="78" y="35"/>
                      <a:pt x="77" y="33"/>
                    </a:cubicBezTo>
                    <a:cubicBezTo>
                      <a:pt x="78" y="33"/>
                      <a:pt x="78" y="33"/>
                      <a:pt x="78" y="33"/>
                    </a:cubicBezTo>
                    <a:cubicBezTo>
                      <a:pt x="80" y="33"/>
                      <a:pt x="83" y="35"/>
                      <a:pt x="84" y="36"/>
                    </a:cubicBezTo>
                    <a:cubicBezTo>
                      <a:pt x="84" y="36"/>
                      <a:pt x="84" y="36"/>
                      <a:pt x="84" y="36"/>
                    </a:cubicBezTo>
                    <a:cubicBezTo>
                      <a:pt x="85" y="36"/>
                      <a:pt x="85" y="35"/>
                      <a:pt x="85" y="34"/>
                    </a:cubicBezTo>
                    <a:cubicBezTo>
                      <a:pt x="85" y="33"/>
                      <a:pt x="85" y="32"/>
                      <a:pt x="84" y="32"/>
                    </a:cubicBezTo>
                    <a:cubicBezTo>
                      <a:pt x="83" y="32"/>
                      <a:pt x="83" y="32"/>
                      <a:pt x="83" y="32"/>
                    </a:cubicBezTo>
                    <a:cubicBezTo>
                      <a:pt x="83" y="32"/>
                      <a:pt x="84" y="31"/>
                      <a:pt x="84" y="31"/>
                    </a:cubicBezTo>
                    <a:cubicBezTo>
                      <a:pt x="85" y="31"/>
                      <a:pt x="86" y="33"/>
                      <a:pt x="87" y="34"/>
                    </a:cubicBezTo>
                    <a:cubicBezTo>
                      <a:pt x="88" y="35"/>
                      <a:pt x="89" y="37"/>
                      <a:pt x="90" y="37"/>
                    </a:cubicBezTo>
                    <a:cubicBezTo>
                      <a:pt x="90" y="37"/>
                      <a:pt x="90" y="37"/>
                      <a:pt x="90" y="37"/>
                    </a:cubicBezTo>
                    <a:cubicBezTo>
                      <a:pt x="93" y="36"/>
                      <a:pt x="91" y="32"/>
                      <a:pt x="89" y="32"/>
                    </a:cubicBezTo>
                    <a:cubicBezTo>
                      <a:pt x="89" y="32"/>
                      <a:pt x="89" y="32"/>
                      <a:pt x="89" y="32"/>
                    </a:cubicBezTo>
                    <a:cubicBezTo>
                      <a:pt x="89" y="32"/>
                      <a:pt x="90" y="32"/>
                      <a:pt x="90" y="32"/>
                    </a:cubicBezTo>
                    <a:cubicBezTo>
                      <a:pt x="92" y="32"/>
                      <a:pt x="94" y="35"/>
                      <a:pt x="93" y="39"/>
                    </a:cubicBezTo>
                    <a:cubicBezTo>
                      <a:pt x="92" y="39"/>
                      <a:pt x="91" y="40"/>
                      <a:pt x="90" y="40"/>
                    </a:cubicBezTo>
                    <a:cubicBezTo>
                      <a:pt x="89" y="40"/>
                      <a:pt x="89" y="40"/>
                      <a:pt x="88" y="40"/>
                    </a:cubicBezTo>
                    <a:cubicBezTo>
                      <a:pt x="89" y="42"/>
                      <a:pt x="91" y="43"/>
                      <a:pt x="95" y="43"/>
                    </a:cubicBezTo>
                    <a:cubicBezTo>
                      <a:pt x="95" y="43"/>
                      <a:pt x="95" y="43"/>
                      <a:pt x="96" y="43"/>
                    </a:cubicBezTo>
                    <a:cubicBezTo>
                      <a:pt x="103" y="34"/>
                      <a:pt x="93" y="28"/>
                      <a:pt x="83" y="28"/>
                    </a:cubicBezTo>
                    <a:cubicBezTo>
                      <a:pt x="77" y="28"/>
                      <a:pt x="71" y="30"/>
                      <a:pt x="69" y="34"/>
                    </a:cubicBezTo>
                    <a:cubicBezTo>
                      <a:pt x="69" y="28"/>
                      <a:pt x="85" y="26"/>
                      <a:pt x="91" y="21"/>
                    </a:cubicBezTo>
                    <a:cubicBezTo>
                      <a:pt x="94" y="18"/>
                      <a:pt x="95" y="15"/>
                      <a:pt x="97" y="12"/>
                    </a:cubicBezTo>
                    <a:cubicBezTo>
                      <a:pt x="94" y="9"/>
                      <a:pt x="96" y="7"/>
                      <a:pt x="96" y="1"/>
                    </a:cubicBezTo>
                    <a:cubicBezTo>
                      <a:pt x="92" y="2"/>
                      <a:pt x="91" y="4"/>
                      <a:pt x="90" y="7"/>
                    </a:cubicBezTo>
                    <a:cubicBezTo>
                      <a:pt x="90" y="7"/>
                      <a:pt x="90" y="7"/>
                      <a:pt x="90" y="7"/>
                    </a:cubicBezTo>
                    <a:cubicBezTo>
                      <a:pt x="88" y="7"/>
                      <a:pt x="88" y="6"/>
                      <a:pt x="88" y="4"/>
                    </a:cubicBezTo>
                    <a:cubicBezTo>
                      <a:pt x="85" y="5"/>
                      <a:pt x="84" y="8"/>
                      <a:pt x="85" y="12"/>
                    </a:cubicBezTo>
                    <a:cubicBezTo>
                      <a:pt x="84" y="11"/>
                      <a:pt x="83" y="10"/>
                      <a:pt x="83" y="10"/>
                    </a:cubicBezTo>
                    <a:cubicBezTo>
                      <a:pt x="80" y="10"/>
                      <a:pt x="79" y="16"/>
                      <a:pt x="76" y="17"/>
                    </a:cubicBezTo>
                    <a:cubicBezTo>
                      <a:pt x="77" y="19"/>
                      <a:pt x="78" y="19"/>
                      <a:pt x="79" y="19"/>
                    </a:cubicBezTo>
                    <a:cubicBezTo>
                      <a:pt x="80" y="19"/>
                      <a:pt x="82" y="18"/>
                      <a:pt x="84" y="17"/>
                    </a:cubicBezTo>
                    <a:cubicBezTo>
                      <a:pt x="84" y="22"/>
                      <a:pt x="80" y="22"/>
                      <a:pt x="78" y="24"/>
                    </a:cubicBezTo>
                    <a:cubicBezTo>
                      <a:pt x="76" y="24"/>
                      <a:pt x="80" y="22"/>
                      <a:pt x="78" y="19"/>
                    </a:cubicBezTo>
                    <a:cubicBezTo>
                      <a:pt x="74" y="20"/>
                      <a:pt x="76" y="26"/>
                      <a:pt x="73" y="28"/>
                    </a:cubicBezTo>
                    <a:cubicBezTo>
                      <a:pt x="74" y="23"/>
                      <a:pt x="79" y="13"/>
                      <a:pt x="74" y="6"/>
                    </a:cubicBezTo>
                    <a:cubicBezTo>
                      <a:pt x="74" y="5"/>
                      <a:pt x="74" y="5"/>
                      <a:pt x="74" y="5"/>
                    </a:cubicBezTo>
                    <a:cubicBezTo>
                      <a:pt x="74" y="5"/>
                      <a:pt x="78" y="10"/>
                      <a:pt x="77" y="12"/>
                    </a:cubicBezTo>
                    <a:cubicBezTo>
                      <a:pt x="80" y="11"/>
                      <a:pt x="80" y="3"/>
                      <a:pt x="78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4" name="Freeform 770"/>
              <p:cNvSpPr>
                <a:spLocks/>
              </p:cNvSpPr>
              <p:nvPr/>
            </p:nvSpPr>
            <p:spPr bwMode="auto">
              <a:xfrm>
                <a:off x="456" y="1322"/>
                <a:ext cx="21" cy="20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0"/>
                  </a:cxn>
                  <a:cxn ang="0">
                    <a:pos x="1" y="4"/>
                  </a:cxn>
                  <a:cxn ang="0">
                    <a:pos x="4" y="0"/>
                  </a:cxn>
                </a:cxnLst>
                <a:rect l="0" t="0" r="r" b="b"/>
                <a:pathLst>
                  <a:path w="4" h="4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4"/>
                      <a:pt x="1" y="4"/>
                    </a:cubicBezTo>
                    <a:cubicBezTo>
                      <a:pt x="2" y="2"/>
                      <a:pt x="3" y="2"/>
                      <a:pt x="4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5" name="Freeform 771"/>
              <p:cNvSpPr>
                <a:spLocks/>
              </p:cNvSpPr>
              <p:nvPr/>
            </p:nvSpPr>
            <p:spPr bwMode="auto">
              <a:xfrm>
                <a:off x="430" y="1553"/>
                <a:ext cx="73" cy="98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6" y="0"/>
                  </a:cxn>
                  <a:cxn ang="0">
                    <a:pos x="9" y="12"/>
                  </a:cxn>
                  <a:cxn ang="0">
                    <a:pos x="7" y="13"/>
                  </a:cxn>
                  <a:cxn ang="0">
                    <a:pos x="1" y="11"/>
                  </a:cxn>
                  <a:cxn ang="0">
                    <a:pos x="3" y="18"/>
                  </a:cxn>
                  <a:cxn ang="0">
                    <a:pos x="6" y="19"/>
                  </a:cxn>
                  <a:cxn ang="0">
                    <a:pos x="14" y="9"/>
                  </a:cxn>
                  <a:cxn ang="0">
                    <a:pos x="8" y="0"/>
                  </a:cxn>
                </a:cxnLst>
                <a:rect l="0" t="0" r="r" b="b"/>
                <a:pathLst>
                  <a:path w="14" h="19">
                    <a:moveTo>
                      <a:pt x="8" y="0"/>
                    </a:moveTo>
                    <a:cubicBezTo>
                      <a:pt x="8" y="0"/>
                      <a:pt x="7" y="0"/>
                      <a:pt x="6" y="0"/>
                    </a:cubicBezTo>
                    <a:cubicBezTo>
                      <a:pt x="12" y="4"/>
                      <a:pt x="3" y="11"/>
                      <a:pt x="9" y="12"/>
                    </a:cubicBezTo>
                    <a:cubicBezTo>
                      <a:pt x="9" y="13"/>
                      <a:pt x="8" y="13"/>
                      <a:pt x="7" y="13"/>
                    </a:cubicBezTo>
                    <a:cubicBezTo>
                      <a:pt x="5" y="13"/>
                      <a:pt x="3" y="11"/>
                      <a:pt x="1" y="11"/>
                    </a:cubicBezTo>
                    <a:cubicBezTo>
                      <a:pt x="0" y="15"/>
                      <a:pt x="2" y="17"/>
                      <a:pt x="3" y="18"/>
                    </a:cubicBezTo>
                    <a:cubicBezTo>
                      <a:pt x="4" y="19"/>
                      <a:pt x="5" y="19"/>
                      <a:pt x="6" y="19"/>
                    </a:cubicBezTo>
                    <a:cubicBezTo>
                      <a:pt x="11" y="19"/>
                      <a:pt x="14" y="14"/>
                      <a:pt x="14" y="9"/>
                    </a:cubicBezTo>
                    <a:cubicBezTo>
                      <a:pt x="14" y="5"/>
                      <a:pt x="12" y="0"/>
                      <a:pt x="8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6" name="Freeform 772"/>
              <p:cNvSpPr>
                <a:spLocks/>
              </p:cNvSpPr>
              <p:nvPr/>
            </p:nvSpPr>
            <p:spPr bwMode="auto">
              <a:xfrm>
                <a:off x="430" y="2212"/>
                <a:ext cx="42" cy="25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1"/>
                  </a:cxn>
                  <a:cxn ang="0">
                    <a:pos x="0" y="4"/>
                  </a:cxn>
                  <a:cxn ang="0">
                    <a:pos x="5" y="5"/>
                  </a:cxn>
                  <a:cxn ang="0">
                    <a:pos x="8" y="4"/>
                  </a:cxn>
                  <a:cxn ang="0">
                    <a:pos x="8" y="4"/>
                  </a:cxn>
                  <a:cxn ang="0">
                    <a:pos x="5" y="0"/>
                  </a:cxn>
                  <a:cxn ang="0">
                    <a:pos x="4" y="0"/>
                  </a:cxn>
                </a:cxnLst>
                <a:rect l="0" t="0" r="r" b="b"/>
                <a:pathLst>
                  <a:path w="8" h="5">
                    <a:moveTo>
                      <a:pt x="4" y="0"/>
                    </a:moveTo>
                    <a:cubicBezTo>
                      <a:pt x="2" y="0"/>
                      <a:pt x="1" y="0"/>
                      <a:pt x="0" y="1"/>
                    </a:cubicBezTo>
                    <a:cubicBezTo>
                      <a:pt x="0" y="2"/>
                      <a:pt x="0" y="3"/>
                      <a:pt x="0" y="4"/>
                    </a:cubicBezTo>
                    <a:cubicBezTo>
                      <a:pt x="0" y="5"/>
                      <a:pt x="3" y="5"/>
                      <a:pt x="5" y="5"/>
                    </a:cubicBezTo>
                    <a:cubicBezTo>
                      <a:pt x="7" y="5"/>
                      <a:pt x="8" y="5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5" y="4"/>
                      <a:pt x="7" y="0"/>
                      <a:pt x="5" y="0"/>
                    </a:cubicBezTo>
                    <a:cubicBezTo>
                      <a:pt x="5" y="0"/>
                      <a:pt x="4" y="0"/>
                      <a:pt x="4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7" name="Freeform 773"/>
              <p:cNvSpPr>
                <a:spLocks/>
              </p:cNvSpPr>
              <p:nvPr/>
            </p:nvSpPr>
            <p:spPr bwMode="auto">
              <a:xfrm>
                <a:off x="280" y="2726"/>
                <a:ext cx="197" cy="211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4" y="3"/>
                  </a:cxn>
                  <a:cxn ang="0">
                    <a:pos x="2" y="3"/>
                  </a:cxn>
                  <a:cxn ang="0">
                    <a:pos x="1" y="3"/>
                  </a:cxn>
                  <a:cxn ang="0">
                    <a:pos x="1" y="4"/>
                  </a:cxn>
                  <a:cxn ang="0">
                    <a:pos x="16" y="13"/>
                  </a:cxn>
                  <a:cxn ang="0">
                    <a:pos x="11" y="18"/>
                  </a:cxn>
                  <a:cxn ang="0">
                    <a:pos x="12" y="18"/>
                  </a:cxn>
                  <a:cxn ang="0">
                    <a:pos x="23" y="23"/>
                  </a:cxn>
                  <a:cxn ang="0">
                    <a:pos x="16" y="20"/>
                  </a:cxn>
                  <a:cxn ang="0">
                    <a:pos x="16" y="26"/>
                  </a:cxn>
                  <a:cxn ang="0">
                    <a:pos x="25" y="35"/>
                  </a:cxn>
                  <a:cxn ang="0">
                    <a:pos x="22" y="32"/>
                  </a:cxn>
                  <a:cxn ang="0">
                    <a:pos x="23" y="41"/>
                  </a:cxn>
                  <a:cxn ang="0">
                    <a:pos x="24" y="41"/>
                  </a:cxn>
                  <a:cxn ang="0">
                    <a:pos x="27" y="36"/>
                  </a:cxn>
                  <a:cxn ang="0">
                    <a:pos x="38" y="23"/>
                  </a:cxn>
                  <a:cxn ang="0">
                    <a:pos x="34" y="24"/>
                  </a:cxn>
                  <a:cxn ang="0">
                    <a:pos x="31" y="23"/>
                  </a:cxn>
                  <a:cxn ang="0">
                    <a:pos x="27" y="32"/>
                  </a:cxn>
                  <a:cxn ang="0">
                    <a:pos x="35" y="13"/>
                  </a:cxn>
                  <a:cxn ang="0">
                    <a:pos x="34" y="13"/>
                  </a:cxn>
                  <a:cxn ang="0">
                    <a:pos x="31" y="14"/>
                  </a:cxn>
                  <a:cxn ang="0">
                    <a:pos x="29" y="15"/>
                  </a:cxn>
                  <a:cxn ang="0">
                    <a:pos x="28" y="14"/>
                  </a:cxn>
                  <a:cxn ang="0">
                    <a:pos x="25" y="22"/>
                  </a:cxn>
                  <a:cxn ang="0">
                    <a:pos x="26" y="8"/>
                  </a:cxn>
                  <a:cxn ang="0">
                    <a:pos x="18" y="10"/>
                  </a:cxn>
                  <a:cxn ang="0">
                    <a:pos x="13" y="2"/>
                  </a:cxn>
                  <a:cxn ang="0">
                    <a:pos x="13" y="6"/>
                  </a:cxn>
                  <a:cxn ang="0">
                    <a:pos x="6" y="0"/>
                  </a:cxn>
                </a:cxnLst>
                <a:rect l="0" t="0" r="r" b="b"/>
                <a:pathLst>
                  <a:path w="38" h="41">
                    <a:moveTo>
                      <a:pt x="6" y="0"/>
                    </a:moveTo>
                    <a:cubicBezTo>
                      <a:pt x="7" y="2"/>
                      <a:pt x="6" y="3"/>
                      <a:pt x="4" y="3"/>
                    </a:cubicBezTo>
                    <a:cubicBezTo>
                      <a:pt x="3" y="3"/>
                      <a:pt x="3" y="3"/>
                      <a:pt x="2" y="3"/>
                    </a:cubicBezTo>
                    <a:cubicBezTo>
                      <a:pt x="2" y="3"/>
                      <a:pt x="1" y="3"/>
                      <a:pt x="1" y="3"/>
                    </a:cubicBezTo>
                    <a:cubicBezTo>
                      <a:pt x="0" y="3"/>
                      <a:pt x="0" y="3"/>
                      <a:pt x="1" y="4"/>
                    </a:cubicBezTo>
                    <a:cubicBezTo>
                      <a:pt x="10" y="5"/>
                      <a:pt x="9" y="10"/>
                      <a:pt x="16" y="13"/>
                    </a:cubicBezTo>
                    <a:cubicBezTo>
                      <a:pt x="14" y="15"/>
                      <a:pt x="11" y="15"/>
                      <a:pt x="11" y="18"/>
                    </a:cubicBezTo>
                    <a:cubicBezTo>
                      <a:pt x="11" y="18"/>
                      <a:pt x="12" y="18"/>
                      <a:pt x="12" y="18"/>
                    </a:cubicBezTo>
                    <a:cubicBezTo>
                      <a:pt x="18" y="18"/>
                      <a:pt x="22" y="19"/>
                      <a:pt x="23" y="23"/>
                    </a:cubicBezTo>
                    <a:cubicBezTo>
                      <a:pt x="21" y="21"/>
                      <a:pt x="19" y="20"/>
                      <a:pt x="16" y="20"/>
                    </a:cubicBezTo>
                    <a:cubicBezTo>
                      <a:pt x="16" y="22"/>
                      <a:pt x="18" y="24"/>
                      <a:pt x="16" y="26"/>
                    </a:cubicBezTo>
                    <a:cubicBezTo>
                      <a:pt x="21" y="26"/>
                      <a:pt x="28" y="30"/>
                      <a:pt x="25" y="35"/>
                    </a:cubicBezTo>
                    <a:cubicBezTo>
                      <a:pt x="23" y="35"/>
                      <a:pt x="24" y="32"/>
                      <a:pt x="22" y="32"/>
                    </a:cubicBezTo>
                    <a:cubicBezTo>
                      <a:pt x="22" y="36"/>
                      <a:pt x="24" y="37"/>
                      <a:pt x="23" y="41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7" y="41"/>
                      <a:pt x="26" y="38"/>
                      <a:pt x="27" y="36"/>
                    </a:cubicBezTo>
                    <a:cubicBezTo>
                      <a:pt x="31" y="32"/>
                      <a:pt x="36" y="29"/>
                      <a:pt x="38" y="23"/>
                    </a:cubicBezTo>
                    <a:cubicBezTo>
                      <a:pt x="36" y="23"/>
                      <a:pt x="35" y="24"/>
                      <a:pt x="34" y="24"/>
                    </a:cubicBezTo>
                    <a:cubicBezTo>
                      <a:pt x="33" y="24"/>
                      <a:pt x="32" y="23"/>
                      <a:pt x="31" y="23"/>
                    </a:cubicBezTo>
                    <a:cubicBezTo>
                      <a:pt x="30" y="26"/>
                      <a:pt x="29" y="29"/>
                      <a:pt x="27" y="32"/>
                    </a:cubicBezTo>
                    <a:cubicBezTo>
                      <a:pt x="26" y="22"/>
                      <a:pt x="34" y="21"/>
                      <a:pt x="35" y="13"/>
                    </a:cubicBezTo>
                    <a:cubicBezTo>
                      <a:pt x="35" y="13"/>
                      <a:pt x="34" y="13"/>
                      <a:pt x="34" y="13"/>
                    </a:cubicBezTo>
                    <a:cubicBezTo>
                      <a:pt x="32" y="13"/>
                      <a:pt x="32" y="14"/>
                      <a:pt x="31" y="14"/>
                    </a:cubicBezTo>
                    <a:cubicBezTo>
                      <a:pt x="30" y="15"/>
                      <a:pt x="30" y="15"/>
                      <a:pt x="29" y="15"/>
                    </a:cubicBezTo>
                    <a:cubicBezTo>
                      <a:pt x="29" y="15"/>
                      <a:pt x="28" y="15"/>
                      <a:pt x="28" y="14"/>
                    </a:cubicBezTo>
                    <a:cubicBezTo>
                      <a:pt x="27" y="17"/>
                      <a:pt x="27" y="20"/>
                      <a:pt x="25" y="22"/>
                    </a:cubicBezTo>
                    <a:cubicBezTo>
                      <a:pt x="24" y="17"/>
                      <a:pt x="25" y="12"/>
                      <a:pt x="26" y="8"/>
                    </a:cubicBezTo>
                    <a:cubicBezTo>
                      <a:pt x="22" y="10"/>
                      <a:pt x="21" y="9"/>
                      <a:pt x="18" y="10"/>
                    </a:cubicBezTo>
                    <a:cubicBezTo>
                      <a:pt x="17" y="6"/>
                      <a:pt x="17" y="2"/>
                      <a:pt x="13" y="2"/>
                    </a:cubicBezTo>
                    <a:cubicBezTo>
                      <a:pt x="11" y="4"/>
                      <a:pt x="15" y="6"/>
                      <a:pt x="13" y="6"/>
                    </a:cubicBezTo>
                    <a:cubicBezTo>
                      <a:pt x="11" y="4"/>
                      <a:pt x="10" y="1"/>
                      <a:pt x="6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8" name="Freeform 774"/>
              <p:cNvSpPr>
                <a:spLocks/>
              </p:cNvSpPr>
              <p:nvPr/>
            </p:nvSpPr>
            <p:spPr bwMode="auto">
              <a:xfrm>
                <a:off x="409" y="1322"/>
                <a:ext cx="26" cy="26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2" y="0"/>
                  </a:cxn>
                  <a:cxn ang="0">
                    <a:pos x="2" y="4"/>
                  </a:cxn>
                  <a:cxn ang="0">
                    <a:pos x="2" y="5"/>
                  </a:cxn>
                  <a:cxn ang="0">
                    <a:pos x="5" y="0"/>
                  </a:cxn>
                </a:cxnLst>
                <a:rect l="0" t="0" r="r" b="b"/>
                <a:pathLst>
                  <a:path w="5" h="5">
                    <a:moveTo>
                      <a:pt x="5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2"/>
                      <a:pt x="0" y="3"/>
                      <a:pt x="2" y="4"/>
                    </a:cubicBezTo>
                    <a:cubicBezTo>
                      <a:pt x="2" y="4"/>
                      <a:pt x="2" y="5"/>
                      <a:pt x="2" y="5"/>
                    </a:cubicBezTo>
                    <a:cubicBezTo>
                      <a:pt x="5" y="5"/>
                      <a:pt x="5" y="3"/>
                      <a:pt x="5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9" name="Freeform 775"/>
              <p:cNvSpPr>
                <a:spLocks noEditPoints="1"/>
              </p:cNvSpPr>
              <p:nvPr/>
            </p:nvSpPr>
            <p:spPr bwMode="auto">
              <a:xfrm>
                <a:off x="259" y="1857"/>
                <a:ext cx="161" cy="216"/>
              </a:xfrm>
              <a:custGeom>
                <a:avLst/>
                <a:gdLst/>
                <a:ahLst/>
                <a:cxnLst>
                  <a:cxn ang="0">
                    <a:pos x="6" y="19"/>
                  </a:cxn>
                  <a:cxn ang="0">
                    <a:pos x="7" y="16"/>
                  </a:cxn>
                  <a:cxn ang="0">
                    <a:pos x="8" y="19"/>
                  </a:cxn>
                  <a:cxn ang="0">
                    <a:pos x="6" y="19"/>
                  </a:cxn>
                  <a:cxn ang="0">
                    <a:pos x="21" y="13"/>
                  </a:cxn>
                  <a:cxn ang="0">
                    <a:pos x="20" y="10"/>
                  </a:cxn>
                  <a:cxn ang="0">
                    <a:pos x="22" y="13"/>
                  </a:cxn>
                  <a:cxn ang="0">
                    <a:pos x="21" y="13"/>
                  </a:cxn>
                  <a:cxn ang="0">
                    <a:pos x="8" y="0"/>
                  </a:cxn>
                  <a:cxn ang="0">
                    <a:pos x="7" y="1"/>
                  </a:cxn>
                  <a:cxn ang="0">
                    <a:pos x="0" y="25"/>
                  </a:cxn>
                  <a:cxn ang="0">
                    <a:pos x="1" y="24"/>
                  </a:cxn>
                  <a:cxn ang="0">
                    <a:pos x="3" y="27"/>
                  </a:cxn>
                  <a:cxn ang="0">
                    <a:pos x="5" y="30"/>
                  </a:cxn>
                  <a:cxn ang="0">
                    <a:pos x="5" y="30"/>
                  </a:cxn>
                  <a:cxn ang="0">
                    <a:pos x="12" y="9"/>
                  </a:cxn>
                  <a:cxn ang="0">
                    <a:pos x="12" y="22"/>
                  </a:cxn>
                  <a:cxn ang="0">
                    <a:pos x="3" y="42"/>
                  </a:cxn>
                  <a:cxn ang="0">
                    <a:pos x="4" y="42"/>
                  </a:cxn>
                  <a:cxn ang="0">
                    <a:pos x="15" y="28"/>
                  </a:cxn>
                  <a:cxn ang="0">
                    <a:pos x="23" y="32"/>
                  </a:cxn>
                  <a:cxn ang="0">
                    <a:pos x="24" y="32"/>
                  </a:cxn>
                  <a:cxn ang="0">
                    <a:pos x="27" y="25"/>
                  </a:cxn>
                  <a:cxn ang="0">
                    <a:pos x="14" y="12"/>
                  </a:cxn>
                  <a:cxn ang="0">
                    <a:pos x="25" y="19"/>
                  </a:cxn>
                  <a:cxn ang="0">
                    <a:pos x="31" y="16"/>
                  </a:cxn>
                  <a:cxn ang="0">
                    <a:pos x="29" y="10"/>
                  </a:cxn>
                  <a:cxn ang="0">
                    <a:pos x="14" y="6"/>
                  </a:cxn>
                  <a:cxn ang="0">
                    <a:pos x="8" y="0"/>
                  </a:cxn>
                </a:cxnLst>
                <a:rect l="0" t="0" r="r" b="b"/>
                <a:pathLst>
                  <a:path w="31" h="42">
                    <a:moveTo>
                      <a:pt x="6" y="19"/>
                    </a:moveTo>
                    <a:cubicBezTo>
                      <a:pt x="6" y="18"/>
                      <a:pt x="7" y="18"/>
                      <a:pt x="7" y="16"/>
                    </a:cubicBezTo>
                    <a:cubicBezTo>
                      <a:pt x="9" y="17"/>
                      <a:pt x="9" y="18"/>
                      <a:pt x="8" y="19"/>
                    </a:cubicBezTo>
                    <a:cubicBezTo>
                      <a:pt x="7" y="19"/>
                      <a:pt x="7" y="19"/>
                      <a:pt x="6" y="19"/>
                    </a:cubicBezTo>
                    <a:moveTo>
                      <a:pt x="21" y="13"/>
                    </a:moveTo>
                    <a:cubicBezTo>
                      <a:pt x="18" y="13"/>
                      <a:pt x="19" y="11"/>
                      <a:pt x="20" y="10"/>
                    </a:cubicBezTo>
                    <a:cubicBezTo>
                      <a:pt x="21" y="10"/>
                      <a:pt x="22" y="11"/>
                      <a:pt x="22" y="13"/>
                    </a:cubicBezTo>
                    <a:cubicBezTo>
                      <a:pt x="22" y="13"/>
                      <a:pt x="21" y="13"/>
                      <a:pt x="21" y="13"/>
                    </a:cubicBezTo>
                    <a:moveTo>
                      <a:pt x="8" y="0"/>
                    </a:moveTo>
                    <a:cubicBezTo>
                      <a:pt x="8" y="0"/>
                      <a:pt x="7" y="1"/>
                      <a:pt x="7" y="1"/>
                    </a:cubicBezTo>
                    <a:cubicBezTo>
                      <a:pt x="9" y="9"/>
                      <a:pt x="2" y="17"/>
                      <a:pt x="0" y="25"/>
                    </a:cubicBezTo>
                    <a:cubicBezTo>
                      <a:pt x="0" y="25"/>
                      <a:pt x="1" y="24"/>
                      <a:pt x="1" y="24"/>
                    </a:cubicBezTo>
                    <a:cubicBezTo>
                      <a:pt x="3" y="24"/>
                      <a:pt x="3" y="26"/>
                      <a:pt x="3" y="27"/>
                    </a:cubicBezTo>
                    <a:cubicBezTo>
                      <a:pt x="3" y="29"/>
                      <a:pt x="3" y="30"/>
                      <a:pt x="5" y="30"/>
                    </a:cubicBezTo>
                    <a:cubicBezTo>
                      <a:pt x="5" y="30"/>
                      <a:pt x="5" y="30"/>
                      <a:pt x="5" y="30"/>
                    </a:cubicBezTo>
                    <a:cubicBezTo>
                      <a:pt x="12" y="28"/>
                      <a:pt x="10" y="18"/>
                      <a:pt x="12" y="9"/>
                    </a:cubicBezTo>
                    <a:cubicBezTo>
                      <a:pt x="13" y="12"/>
                      <a:pt x="13" y="17"/>
                      <a:pt x="12" y="22"/>
                    </a:cubicBezTo>
                    <a:cubicBezTo>
                      <a:pt x="11" y="30"/>
                      <a:pt x="8" y="38"/>
                      <a:pt x="3" y="42"/>
                    </a:cubicBezTo>
                    <a:cubicBezTo>
                      <a:pt x="3" y="42"/>
                      <a:pt x="4" y="42"/>
                      <a:pt x="4" y="42"/>
                    </a:cubicBezTo>
                    <a:cubicBezTo>
                      <a:pt x="9" y="42"/>
                      <a:pt x="12" y="33"/>
                      <a:pt x="15" y="28"/>
                    </a:cubicBezTo>
                    <a:cubicBezTo>
                      <a:pt x="18" y="29"/>
                      <a:pt x="19" y="32"/>
                      <a:pt x="23" y="32"/>
                    </a:cubicBezTo>
                    <a:cubicBezTo>
                      <a:pt x="23" y="32"/>
                      <a:pt x="24" y="32"/>
                      <a:pt x="24" y="32"/>
                    </a:cubicBezTo>
                    <a:cubicBezTo>
                      <a:pt x="21" y="27"/>
                      <a:pt x="26" y="27"/>
                      <a:pt x="27" y="25"/>
                    </a:cubicBezTo>
                    <a:cubicBezTo>
                      <a:pt x="22" y="21"/>
                      <a:pt x="16" y="19"/>
                      <a:pt x="14" y="12"/>
                    </a:cubicBezTo>
                    <a:cubicBezTo>
                      <a:pt x="16" y="15"/>
                      <a:pt x="21" y="19"/>
                      <a:pt x="25" y="19"/>
                    </a:cubicBezTo>
                    <a:cubicBezTo>
                      <a:pt x="27" y="19"/>
                      <a:pt x="29" y="18"/>
                      <a:pt x="31" y="16"/>
                    </a:cubicBezTo>
                    <a:cubicBezTo>
                      <a:pt x="26" y="15"/>
                      <a:pt x="31" y="11"/>
                      <a:pt x="29" y="10"/>
                    </a:cubicBezTo>
                    <a:cubicBezTo>
                      <a:pt x="24" y="8"/>
                      <a:pt x="18" y="7"/>
                      <a:pt x="14" y="6"/>
                    </a:cubicBezTo>
                    <a:cubicBezTo>
                      <a:pt x="12" y="4"/>
                      <a:pt x="10" y="0"/>
                      <a:pt x="8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0" name="Freeform 776"/>
              <p:cNvSpPr>
                <a:spLocks/>
              </p:cNvSpPr>
              <p:nvPr/>
            </p:nvSpPr>
            <p:spPr bwMode="auto">
              <a:xfrm>
                <a:off x="327" y="2016"/>
                <a:ext cx="25" cy="26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1" y="1"/>
                  </a:cxn>
                  <a:cxn ang="0">
                    <a:pos x="4" y="5"/>
                  </a:cxn>
                  <a:cxn ang="0">
                    <a:pos x="5" y="5"/>
                  </a:cxn>
                  <a:cxn ang="0">
                    <a:pos x="3" y="0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4"/>
                      <a:pt x="2" y="5"/>
                      <a:pt x="4" y="5"/>
                    </a:cubicBezTo>
                    <a:cubicBezTo>
                      <a:pt x="4" y="5"/>
                      <a:pt x="4" y="5"/>
                      <a:pt x="5" y="5"/>
                    </a:cubicBezTo>
                    <a:cubicBezTo>
                      <a:pt x="5" y="2"/>
                      <a:pt x="4" y="0"/>
                      <a:pt x="3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1" name="Freeform 777"/>
              <p:cNvSpPr>
                <a:spLocks/>
              </p:cNvSpPr>
              <p:nvPr/>
            </p:nvSpPr>
            <p:spPr bwMode="auto">
              <a:xfrm>
                <a:off x="316" y="2052"/>
                <a:ext cx="21" cy="10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4" y="0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cubicBezTo>
                      <a:pt x="3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1" y="2"/>
                      <a:pt x="3" y="2"/>
                      <a:pt x="4" y="2"/>
                    </a:cubicBezTo>
                    <a:cubicBezTo>
                      <a:pt x="4" y="1"/>
                      <a:pt x="4" y="0"/>
                      <a:pt x="4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2" name="Freeform 778"/>
              <p:cNvSpPr>
                <a:spLocks noEditPoints="1"/>
              </p:cNvSpPr>
              <p:nvPr/>
            </p:nvSpPr>
            <p:spPr bwMode="auto">
              <a:xfrm>
                <a:off x="-5" y="2098"/>
                <a:ext cx="357" cy="839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5" y="33"/>
                  </a:cxn>
                  <a:cxn ang="0">
                    <a:pos x="23" y="109"/>
                  </a:cxn>
                  <a:cxn ang="0">
                    <a:pos x="35" y="52"/>
                  </a:cxn>
                  <a:cxn ang="0">
                    <a:pos x="38" y="52"/>
                  </a:cxn>
                  <a:cxn ang="0">
                    <a:pos x="53" y="28"/>
                  </a:cxn>
                  <a:cxn ang="0">
                    <a:pos x="52" y="33"/>
                  </a:cxn>
                  <a:cxn ang="0">
                    <a:pos x="54" y="32"/>
                  </a:cxn>
                  <a:cxn ang="0">
                    <a:pos x="28" y="2"/>
                  </a:cxn>
                  <a:cxn ang="0">
                    <a:pos x="31" y="12"/>
                  </a:cxn>
                  <a:cxn ang="0">
                    <a:pos x="30" y="16"/>
                  </a:cxn>
                  <a:cxn ang="0">
                    <a:pos x="33" y="31"/>
                  </a:cxn>
                  <a:cxn ang="0">
                    <a:pos x="34" y="36"/>
                  </a:cxn>
                  <a:cxn ang="0">
                    <a:pos x="3" y="33"/>
                  </a:cxn>
                  <a:cxn ang="0">
                    <a:pos x="7" y="36"/>
                  </a:cxn>
                  <a:cxn ang="0">
                    <a:pos x="9" y="50"/>
                  </a:cxn>
                  <a:cxn ang="0">
                    <a:pos x="15" y="42"/>
                  </a:cxn>
                  <a:cxn ang="0">
                    <a:pos x="31" y="56"/>
                  </a:cxn>
                  <a:cxn ang="0">
                    <a:pos x="38" y="95"/>
                  </a:cxn>
                  <a:cxn ang="0">
                    <a:pos x="26" y="101"/>
                  </a:cxn>
                  <a:cxn ang="0">
                    <a:pos x="26" y="87"/>
                  </a:cxn>
                  <a:cxn ang="0">
                    <a:pos x="30" y="76"/>
                  </a:cxn>
                  <a:cxn ang="0">
                    <a:pos x="25" y="70"/>
                  </a:cxn>
                  <a:cxn ang="0">
                    <a:pos x="23" y="75"/>
                  </a:cxn>
                  <a:cxn ang="0">
                    <a:pos x="10" y="72"/>
                  </a:cxn>
                  <a:cxn ang="0">
                    <a:pos x="16" y="76"/>
                  </a:cxn>
                  <a:cxn ang="0">
                    <a:pos x="19" y="81"/>
                  </a:cxn>
                  <a:cxn ang="0">
                    <a:pos x="20" y="105"/>
                  </a:cxn>
                  <a:cxn ang="0">
                    <a:pos x="16" y="88"/>
                  </a:cxn>
                  <a:cxn ang="0">
                    <a:pos x="13" y="112"/>
                  </a:cxn>
                  <a:cxn ang="0">
                    <a:pos x="4" y="102"/>
                  </a:cxn>
                  <a:cxn ang="0">
                    <a:pos x="6" y="129"/>
                  </a:cxn>
                  <a:cxn ang="0">
                    <a:pos x="0" y="125"/>
                  </a:cxn>
                  <a:cxn ang="0">
                    <a:pos x="1" y="128"/>
                  </a:cxn>
                  <a:cxn ang="0">
                    <a:pos x="0" y="156"/>
                  </a:cxn>
                  <a:cxn ang="0">
                    <a:pos x="0" y="158"/>
                  </a:cxn>
                  <a:cxn ang="0">
                    <a:pos x="0" y="160"/>
                  </a:cxn>
                  <a:cxn ang="0">
                    <a:pos x="12" y="162"/>
                  </a:cxn>
                  <a:cxn ang="0">
                    <a:pos x="7" y="156"/>
                  </a:cxn>
                  <a:cxn ang="0">
                    <a:pos x="32" y="140"/>
                  </a:cxn>
                  <a:cxn ang="0">
                    <a:pos x="28" y="141"/>
                  </a:cxn>
                  <a:cxn ang="0">
                    <a:pos x="29" y="136"/>
                  </a:cxn>
                  <a:cxn ang="0">
                    <a:pos x="39" y="140"/>
                  </a:cxn>
                  <a:cxn ang="0">
                    <a:pos x="31" y="120"/>
                  </a:cxn>
                  <a:cxn ang="0">
                    <a:pos x="9" y="128"/>
                  </a:cxn>
                  <a:cxn ang="0">
                    <a:pos x="37" y="101"/>
                  </a:cxn>
                  <a:cxn ang="0">
                    <a:pos x="38" y="100"/>
                  </a:cxn>
                  <a:cxn ang="0">
                    <a:pos x="43" y="96"/>
                  </a:cxn>
                  <a:cxn ang="0">
                    <a:pos x="60" y="60"/>
                  </a:cxn>
                  <a:cxn ang="0">
                    <a:pos x="61" y="63"/>
                  </a:cxn>
                  <a:cxn ang="0">
                    <a:pos x="62" y="66"/>
                  </a:cxn>
                  <a:cxn ang="0">
                    <a:pos x="57" y="54"/>
                  </a:cxn>
                  <a:cxn ang="0">
                    <a:pos x="45" y="59"/>
                  </a:cxn>
                  <a:cxn ang="0">
                    <a:pos x="52" y="20"/>
                  </a:cxn>
                  <a:cxn ang="0">
                    <a:pos x="44" y="24"/>
                  </a:cxn>
                  <a:cxn ang="0">
                    <a:pos x="38" y="9"/>
                  </a:cxn>
                </a:cxnLst>
                <a:rect l="0" t="0" r="r" b="b"/>
                <a:pathLst>
                  <a:path w="69" h="163">
                    <a:moveTo>
                      <a:pt x="1" y="29"/>
                    </a:moveTo>
                    <a:cubicBezTo>
                      <a:pt x="1" y="29"/>
                      <a:pt x="0" y="29"/>
                      <a:pt x="0" y="29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1" y="32"/>
                      <a:pt x="1" y="32"/>
                      <a:pt x="1" y="32"/>
                    </a:cubicBezTo>
                    <a:cubicBezTo>
                      <a:pt x="2" y="32"/>
                      <a:pt x="3" y="32"/>
                      <a:pt x="3" y="32"/>
                    </a:cubicBezTo>
                    <a:cubicBezTo>
                      <a:pt x="4" y="33"/>
                      <a:pt x="5" y="33"/>
                      <a:pt x="5" y="33"/>
                    </a:cubicBezTo>
                    <a:cubicBezTo>
                      <a:pt x="6" y="33"/>
                      <a:pt x="6" y="33"/>
                      <a:pt x="7" y="32"/>
                    </a:cubicBezTo>
                    <a:cubicBezTo>
                      <a:pt x="5" y="30"/>
                      <a:pt x="3" y="29"/>
                      <a:pt x="1" y="29"/>
                    </a:cubicBezTo>
                    <a:moveTo>
                      <a:pt x="23" y="109"/>
                    </a:moveTo>
                    <a:cubicBezTo>
                      <a:pt x="20" y="105"/>
                      <a:pt x="29" y="102"/>
                      <a:pt x="31" y="100"/>
                    </a:cubicBezTo>
                    <a:cubicBezTo>
                      <a:pt x="34" y="104"/>
                      <a:pt x="25" y="106"/>
                      <a:pt x="23" y="109"/>
                    </a:cubicBezTo>
                    <a:moveTo>
                      <a:pt x="35" y="52"/>
                    </a:moveTo>
                    <a:cubicBezTo>
                      <a:pt x="30" y="52"/>
                      <a:pt x="25" y="47"/>
                      <a:pt x="21" y="44"/>
                    </a:cubicBezTo>
                    <a:cubicBezTo>
                      <a:pt x="22" y="43"/>
                      <a:pt x="24" y="43"/>
                      <a:pt x="25" y="43"/>
                    </a:cubicBezTo>
                    <a:cubicBezTo>
                      <a:pt x="30" y="43"/>
                      <a:pt x="34" y="50"/>
                      <a:pt x="38" y="52"/>
                    </a:cubicBezTo>
                    <a:cubicBezTo>
                      <a:pt x="37" y="52"/>
                      <a:pt x="36" y="52"/>
                      <a:pt x="35" y="52"/>
                    </a:cubicBezTo>
                    <a:moveTo>
                      <a:pt x="46" y="49"/>
                    </a:moveTo>
                    <a:cubicBezTo>
                      <a:pt x="42" y="40"/>
                      <a:pt x="49" y="33"/>
                      <a:pt x="53" y="28"/>
                    </a:cubicBezTo>
                    <a:cubicBezTo>
                      <a:pt x="53" y="28"/>
                      <a:pt x="54" y="28"/>
                      <a:pt x="54" y="28"/>
                    </a:cubicBezTo>
                    <a:cubicBezTo>
                      <a:pt x="55" y="28"/>
                      <a:pt x="54" y="29"/>
                      <a:pt x="54" y="30"/>
                    </a:cubicBezTo>
                    <a:cubicBezTo>
                      <a:pt x="53" y="31"/>
                      <a:pt x="52" y="33"/>
                      <a:pt x="52" y="33"/>
                    </a:cubicBezTo>
                    <a:cubicBezTo>
                      <a:pt x="52" y="33"/>
                      <a:pt x="52" y="33"/>
                      <a:pt x="52" y="33"/>
                    </a:cubicBezTo>
                    <a:cubicBezTo>
                      <a:pt x="52" y="33"/>
                      <a:pt x="52" y="33"/>
                      <a:pt x="52" y="33"/>
                    </a:cubicBezTo>
                    <a:cubicBezTo>
                      <a:pt x="53" y="33"/>
                      <a:pt x="54" y="32"/>
                      <a:pt x="54" y="32"/>
                    </a:cubicBezTo>
                    <a:cubicBezTo>
                      <a:pt x="53" y="38"/>
                      <a:pt x="49" y="41"/>
                      <a:pt x="46" y="49"/>
                    </a:cubicBezTo>
                    <a:moveTo>
                      <a:pt x="33" y="0"/>
                    </a:moveTo>
                    <a:cubicBezTo>
                      <a:pt x="30" y="0"/>
                      <a:pt x="29" y="1"/>
                      <a:pt x="28" y="2"/>
                    </a:cubicBezTo>
                    <a:cubicBezTo>
                      <a:pt x="34" y="5"/>
                      <a:pt x="24" y="5"/>
                      <a:pt x="25" y="9"/>
                    </a:cubicBezTo>
                    <a:cubicBezTo>
                      <a:pt x="29" y="11"/>
                      <a:pt x="40" y="12"/>
                      <a:pt x="38" y="17"/>
                    </a:cubicBezTo>
                    <a:cubicBezTo>
                      <a:pt x="37" y="14"/>
                      <a:pt x="34" y="13"/>
                      <a:pt x="31" y="12"/>
                    </a:cubicBezTo>
                    <a:cubicBezTo>
                      <a:pt x="31" y="16"/>
                      <a:pt x="36" y="16"/>
                      <a:pt x="37" y="20"/>
                    </a:cubicBezTo>
                    <a:cubicBezTo>
                      <a:pt x="34" y="19"/>
                      <a:pt x="34" y="16"/>
                      <a:pt x="31" y="16"/>
                    </a:cubicBezTo>
                    <a:cubicBezTo>
                      <a:pt x="31" y="16"/>
                      <a:pt x="31" y="16"/>
                      <a:pt x="30" y="16"/>
                    </a:cubicBezTo>
                    <a:cubicBezTo>
                      <a:pt x="30" y="19"/>
                      <a:pt x="35" y="22"/>
                      <a:pt x="34" y="22"/>
                    </a:cubicBezTo>
                    <a:cubicBezTo>
                      <a:pt x="33" y="22"/>
                      <a:pt x="33" y="22"/>
                      <a:pt x="31" y="22"/>
                    </a:cubicBezTo>
                    <a:cubicBezTo>
                      <a:pt x="31" y="28"/>
                      <a:pt x="38" y="27"/>
                      <a:pt x="33" y="31"/>
                    </a:cubicBezTo>
                    <a:cubicBezTo>
                      <a:pt x="36" y="34"/>
                      <a:pt x="40" y="34"/>
                      <a:pt x="41" y="38"/>
                    </a:cubicBezTo>
                    <a:cubicBezTo>
                      <a:pt x="39" y="37"/>
                      <a:pt x="38" y="35"/>
                      <a:pt x="36" y="35"/>
                    </a:cubicBezTo>
                    <a:cubicBezTo>
                      <a:pt x="36" y="35"/>
                      <a:pt x="35" y="36"/>
                      <a:pt x="34" y="36"/>
                    </a:cubicBezTo>
                    <a:cubicBezTo>
                      <a:pt x="34" y="41"/>
                      <a:pt x="43" y="42"/>
                      <a:pt x="40" y="46"/>
                    </a:cubicBezTo>
                    <a:cubicBezTo>
                      <a:pt x="39" y="41"/>
                      <a:pt x="32" y="42"/>
                      <a:pt x="31" y="37"/>
                    </a:cubicBezTo>
                    <a:cubicBezTo>
                      <a:pt x="21" y="34"/>
                      <a:pt x="13" y="33"/>
                      <a:pt x="3" y="33"/>
                    </a:cubicBezTo>
                    <a:cubicBezTo>
                      <a:pt x="2" y="33"/>
                      <a:pt x="1" y="33"/>
                      <a:pt x="0" y="33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2" y="38"/>
                      <a:pt x="5" y="37"/>
                      <a:pt x="7" y="36"/>
                    </a:cubicBezTo>
                    <a:cubicBezTo>
                      <a:pt x="7" y="36"/>
                      <a:pt x="7" y="36"/>
                      <a:pt x="7" y="36"/>
                    </a:cubicBezTo>
                    <a:cubicBezTo>
                      <a:pt x="10" y="36"/>
                      <a:pt x="11" y="36"/>
                      <a:pt x="12" y="38"/>
                    </a:cubicBezTo>
                    <a:cubicBezTo>
                      <a:pt x="7" y="38"/>
                      <a:pt x="8" y="46"/>
                      <a:pt x="9" y="50"/>
                    </a:cubicBezTo>
                    <a:cubicBezTo>
                      <a:pt x="11" y="50"/>
                      <a:pt x="12" y="50"/>
                      <a:pt x="14" y="50"/>
                    </a:cubicBezTo>
                    <a:cubicBezTo>
                      <a:pt x="16" y="46"/>
                      <a:pt x="11" y="48"/>
                      <a:pt x="12" y="44"/>
                    </a:cubicBezTo>
                    <a:cubicBezTo>
                      <a:pt x="14" y="44"/>
                      <a:pt x="13" y="42"/>
                      <a:pt x="15" y="42"/>
                    </a:cubicBezTo>
                    <a:cubicBezTo>
                      <a:pt x="15" y="42"/>
                      <a:pt x="15" y="42"/>
                      <a:pt x="15" y="42"/>
                    </a:cubicBezTo>
                    <a:cubicBezTo>
                      <a:pt x="20" y="47"/>
                      <a:pt x="23" y="53"/>
                      <a:pt x="30" y="56"/>
                    </a:cubicBezTo>
                    <a:cubicBezTo>
                      <a:pt x="31" y="56"/>
                      <a:pt x="31" y="56"/>
                      <a:pt x="31" y="56"/>
                    </a:cubicBezTo>
                    <a:cubicBezTo>
                      <a:pt x="50" y="56"/>
                      <a:pt x="42" y="84"/>
                      <a:pt x="38" y="94"/>
                    </a:cubicBezTo>
                    <a:cubicBezTo>
                      <a:pt x="38" y="94"/>
                      <a:pt x="38" y="94"/>
                      <a:pt x="38" y="94"/>
                    </a:cubicBezTo>
                    <a:cubicBezTo>
                      <a:pt x="38" y="95"/>
                      <a:pt x="38" y="95"/>
                      <a:pt x="38" y="95"/>
                    </a:cubicBezTo>
                    <a:cubicBezTo>
                      <a:pt x="38" y="95"/>
                      <a:pt x="38" y="95"/>
                      <a:pt x="38" y="95"/>
                    </a:cubicBezTo>
                    <a:cubicBezTo>
                      <a:pt x="37" y="96"/>
                      <a:pt x="37" y="96"/>
                      <a:pt x="37" y="97"/>
                    </a:cubicBezTo>
                    <a:cubicBezTo>
                      <a:pt x="33" y="98"/>
                      <a:pt x="30" y="100"/>
                      <a:pt x="26" y="101"/>
                    </a:cubicBezTo>
                    <a:cubicBezTo>
                      <a:pt x="25" y="96"/>
                      <a:pt x="31" y="92"/>
                      <a:pt x="29" y="89"/>
                    </a:cubicBezTo>
                    <a:cubicBezTo>
                      <a:pt x="29" y="90"/>
                      <a:pt x="29" y="90"/>
                      <a:pt x="28" y="90"/>
                    </a:cubicBezTo>
                    <a:cubicBezTo>
                      <a:pt x="27" y="90"/>
                      <a:pt x="25" y="89"/>
                      <a:pt x="26" y="87"/>
                    </a:cubicBezTo>
                    <a:cubicBezTo>
                      <a:pt x="30" y="84"/>
                      <a:pt x="35" y="83"/>
                      <a:pt x="37" y="77"/>
                    </a:cubicBezTo>
                    <a:cubicBezTo>
                      <a:pt x="35" y="78"/>
                      <a:pt x="34" y="78"/>
                      <a:pt x="34" y="78"/>
                    </a:cubicBezTo>
                    <a:cubicBezTo>
                      <a:pt x="33" y="78"/>
                      <a:pt x="33" y="77"/>
                      <a:pt x="30" y="76"/>
                    </a:cubicBezTo>
                    <a:cubicBezTo>
                      <a:pt x="30" y="80"/>
                      <a:pt x="27" y="81"/>
                      <a:pt x="26" y="84"/>
                    </a:cubicBezTo>
                    <a:cubicBezTo>
                      <a:pt x="25" y="75"/>
                      <a:pt x="33" y="74"/>
                      <a:pt x="29" y="67"/>
                    </a:cubicBezTo>
                    <a:cubicBezTo>
                      <a:pt x="28" y="68"/>
                      <a:pt x="27" y="70"/>
                      <a:pt x="25" y="70"/>
                    </a:cubicBezTo>
                    <a:cubicBezTo>
                      <a:pt x="25" y="70"/>
                      <a:pt x="24" y="70"/>
                      <a:pt x="24" y="70"/>
                    </a:cubicBezTo>
                    <a:cubicBezTo>
                      <a:pt x="23" y="71"/>
                      <a:pt x="25" y="75"/>
                      <a:pt x="23" y="75"/>
                    </a:cubicBezTo>
                    <a:cubicBezTo>
                      <a:pt x="23" y="75"/>
                      <a:pt x="23" y="75"/>
                      <a:pt x="23" y="75"/>
                    </a:cubicBezTo>
                    <a:cubicBezTo>
                      <a:pt x="19" y="71"/>
                      <a:pt x="20" y="67"/>
                      <a:pt x="15" y="62"/>
                    </a:cubicBezTo>
                    <a:cubicBezTo>
                      <a:pt x="13" y="64"/>
                      <a:pt x="9" y="63"/>
                      <a:pt x="8" y="65"/>
                    </a:cubicBezTo>
                    <a:cubicBezTo>
                      <a:pt x="12" y="67"/>
                      <a:pt x="9" y="69"/>
                      <a:pt x="10" y="72"/>
                    </a:cubicBezTo>
                    <a:cubicBezTo>
                      <a:pt x="11" y="72"/>
                      <a:pt x="12" y="72"/>
                      <a:pt x="13" y="72"/>
                    </a:cubicBezTo>
                    <a:cubicBezTo>
                      <a:pt x="19" y="72"/>
                      <a:pt x="20" y="74"/>
                      <a:pt x="23" y="79"/>
                    </a:cubicBezTo>
                    <a:cubicBezTo>
                      <a:pt x="21" y="77"/>
                      <a:pt x="19" y="76"/>
                      <a:pt x="16" y="76"/>
                    </a:cubicBezTo>
                    <a:cubicBezTo>
                      <a:pt x="16" y="76"/>
                      <a:pt x="15" y="76"/>
                      <a:pt x="14" y="76"/>
                    </a:cubicBezTo>
                    <a:cubicBezTo>
                      <a:pt x="14" y="81"/>
                      <a:pt x="16" y="81"/>
                      <a:pt x="18" y="81"/>
                    </a:cubicBezTo>
                    <a:cubicBezTo>
                      <a:pt x="18" y="81"/>
                      <a:pt x="19" y="81"/>
                      <a:pt x="19" y="81"/>
                    </a:cubicBezTo>
                    <a:cubicBezTo>
                      <a:pt x="20" y="81"/>
                      <a:pt x="20" y="81"/>
                      <a:pt x="20" y="81"/>
                    </a:cubicBezTo>
                    <a:cubicBezTo>
                      <a:pt x="22" y="81"/>
                      <a:pt x="24" y="81"/>
                      <a:pt x="25" y="84"/>
                    </a:cubicBezTo>
                    <a:cubicBezTo>
                      <a:pt x="21" y="88"/>
                      <a:pt x="28" y="102"/>
                      <a:pt x="20" y="105"/>
                    </a:cubicBezTo>
                    <a:cubicBezTo>
                      <a:pt x="21" y="101"/>
                      <a:pt x="22" y="96"/>
                      <a:pt x="23" y="91"/>
                    </a:cubicBezTo>
                    <a:cubicBezTo>
                      <a:pt x="22" y="91"/>
                      <a:pt x="22" y="92"/>
                      <a:pt x="21" y="92"/>
                    </a:cubicBezTo>
                    <a:cubicBezTo>
                      <a:pt x="19" y="92"/>
                      <a:pt x="19" y="89"/>
                      <a:pt x="16" y="88"/>
                    </a:cubicBezTo>
                    <a:cubicBezTo>
                      <a:pt x="16" y="91"/>
                      <a:pt x="17" y="94"/>
                      <a:pt x="15" y="94"/>
                    </a:cubicBezTo>
                    <a:cubicBezTo>
                      <a:pt x="14" y="94"/>
                      <a:pt x="14" y="94"/>
                      <a:pt x="13" y="94"/>
                    </a:cubicBezTo>
                    <a:cubicBezTo>
                      <a:pt x="15" y="98"/>
                      <a:pt x="21" y="109"/>
                      <a:pt x="13" y="112"/>
                    </a:cubicBezTo>
                    <a:cubicBezTo>
                      <a:pt x="18" y="100"/>
                      <a:pt x="8" y="97"/>
                      <a:pt x="2" y="95"/>
                    </a:cubicBezTo>
                    <a:cubicBezTo>
                      <a:pt x="4" y="97"/>
                      <a:pt x="5" y="101"/>
                      <a:pt x="7" y="103"/>
                    </a:cubicBezTo>
                    <a:cubicBezTo>
                      <a:pt x="5" y="103"/>
                      <a:pt x="5" y="102"/>
                      <a:pt x="4" y="102"/>
                    </a:cubicBezTo>
                    <a:cubicBezTo>
                      <a:pt x="4" y="102"/>
                      <a:pt x="4" y="102"/>
                      <a:pt x="3" y="102"/>
                    </a:cubicBezTo>
                    <a:cubicBezTo>
                      <a:pt x="3" y="108"/>
                      <a:pt x="9" y="108"/>
                      <a:pt x="12" y="111"/>
                    </a:cubicBezTo>
                    <a:cubicBezTo>
                      <a:pt x="13" y="119"/>
                      <a:pt x="8" y="123"/>
                      <a:pt x="6" y="129"/>
                    </a:cubicBezTo>
                    <a:cubicBezTo>
                      <a:pt x="4" y="125"/>
                      <a:pt x="2" y="121"/>
                      <a:pt x="0" y="118"/>
                    </a:cubicBezTo>
                    <a:cubicBezTo>
                      <a:pt x="0" y="125"/>
                      <a:pt x="0" y="125"/>
                      <a:pt x="0" y="125"/>
                    </a:cubicBezTo>
                    <a:cubicBezTo>
                      <a:pt x="0" y="125"/>
                      <a:pt x="0" y="125"/>
                      <a:pt x="0" y="125"/>
                    </a:cubicBezTo>
                    <a:cubicBezTo>
                      <a:pt x="0" y="125"/>
                      <a:pt x="0" y="125"/>
                      <a:pt x="0" y="125"/>
                    </a:cubicBezTo>
                    <a:cubicBezTo>
                      <a:pt x="0" y="129"/>
                      <a:pt x="0" y="129"/>
                      <a:pt x="0" y="129"/>
                    </a:cubicBezTo>
                    <a:cubicBezTo>
                      <a:pt x="1" y="129"/>
                      <a:pt x="1" y="128"/>
                      <a:pt x="1" y="128"/>
                    </a:cubicBezTo>
                    <a:cubicBezTo>
                      <a:pt x="4" y="132"/>
                      <a:pt x="3" y="140"/>
                      <a:pt x="4" y="146"/>
                    </a:cubicBezTo>
                    <a:cubicBezTo>
                      <a:pt x="3" y="146"/>
                      <a:pt x="1" y="147"/>
                      <a:pt x="0" y="148"/>
                    </a:cubicBezTo>
                    <a:cubicBezTo>
                      <a:pt x="0" y="156"/>
                      <a:pt x="0" y="156"/>
                      <a:pt x="0" y="156"/>
                    </a:cubicBezTo>
                    <a:cubicBezTo>
                      <a:pt x="1" y="155"/>
                      <a:pt x="4" y="156"/>
                      <a:pt x="3" y="154"/>
                    </a:cubicBezTo>
                    <a:cubicBezTo>
                      <a:pt x="5" y="154"/>
                      <a:pt x="4" y="156"/>
                      <a:pt x="4" y="158"/>
                    </a:cubicBezTo>
                    <a:cubicBezTo>
                      <a:pt x="3" y="158"/>
                      <a:pt x="2" y="158"/>
                      <a:pt x="0" y="158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1" y="162"/>
                      <a:pt x="3" y="163"/>
                      <a:pt x="4" y="163"/>
                    </a:cubicBezTo>
                    <a:cubicBezTo>
                      <a:pt x="6" y="163"/>
                      <a:pt x="7" y="163"/>
                      <a:pt x="8" y="162"/>
                    </a:cubicBezTo>
                    <a:cubicBezTo>
                      <a:pt x="9" y="162"/>
                      <a:pt x="11" y="162"/>
                      <a:pt x="12" y="162"/>
                    </a:cubicBezTo>
                    <a:cubicBezTo>
                      <a:pt x="13" y="162"/>
                      <a:pt x="14" y="162"/>
                      <a:pt x="15" y="163"/>
                    </a:cubicBezTo>
                    <a:cubicBezTo>
                      <a:pt x="17" y="159"/>
                      <a:pt x="14" y="155"/>
                      <a:pt x="9" y="155"/>
                    </a:cubicBezTo>
                    <a:cubicBezTo>
                      <a:pt x="8" y="155"/>
                      <a:pt x="7" y="156"/>
                      <a:pt x="7" y="156"/>
                    </a:cubicBezTo>
                    <a:cubicBezTo>
                      <a:pt x="8" y="153"/>
                      <a:pt x="10" y="153"/>
                      <a:pt x="10" y="149"/>
                    </a:cubicBezTo>
                    <a:cubicBezTo>
                      <a:pt x="3" y="141"/>
                      <a:pt x="15" y="128"/>
                      <a:pt x="24" y="128"/>
                    </a:cubicBezTo>
                    <a:cubicBezTo>
                      <a:pt x="29" y="128"/>
                      <a:pt x="32" y="131"/>
                      <a:pt x="32" y="140"/>
                    </a:cubicBezTo>
                    <a:cubicBezTo>
                      <a:pt x="32" y="140"/>
                      <a:pt x="32" y="140"/>
                      <a:pt x="32" y="140"/>
                    </a:cubicBezTo>
                    <a:cubicBezTo>
                      <a:pt x="31" y="140"/>
                      <a:pt x="31" y="140"/>
                      <a:pt x="30" y="140"/>
                    </a:cubicBezTo>
                    <a:cubicBezTo>
                      <a:pt x="30" y="140"/>
                      <a:pt x="29" y="141"/>
                      <a:pt x="28" y="141"/>
                    </a:cubicBezTo>
                    <a:cubicBezTo>
                      <a:pt x="28" y="141"/>
                      <a:pt x="28" y="141"/>
                      <a:pt x="28" y="141"/>
                    </a:cubicBezTo>
                    <a:cubicBezTo>
                      <a:pt x="28" y="140"/>
                      <a:pt x="27" y="139"/>
                      <a:pt x="27" y="139"/>
                    </a:cubicBezTo>
                    <a:cubicBezTo>
                      <a:pt x="27" y="137"/>
                      <a:pt x="29" y="138"/>
                      <a:pt x="29" y="136"/>
                    </a:cubicBezTo>
                    <a:cubicBezTo>
                      <a:pt x="28" y="136"/>
                      <a:pt x="27" y="135"/>
                      <a:pt x="26" y="135"/>
                    </a:cubicBezTo>
                    <a:cubicBezTo>
                      <a:pt x="20" y="135"/>
                      <a:pt x="20" y="147"/>
                      <a:pt x="26" y="148"/>
                    </a:cubicBezTo>
                    <a:cubicBezTo>
                      <a:pt x="33" y="148"/>
                      <a:pt x="38" y="146"/>
                      <a:pt x="39" y="140"/>
                    </a:cubicBezTo>
                    <a:cubicBezTo>
                      <a:pt x="40" y="140"/>
                      <a:pt x="41" y="140"/>
                      <a:pt x="42" y="140"/>
                    </a:cubicBezTo>
                    <a:cubicBezTo>
                      <a:pt x="42" y="133"/>
                      <a:pt x="38" y="132"/>
                      <a:pt x="39" y="127"/>
                    </a:cubicBezTo>
                    <a:cubicBezTo>
                      <a:pt x="36" y="125"/>
                      <a:pt x="32" y="124"/>
                      <a:pt x="31" y="120"/>
                    </a:cubicBezTo>
                    <a:cubicBezTo>
                      <a:pt x="26" y="120"/>
                      <a:pt x="24" y="122"/>
                      <a:pt x="22" y="122"/>
                    </a:cubicBezTo>
                    <a:cubicBezTo>
                      <a:pt x="21" y="122"/>
                      <a:pt x="19" y="121"/>
                      <a:pt x="17" y="120"/>
                    </a:cubicBezTo>
                    <a:cubicBezTo>
                      <a:pt x="15" y="122"/>
                      <a:pt x="12" y="128"/>
                      <a:pt x="9" y="128"/>
                    </a:cubicBezTo>
                    <a:cubicBezTo>
                      <a:pt x="9" y="128"/>
                      <a:pt x="9" y="128"/>
                      <a:pt x="9" y="128"/>
                    </a:cubicBezTo>
                    <a:cubicBezTo>
                      <a:pt x="14" y="115"/>
                      <a:pt x="27" y="109"/>
                      <a:pt x="37" y="101"/>
                    </a:cubicBezTo>
                    <a:cubicBezTo>
                      <a:pt x="37" y="101"/>
                      <a:pt x="37" y="101"/>
                      <a:pt x="37" y="101"/>
                    </a:cubicBezTo>
                    <a:cubicBezTo>
                      <a:pt x="37" y="101"/>
                      <a:pt x="37" y="101"/>
                      <a:pt x="37" y="101"/>
                    </a:cubicBezTo>
                    <a:cubicBezTo>
                      <a:pt x="37" y="101"/>
                      <a:pt x="37" y="100"/>
                      <a:pt x="38" y="100"/>
                    </a:cubicBezTo>
                    <a:cubicBezTo>
                      <a:pt x="38" y="100"/>
                      <a:pt x="38" y="100"/>
                      <a:pt x="38" y="100"/>
                    </a:cubicBezTo>
                    <a:cubicBezTo>
                      <a:pt x="38" y="100"/>
                      <a:pt x="38" y="100"/>
                      <a:pt x="38" y="100"/>
                    </a:cubicBezTo>
                    <a:cubicBezTo>
                      <a:pt x="38" y="100"/>
                      <a:pt x="38" y="100"/>
                      <a:pt x="38" y="100"/>
                    </a:cubicBezTo>
                    <a:cubicBezTo>
                      <a:pt x="40" y="99"/>
                      <a:pt x="42" y="97"/>
                      <a:pt x="43" y="96"/>
                    </a:cubicBezTo>
                    <a:cubicBezTo>
                      <a:pt x="44" y="92"/>
                      <a:pt x="41" y="92"/>
                      <a:pt x="41" y="90"/>
                    </a:cubicBezTo>
                    <a:cubicBezTo>
                      <a:pt x="48" y="84"/>
                      <a:pt x="43" y="67"/>
                      <a:pt x="55" y="66"/>
                    </a:cubicBezTo>
                    <a:cubicBezTo>
                      <a:pt x="56" y="64"/>
                      <a:pt x="58" y="60"/>
                      <a:pt x="60" y="60"/>
                    </a:cubicBezTo>
                    <a:cubicBezTo>
                      <a:pt x="61" y="60"/>
                      <a:pt x="62" y="61"/>
                      <a:pt x="62" y="62"/>
                    </a:cubicBezTo>
                    <a:cubicBezTo>
                      <a:pt x="62" y="63"/>
                      <a:pt x="62" y="63"/>
                      <a:pt x="62" y="63"/>
                    </a:cubicBezTo>
                    <a:cubicBezTo>
                      <a:pt x="62" y="63"/>
                      <a:pt x="61" y="63"/>
                      <a:pt x="61" y="63"/>
                    </a:cubicBezTo>
                    <a:cubicBezTo>
                      <a:pt x="60" y="63"/>
                      <a:pt x="60" y="62"/>
                      <a:pt x="59" y="62"/>
                    </a:cubicBezTo>
                    <a:cubicBezTo>
                      <a:pt x="59" y="62"/>
                      <a:pt x="59" y="62"/>
                      <a:pt x="59" y="62"/>
                    </a:cubicBezTo>
                    <a:cubicBezTo>
                      <a:pt x="60" y="65"/>
                      <a:pt x="61" y="66"/>
                      <a:pt x="62" y="66"/>
                    </a:cubicBezTo>
                    <a:cubicBezTo>
                      <a:pt x="66" y="66"/>
                      <a:pt x="69" y="55"/>
                      <a:pt x="63" y="53"/>
                    </a:cubicBezTo>
                    <a:cubicBezTo>
                      <a:pt x="63" y="53"/>
                      <a:pt x="63" y="53"/>
                      <a:pt x="62" y="53"/>
                    </a:cubicBezTo>
                    <a:cubicBezTo>
                      <a:pt x="60" y="53"/>
                      <a:pt x="59" y="53"/>
                      <a:pt x="57" y="54"/>
                    </a:cubicBezTo>
                    <a:cubicBezTo>
                      <a:pt x="56" y="54"/>
                      <a:pt x="55" y="55"/>
                      <a:pt x="54" y="55"/>
                    </a:cubicBezTo>
                    <a:cubicBezTo>
                      <a:pt x="53" y="55"/>
                      <a:pt x="52" y="54"/>
                      <a:pt x="51" y="54"/>
                    </a:cubicBezTo>
                    <a:cubicBezTo>
                      <a:pt x="49" y="55"/>
                      <a:pt x="49" y="59"/>
                      <a:pt x="45" y="59"/>
                    </a:cubicBezTo>
                    <a:cubicBezTo>
                      <a:pt x="45" y="59"/>
                      <a:pt x="45" y="59"/>
                      <a:pt x="45" y="59"/>
                    </a:cubicBezTo>
                    <a:cubicBezTo>
                      <a:pt x="45" y="46"/>
                      <a:pt x="63" y="41"/>
                      <a:pt x="60" y="28"/>
                    </a:cubicBezTo>
                    <a:cubicBezTo>
                      <a:pt x="60" y="25"/>
                      <a:pt x="56" y="22"/>
                      <a:pt x="52" y="20"/>
                    </a:cubicBezTo>
                    <a:cubicBezTo>
                      <a:pt x="50" y="24"/>
                      <a:pt x="49" y="29"/>
                      <a:pt x="45" y="31"/>
                    </a:cubicBezTo>
                    <a:cubicBezTo>
                      <a:pt x="43" y="36"/>
                      <a:pt x="45" y="45"/>
                      <a:pt x="41" y="49"/>
                    </a:cubicBezTo>
                    <a:cubicBezTo>
                      <a:pt x="41" y="40"/>
                      <a:pt x="48" y="29"/>
                      <a:pt x="44" y="24"/>
                    </a:cubicBezTo>
                    <a:cubicBezTo>
                      <a:pt x="42" y="26"/>
                      <a:pt x="42" y="31"/>
                      <a:pt x="40" y="34"/>
                    </a:cubicBezTo>
                    <a:cubicBezTo>
                      <a:pt x="43" y="22"/>
                      <a:pt x="43" y="14"/>
                      <a:pt x="39" y="4"/>
                    </a:cubicBezTo>
                    <a:cubicBezTo>
                      <a:pt x="36" y="5"/>
                      <a:pt x="40" y="9"/>
                      <a:pt x="38" y="9"/>
                    </a:cubicBezTo>
                    <a:cubicBezTo>
                      <a:pt x="32" y="6"/>
                      <a:pt x="37" y="4"/>
                      <a:pt x="33" y="0"/>
                    </a:cubicBezTo>
                    <a:cubicBezTo>
                      <a:pt x="33" y="0"/>
                      <a:pt x="33" y="0"/>
                      <a:pt x="33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3" name="Freeform 779"/>
              <p:cNvSpPr>
                <a:spLocks/>
              </p:cNvSpPr>
              <p:nvPr/>
            </p:nvSpPr>
            <p:spPr bwMode="auto">
              <a:xfrm>
                <a:off x="212" y="2572"/>
                <a:ext cx="47" cy="72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7" y="14"/>
                  </a:cxn>
                  <a:cxn ang="0">
                    <a:pos x="7" y="14"/>
                  </a:cxn>
                  <a:cxn ang="0">
                    <a:pos x="9" y="10"/>
                  </a:cxn>
                  <a:cxn ang="0">
                    <a:pos x="7" y="3"/>
                  </a:cxn>
                  <a:cxn ang="0">
                    <a:pos x="4" y="0"/>
                  </a:cxn>
                </a:cxnLst>
                <a:rect l="0" t="0" r="r" b="b"/>
                <a:pathLst>
                  <a:path w="9" h="14">
                    <a:moveTo>
                      <a:pt x="4" y="0"/>
                    </a:moveTo>
                    <a:cubicBezTo>
                      <a:pt x="2" y="4"/>
                      <a:pt x="0" y="14"/>
                      <a:pt x="7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8" y="13"/>
                      <a:pt x="9" y="12"/>
                      <a:pt x="9" y="10"/>
                    </a:cubicBezTo>
                    <a:cubicBezTo>
                      <a:pt x="4" y="8"/>
                      <a:pt x="7" y="7"/>
                      <a:pt x="7" y="3"/>
                    </a:cubicBezTo>
                    <a:cubicBezTo>
                      <a:pt x="6" y="2"/>
                      <a:pt x="6" y="1"/>
                      <a:pt x="4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4" name="Freeform 780"/>
              <p:cNvSpPr>
                <a:spLocks/>
              </p:cNvSpPr>
              <p:nvPr/>
            </p:nvSpPr>
            <p:spPr bwMode="auto">
              <a:xfrm>
                <a:off x="218" y="2170"/>
                <a:ext cx="31" cy="5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2" y="10"/>
                  </a:cxn>
                  <a:cxn ang="0">
                    <a:pos x="3" y="10"/>
                  </a:cxn>
                  <a:cxn ang="0">
                    <a:pos x="6" y="8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0">
                    <a:moveTo>
                      <a:pt x="6" y="0"/>
                    </a:moveTo>
                    <a:cubicBezTo>
                      <a:pt x="2" y="0"/>
                      <a:pt x="0" y="7"/>
                      <a:pt x="2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5" y="10"/>
                      <a:pt x="5" y="8"/>
                      <a:pt x="6" y="8"/>
                    </a:cubicBezTo>
                    <a:cubicBezTo>
                      <a:pt x="4" y="3"/>
                      <a:pt x="5" y="5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5" name="Freeform 781"/>
              <p:cNvSpPr>
                <a:spLocks/>
              </p:cNvSpPr>
              <p:nvPr/>
            </p:nvSpPr>
            <p:spPr bwMode="auto">
              <a:xfrm>
                <a:off x="207" y="2134"/>
                <a:ext cx="26" cy="47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0"/>
                  </a:cxn>
                  <a:cxn ang="0">
                    <a:pos x="4" y="9"/>
                  </a:cxn>
                  <a:cxn ang="0">
                    <a:pos x="3" y="0"/>
                  </a:cxn>
                </a:cxnLst>
                <a:rect l="0" t="0" r="r" b="b"/>
                <a:pathLst>
                  <a:path w="5" h="9">
                    <a:moveTo>
                      <a:pt x="3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1" y="3"/>
                      <a:pt x="2" y="7"/>
                      <a:pt x="4" y="9"/>
                    </a:cubicBezTo>
                    <a:cubicBezTo>
                      <a:pt x="5" y="5"/>
                      <a:pt x="4" y="2"/>
                      <a:pt x="3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6" name="Freeform 782"/>
              <p:cNvSpPr>
                <a:spLocks/>
              </p:cNvSpPr>
              <p:nvPr/>
            </p:nvSpPr>
            <p:spPr bwMode="auto">
              <a:xfrm>
                <a:off x="181" y="2613"/>
                <a:ext cx="26" cy="31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5" y="0"/>
                  </a:cxn>
                </a:cxnLst>
                <a:rect l="0" t="0" r="r" b="b"/>
                <a:pathLst>
                  <a:path w="5" h="6">
                    <a:moveTo>
                      <a:pt x="5" y="0"/>
                    </a:moveTo>
                    <a:cubicBezTo>
                      <a:pt x="4" y="0"/>
                      <a:pt x="3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3"/>
                      <a:pt x="1" y="5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5" y="6"/>
                      <a:pt x="5" y="3"/>
                      <a:pt x="5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7" name="Freeform 783"/>
              <p:cNvSpPr>
                <a:spLocks noEditPoints="1"/>
              </p:cNvSpPr>
              <p:nvPr/>
            </p:nvSpPr>
            <p:spPr bwMode="auto">
              <a:xfrm>
                <a:off x="124" y="2026"/>
                <a:ext cx="78" cy="98"/>
              </a:xfrm>
              <a:custGeom>
                <a:avLst/>
                <a:gdLst/>
                <a:ahLst/>
                <a:cxnLst>
                  <a:cxn ang="0">
                    <a:pos x="8" y="8"/>
                  </a:cxn>
                  <a:cxn ang="0">
                    <a:pos x="7" y="6"/>
                  </a:cxn>
                  <a:cxn ang="0">
                    <a:pos x="8" y="8"/>
                  </a:cxn>
                  <a:cxn ang="0">
                    <a:pos x="11" y="0"/>
                  </a:cxn>
                  <a:cxn ang="0">
                    <a:pos x="6" y="5"/>
                  </a:cxn>
                  <a:cxn ang="0">
                    <a:pos x="5" y="3"/>
                  </a:cxn>
                  <a:cxn ang="0">
                    <a:pos x="4" y="3"/>
                  </a:cxn>
                  <a:cxn ang="0">
                    <a:pos x="3" y="3"/>
                  </a:cxn>
                  <a:cxn ang="0">
                    <a:pos x="2" y="3"/>
                  </a:cxn>
                  <a:cxn ang="0">
                    <a:pos x="1" y="10"/>
                  </a:cxn>
                  <a:cxn ang="0">
                    <a:pos x="0" y="9"/>
                  </a:cxn>
                  <a:cxn ang="0">
                    <a:pos x="0" y="10"/>
                  </a:cxn>
                  <a:cxn ang="0">
                    <a:pos x="2" y="13"/>
                  </a:cxn>
                  <a:cxn ang="0">
                    <a:pos x="5" y="13"/>
                  </a:cxn>
                  <a:cxn ang="0">
                    <a:pos x="13" y="19"/>
                  </a:cxn>
                  <a:cxn ang="0">
                    <a:pos x="11" y="13"/>
                  </a:cxn>
                  <a:cxn ang="0">
                    <a:pos x="13" y="14"/>
                  </a:cxn>
                  <a:cxn ang="0">
                    <a:pos x="15" y="13"/>
                  </a:cxn>
                  <a:cxn ang="0">
                    <a:pos x="15" y="9"/>
                  </a:cxn>
                  <a:cxn ang="0">
                    <a:pos x="13" y="9"/>
                  </a:cxn>
                  <a:cxn ang="0">
                    <a:pos x="9" y="11"/>
                  </a:cxn>
                  <a:cxn ang="0">
                    <a:pos x="13" y="6"/>
                  </a:cxn>
                  <a:cxn ang="0">
                    <a:pos x="12" y="0"/>
                  </a:cxn>
                  <a:cxn ang="0">
                    <a:pos x="11" y="0"/>
                  </a:cxn>
                </a:cxnLst>
                <a:rect l="0" t="0" r="r" b="b"/>
                <a:pathLst>
                  <a:path w="15" h="19">
                    <a:moveTo>
                      <a:pt x="8" y="8"/>
                    </a:moveTo>
                    <a:cubicBezTo>
                      <a:pt x="7" y="8"/>
                      <a:pt x="6" y="7"/>
                      <a:pt x="7" y="6"/>
                    </a:cubicBezTo>
                    <a:cubicBezTo>
                      <a:pt x="9" y="7"/>
                      <a:pt x="8" y="8"/>
                      <a:pt x="8" y="8"/>
                    </a:cubicBezTo>
                    <a:moveTo>
                      <a:pt x="11" y="0"/>
                    </a:moveTo>
                    <a:cubicBezTo>
                      <a:pt x="8" y="0"/>
                      <a:pt x="8" y="3"/>
                      <a:pt x="6" y="5"/>
                    </a:cubicBezTo>
                    <a:cubicBezTo>
                      <a:pt x="6" y="3"/>
                      <a:pt x="5" y="3"/>
                      <a:pt x="5" y="3"/>
                    </a:cubicBezTo>
                    <a:cubicBezTo>
                      <a:pt x="5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3" y="3"/>
                    </a:cubicBezTo>
                    <a:cubicBezTo>
                      <a:pt x="3" y="3"/>
                      <a:pt x="2" y="3"/>
                      <a:pt x="2" y="3"/>
                    </a:cubicBezTo>
                    <a:cubicBezTo>
                      <a:pt x="1" y="7"/>
                      <a:pt x="5" y="9"/>
                      <a:pt x="1" y="10"/>
                    </a:cubicBezTo>
                    <a:cubicBezTo>
                      <a:pt x="1" y="10"/>
                      <a:pt x="1" y="9"/>
                      <a:pt x="0" y="9"/>
                    </a:cubicBezTo>
                    <a:cubicBezTo>
                      <a:pt x="0" y="9"/>
                      <a:pt x="0" y="9"/>
                      <a:pt x="0" y="10"/>
                    </a:cubicBezTo>
                    <a:cubicBezTo>
                      <a:pt x="1" y="10"/>
                      <a:pt x="1" y="12"/>
                      <a:pt x="2" y="13"/>
                    </a:cubicBezTo>
                    <a:cubicBezTo>
                      <a:pt x="3" y="13"/>
                      <a:pt x="4" y="13"/>
                      <a:pt x="5" y="13"/>
                    </a:cubicBezTo>
                    <a:cubicBezTo>
                      <a:pt x="10" y="13"/>
                      <a:pt x="10" y="18"/>
                      <a:pt x="13" y="19"/>
                    </a:cubicBezTo>
                    <a:cubicBezTo>
                      <a:pt x="14" y="15"/>
                      <a:pt x="10" y="17"/>
                      <a:pt x="11" y="13"/>
                    </a:cubicBezTo>
                    <a:cubicBezTo>
                      <a:pt x="11" y="14"/>
                      <a:pt x="12" y="14"/>
                      <a:pt x="13" y="14"/>
                    </a:cubicBezTo>
                    <a:cubicBezTo>
                      <a:pt x="13" y="14"/>
                      <a:pt x="14" y="14"/>
                      <a:pt x="15" y="13"/>
                    </a:cubicBezTo>
                    <a:cubicBezTo>
                      <a:pt x="15" y="12"/>
                      <a:pt x="15" y="10"/>
                      <a:pt x="15" y="9"/>
                    </a:cubicBezTo>
                    <a:cubicBezTo>
                      <a:pt x="14" y="9"/>
                      <a:pt x="14" y="9"/>
                      <a:pt x="13" y="9"/>
                    </a:cubicBezTo>
                    <a:cubicBezTo>
                      <a:pt x="11" y="9"/>
                      <a:pt x="11" y="10"/>
                      <a:pt x="9" y="11"/>
                    </a:cubicBezTo>
                    <a:cubicBezTo>
                      <a:pt x="9" y="7"/>
                      <a:pt x="10" y="6"/>
                      <a:pt x="13" y="6"/>
                    </a:cubicBezTo>
                    <a:cubicBezTo>
                      <a:pt x="14" y="3"/>
                      <a:pt x="11" y="3"/>
                      <a:pt x="12" y="0"/>
                    </a:cubicBezTo>
                    <a:cubicBezTo>
                      <a:pt x="11" y="0"/>
                      <a:pt x="11" y="0"/>
                      <a:pt x="11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8" name="Freeform 784"/>
              <p:cNvSpPr>
                <a:spLocks/>
              </p:cNvSpPr>
              <p:nvPr/>
            </p:nvSpPr>
            <p:spPr bwMode="auto">
              <a:xfrm>
                <a:off x="161" y="2561"/>
                <a:ext cx="31" cy="31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1" y="0"/>
                  </a:cxn>
                  <a:cxn ang="0">
                    <a:pos x="0" y="5"/>
                  </a:cxn>
                  <a:cxn ang="0">
                    <a:pos x="3" y="6"/>
                  </a:cxn>
                  <a:cxn ang="0">
                    <a:pos x="6" y="5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3" y="0"/>
                  </a:cxn>
                </a:cxnLst>
                <a:rect l="0" t="0" r="r" b="b"/>
                <a:pathLst>
                  <a:path w="6" h="6">
                    <a:moveTo>
                      <a:pt x="3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2"/>
                      <a:pt x="0" y="2"/>
                      <a:pt x="0" y="5"/>
                    </a:cubicBezTo>
                    <a:cubicBezTo>
                      <a:pt x="1" y="5"/>
                      <a:pt x="2" y="6"/>
                      <a:pt x="3" y="6"/>
                    </a:cubicBezTo>
                    <a:cubicBezTo>
                      <a:pt x="4" y="6"/>
                      <a:pt x="5" y="5"/>
                      <a:pt x="6" y="5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2"/>
                      <a:pt x="5" y="0"/>
                      <a:pt x="3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9" name="Freeform 785"/>
              <p:cNvSpPr>
                <a:spLocks/>
              </p:cNvSpPr>
              <p:nvPr/>
            </p:nvSpPr>
            <p:spPr bwMode="auto">
              <a:xfrm>
                <a:off x="166" y="1553"/>
                <a:ext cx="26" cy="1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2" y="3"/>
                  </a:cxn>
                  <a:cxn ang="0">
                    <a:pos x="5" y="1"/>
                  </a:cxn>
                  <a:cxn ang="0">
                    <a:pos x="1" y="0"/>
                  </a:cxn>
                </a:cxnLst>
                <a:rect l="0" t="0" r="r" b="b"/>
                <a:pathLst>
                  <a:path w="5" h="3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2"/>
                      <a:pt x="0" y="3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3" y="3"/>
                      <a:pt x="4" y="3"/>
                      <a:pt x="5" y="1"/>
                    </a:cubicBezTo>
                    <a:cubicBezTo>
                      <a:pt x="3" y="1"/>
                      <a:pt x="3" y="0"/>
                      <a:pt x="1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0" name="Freeform 786"/>
              <p:cNvSpPr>
                <a:spLocks/>
              </p:cNvSpPr>
              <p:nvPr/>
            </p:nvSpPr>
            <p:spPr bwMode="auto">
              <a:xfrm>
                <a:off x="140" y="1564"/>
                <a:ext cx="26" cy="25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2" y="0"/>
                  </a:cxn>
                  <a:cxn ang="0">
                    <a:pos x="3" y="5"/>
                  </a:cxn>
                  <a:cxn ang="0">
                    <a:pos x="5" y="5"/>
                  </a:cxn>
                  <a:cxn ang="0">
                    <a:pos x="3" y="0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cubicBezTo>
                      <a:pt x="3" y="0"/>
                      <a:pt x="2" y="0"/>
                      <a:pt x="2" y="0"/>
                    </a:cubicBezTo>
                    <a:cubicBezTo>
                      <a:pt x="0" y="3"/>
                      <a:pt x="1" y="5"/>
                      <a:pt x="3" y="5"/>
                    </a:cubicBezTo>
                    <a:cubicBezTo>
                      <a:pt x="4" y="5"/>
                      <a:pt x="5" y="5"/>
                      <a:pt x="5" y="5"/>
                    </a:cubicBezTo>
                    <a:cubicBezTo>
                      <a:pt x="5" y="3"/>
                      <a:pt x="5" y="0"/>
                      <a:pt x="3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1" name="Freeform 787"/>
              <p:cNvSpPr>
                <a:spLocks noEditPoints="1"/>
              </p:cNvSpPr>
              <p:nvPr/>
            </p:nvSpPr>
            <p:spPr bwMode="auto">
              <a:xfrm>
                <a:off x="21" y="2114"/>
                <a:ext cx="150" cy="164"/>
              </a:xfrm>
              <a:custGeom>
                <a:avLst/>
                <a:gdLst/>
                <a:ahLst/>
                <a:cxnLst>
                  <a:cxn ang="0">
                    <a:pos x="15" y="24"/>
                  </a:cxn>
                  <a:cxn ang="0">
                    <a:pos x="6" y="19"/>
                  </a:cxn>
                  <a:cxn ang="0">
                    <a:pos x="8" y="18"/>
                  </a:cxn>
                  <a:cxn ang="0">
                    <a:pos x="15" y="24"/>
                  </a:cxn>
                  <a:cxn ang="0">
                    <a:pos x="11" y="0"/>
                  </a:cxn>
                  <a:cxn ang="0">
                    <a:pos x="9" y="1"/>
                  </a:cxn>
                  <a:cxn ang="0">
                    <a:pos x="2" y="10"/>
                  </a:cxn>
                  <a:cxn ang="0">
                    <a:pos x="7" y="15"/>
                  </a:cxn>
                  <a:cxn ang="0">
                    <a:pos x="1" y="25"/>
                  </a:cxn>
                  <a:cxn ang="0">
                    <a:pos x="6" y="27"/>
                  </a:cxn>
                  <a:cxn ang="0">
                    <a:pos x="6" y="27"/>
                  </a:cxn>
                  <a:cxn ang="0">
                    <a:pos x="7" y="23"/>
                  </a:cxn>
                  <a:cxn ang="0">
                    <a:pos x="11" y="29"/>
                  </a:cxn>
                  <a:cxn ang="0">
                    <a:pos x="13" y="29"/>
                  </a:cxn>
                  <a:cxn ang="0">
                    <a:pos x="18" y="30"/>
                  </a:cxn>
                  <a:cxn ang="0">
                    <a:pos x="22" y="31"/>
                  </a:cxn>
                  <a:cxn ang="0">
                    <a:pos x="25" y="31"/>
                  </a:cxn>
                  <a:cxn ang="0">
                    <a:pos x="17" y="21"/>
                  </a:cxn>
                  <a:cxn ang="0">
                    <a:pos x="7" y="9"/>
                  </a:cxn>
                  <a:cxn ang="0">
                    <a:pos x="10" y="5"/>
                  </a:cxn>
                  <a:cxn ang="0">
                    <a:pos x="11" y="5"/>
                  </a:cxn>
                  <a:cxn ang="0">
                    <a:pos x="18" y="8"/>
                  </a:cxn>
                  <a:cxn ang="0">
                    <a:pos x="13" y="7"/>
                  </a:cxn>
                  <a:cxn ang="0">
                    <a:pos x="11" y="8"/>
                  </a:cxn>
                  <a:cxn ang="0">
                    <a:pos x="18" y="13"/>
                  </a:cxn>
                  <a:cxn ang="0">
                    <a:pos x="15" y="12"/>
                  </a:cxn>
                  <a:cxn ang="0">
                    <a:pos x="15" y="12"/>
                  </a:cxn>
                  <a:cxn ang="0">
                    <a:pos x="22" y="20"/>
                  </a:cxn>
                  <a:cxn ang="0">
                    <a:pos x="17" y="18"/>
                  </a:cxn>
                  <a:cxn ang="0">
                    <a:pos x="16" y="19"/>
                  </a:cxn>
                  <a:cxn ang="0">
                    <a:pos x="23" y="25"/>
                  </a:cxn>
                  <a:cxn ang="0">
                    <a:pos x="21" y="25"/>
                  </a:cxn>
                  <a:cxn ang="0">
                    <a:pos x="21" y="26"/>
                  </a:cxn>
                  <a:cxn ang="0">
                    <a:pos x="29" y="32"/>
                  </a:cxn>
                  <a:cxn ang="0">
                    <a:pos x="11" y="0"/>
                  </a:cxn>
                </a:cxnLst>
                <a:rect l="0" t="0" r="r" b="b"/>
                <a:pathLst>
                  <a:path w="29" h="32">
                    <a:moveTo>
                      <a:pt x="15" y="24"/>
                    </a:moveTo>
                    <a:cubicBezTo>
                      <a:pt x="11" y="23"/>
                      <a:pt x="9" y="20"/>
                      <a:pt x="6" y="19"/>
                    </a:cubicBezTo>
                    <a:cubicBezTo>
                      <a:pt x="7" y="18"/>
                      <a:pt x="7" y="18"/>
                      <a:pt x="8" y="18"/>
                    </a:cubicBezTo>
                    <a:cubicBezTo>
                      <a:pt x="11" y="18"/>
                      <a:pt x="15" y="21"/>
                      <a:pt x="15" y="24"/>
                    </a:cubicBezTo>
                    <a:moveTo>
                      <a:pt x="11" y="0"/>
                    </a:moveTo>
                    <a:cubicBezTo>
                      <a:pt x="10" y="0"/>
                      <a:pt x="10" y="0"/>
                      <a:pt x="9" y="1"/>
                    </a:cubicBezTo>
                    <a:cubicBezTo>
                      <a:pt x="5" y="1"/>
                      <a:pt x="2" y="4"/>
                      <a:pt x="2" y="10"/>
                    </a:cubicBezTo>
                    <a:cubicBezTo>
                      <a:pt x="3" y="13"/>
                      <a:pt x="5" y="14"/>
                      <a:pt x="7" y="15"/>
                    </a:cubicBezTo>
                    <a:cubicBezTo>
                      <a:pt x="3" y="17"/>
                      <a:pt x="0" y="19"/>
                      <a:pt x="1" y="25"/>
                    </a:cubicBezTo>
                    <a:cubicBezTo>
                      <a:pt x="3" y="26"/>
                      <a:pt x="3" y="27"/>
                      <a:pt x="6" y="27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5"/>
                      <a:pt x="4" y="24"/>
                      <a:pt x="7" y="23"/>
                    </a:cubicBezTo>
                    <a:cubicBezTo>
                      <a:pt x="10" y="24"/>
                      <a:pt x="10" y="27"/>
                      <a:pt x="11" y="29"/>
                    </a:cubicBezTo>
                    <a:cubicBezTo>
                      <a:pt x="12" y="29"/>
                      <a:pt x="13" y="29"/>
                      <a:pt x="13" y="29"/>
                    </a:cubicBezTo>
                    <a:cubicBezTo>
                      <a:pt x="15" y="29"/>
                      <a:pt x="16" y="30"/>
                      <a:pt x="18" y="30"/>
                    </a:cubicBezTo>
                    <a:cubicBezTo>
                      <a:pt x="19" y="31"/>
                      <a:pt x="20" y="31"/>
                      <a:pt x="22" y="31"/>
                    </a:cubicBezTo>
                    <a:cubicBezTo>
                      <a:pt x="23" y="31"/>
                      <a:pt x="24" y="31"/>
                      <a:pt x="25" y="31"/>
                    </a:cubicBezTo>
                    <a:cubicBezTo>
                      <a:pt x="20" y="29"/>
                      <a:pt x="17" y="27"/>
                      <a:pt x="17" y="21"/>
                    </a:cubicBezTo>
                    <a:cubicBezTo>
                      <a:pt x="11" y="17"/>
                      <a:pt x="9" y="15"/>
                      <a:pt x="7" y="9"/>
                    </a:cubicBezTo>
                    <a:cubicBezTo>
                      <a:pt x="8" y="8"/>
                      <a:pt x="8" y="5"/>
                      <a:pt x="10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5" y="5"/>
                      <a:pt x="17" y="6"/>
                      <a:pt x="18" y="8"/>
                    </a:cubicBezTo>
                    <a:cubicBezTo>
                      <a:pt x="17" y="8"/>
                      <a:pt x="15" y="7"/>
                      <a:pt x="13" y="7"/>
                    </a:cubicBezTo>
                    <a:cubicBezTo>
                      <a:pt x="12" y="7"/>
                      <a:pt x="11" y="7"/>
                      <a:pt x="11" y="8"/>
                    </a:cubicBezTo>
                    <a:cubicBezTo>
                      <a:pt x="13" y="11"/>
                      <a:pt x="17" y="10"/>
                      <a:pt x="18" y="13"/>
                    </a:cubicBezTo>
                    <a:cubicBezTo>
                      <a:pt x="16" y="13"/>
                      <a:pt x="16" y="12"/>
                      <a:pt x="15" y="12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5" y="16"/>
                      <a:pt x="20" y="16"/>
                      <a:pt x="22" y="20"/>
                    </a:cubicBezTo>
                    <a:cubicBezTo>
                      <a:pt x="21" y="20"/>
                      <a:pt x="19" y="18"/>
                      <a:pt x="17" y="18"/>
                    </a:cubicBezTo>
                    <a:cubicBezTo>
                      <a:pt x="17" y="18"/>
                      <a:pt x="16" y="18"/>
                      <a:pt x="16" y="19"/>
                    </a:cubicBezTo>
                    <a:cubicBezTo>
                      <a:pt x="17" y="22"/>
                      <a:pt x="22" y="22"/>
                      <a:pt x="23" y="25"/>
                    </a:cubicBezTo>
                    <a:cubicBezTo>
                      <a:pt x="22" y="25"/>
                      <a:pt x="22" y="25"/>
                      <a:pt x="21" y="25"/>
                    </a:cubicBezTo>
                    <a:cubicBezTo>
                      <a:pt x="21" y="25"/>
                      <a:pt x="21" y="25"/>
                      <a:pt x="21" y="26"/>
                    </a:cubicBezTo>
                    <a:cubicBezTo>
                      <a:pt x="22" y="30"/>
                      <a:pt x="27" y="29"/>
                      <a:pt x="29" y="32"/>
                    </a:cubicBezTo>
                    <a:cubicBezTo>
                      <a:pt x="24" y="23"/>
                      <a:pt x="23" y="0"/>
                      <a:pt x="11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2" name="Freeform 788"/>
              <p:cNvSpPr>
                <a:spLocks/>
              </p:cNvSpPr>
              <p:nvPr/>
            </p:nvSpPr>
            <p:spPr bwMode="auto">
              <a:xfrm>
                <a:off x="119" y="1589"/>
                <a:ext cx="21" cy="21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3"/>
                  </a:cxn>
                  <a:cxn ang="0">
                    <a:pos x="3" y="4"/>
                  </a:cxn>
                  <a:cxn ang="0">
                    <a:pos x="4" y="4"/>
                  </a:cxn>
                  <a:cxn ang="0">
                    <a:pos x="2" y="0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cubicBezTo>
                      <a:pt x="2" y="1"/>
                      <a:pt x="0" y="1"/>
                      <a:pt x="0" y="3"/>
                    </a:cubicBezTo>
                    <a:cubicBezTo>
                      <a:pt x="1" y="3"/>
                      <a:pt x="2" y="4"/>
                      <a:pt x="3" y="4"/>
                    </a:cubicBezTo>
                    <a:cubicBezTo>
                      <a:pt x="3" y="4"/>
                      <a:pt x="4" y="4"/>
                      <a:pt x="4" y="4"/>
                    </a:cubicBezTo>
                    <a:cubicBezTo>
                      <a:pt x="4" y="1"/>
                      <a:pt x="4" y="0"/>
                      <a:pt x="2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3" name="Freeform 789"/>
              <p:cNvSpPr>
                <a:spLocks noEditPoints="1"/>
              </p:cNvSpPr>
              <p:nvPr/>
            </p:nvSpPr>
            <p:spPr bwMode="auto">
              <a:xfrm>
                <a:off x="2001" y="5"/>
                <a:ext cx="332" cy="1142"/>
              </a:xfrm>
              <a:custGeom>
                <a:avLst/>
                <a:gdLst/>
                <a:ahLst/>
                <a:cxnLst>
                  <a:cxn ang="0">
                    <a:pos x="64" y="205"/>
                  </a:cxn>
                  <a:cxn ang="0">
                    <a:pos x="56" y="204"/>
                  </a:cxn>
                  <a:cxn ang="0">
                    <a:pos x="55" y="205"/>
                  </a:cxn>
                  <a:cxn ang="0">
                    <a:pos x="55" y="199"/>
                  </a:cxn>
                  <a:cxn ang="0">
                    <a:pos x="54" y="194"/>
                  </a:cxn>
                  <a:cxn ang="0">
                    <a:pos x="49" y="193"/>
                  </a:cxn>
                  <a:cxn ang="0">
                    <a:pos x="41" y="196"/>
                  </a:cxn>
                  <a:cxn ang="0">
                    <a:pos x="45" y="198"/>
                  </a:cxn>
                  <a:cxn ang="0">
                    <a:pos x="44" y="205"/>
                  </a:cxn>
                  <a:cxn ang="0">
                    <a:pos x="52" y="206"/>
                  </a:cxn>
                  <a:cxn ang="0">
                    <a:pos x="44" y="221"/>
                  </a:cxn>
                  <a:cxn ang="0">
                    <a:pos x="50" y="216"/>
                  </a:cxn>
                  <a:cxn ang="0">
                    <a:pos x="55" y="206"/>
                  </a:cxn>
                  <a:cxn ang="0">
                    <a:pos x="48" y="221"/>
                  </a:cxn>
                  <a:cxn ang="0">
                    <a:pos x="62" y="214"/>
                  </a:cxn>
                  <a:cxn ang="0">
                    <a:pos x="64" y="207"/>
                  </a:cxn>
                  <a:cxn ang="0">
                    <a:pos x="59" y="198"/>
                  </a:cxn>
                  <a:cxn ang="0">
                    <a:pos x="56" y="192"/>
                  </a:cxn>
                  <a:cxn ang="0">
                    <a:pos x="48" y="184"/>
                  </a:cxn>
                  <a:cxn ang="0">
                    <a:pos x="46" y="180"/>
                  </a:cxn>
                  <a:cxn ang="0">
                    <a:pos x="64" y="184"/>
                  </a:cxn>
                  <a:cxn ang="0">
                    <a:pos x="64" y="176"/>
                  </a:cxn>
                  <a:cxn ang="0">
                    <a:pos x="60" y="150"/>
                  </a:cxn>
                  <a:cxn ang="0">
                    <a:pos x="64" y="155"/>
                  </a:cxn>
                  <a:cxn ang="0">
                    <a:pos x="57" y="50"/>
                  </a:cxn>
                  <a:cxn ang="0">
                    <a:pos x="64" y="61"/>
                  </a:cxn>
                  <a:cxn ang="0">
                    <a:pos x="59" y="53"/>
                  </a:cxn>
                  <a:cxn ang="0">
                    <a:pos x="59" y="37"/>
                  </a:cxn>
                  <a:cxn ang="0">
                    <a:pos x="47" y="41"/>
                  </a:cxn>
                  <a:cxn ang="0">
                    <a:pos x="47" y="41"/>
                  </a:cxn>
                  <a:cxn ang="0">
                    <a:pos x="24" y="13"/>
                  </a:cxn>
                  <a:cxn ang="0">
                    <a:pos x="26" y="18"/>
                  </a:cxn>
                  <a:cxn ang="0">
                    <a:pos x="23" y="18"/>
                  </a:cxn>
                  <a:cxn ang="0">
                    <a:pos x="20" y="18"/>
                  </a:cxn>
                  <a:cxn ang="0">
                    <a:pos x="12" y="15"/>
                  </a:cxn>
                  <a:cxn ang="0">
                    <a:pos x="8" y="22"/>
                  </a:cxn>
                  <a:cxn ang="0">
                    <a:pos x="13" y="21"/>
                  </a:cxn>
                  <a:cxn ang="0">
                    <a:pos x="1" y="38"/>
                  </a:cxn>
                  <a:cxn ang="0">
                    <a:pos x="4" y="32"/>
                  </a:cxn>
                  <a:cxn ang="0">
                    <a:pos x="14" y="27"/>
                  </a:cxn>
                  <a:cxn ang="0">
                    <a:pos x="25" y="20"/>
                  </a:cxn>
                  <a:cxn ang="0">
                    <a:pos x="31" y="20"/>
                  </a:cxn>
                  <a:cxn ang="0">
                    <a:pos x="39" y="22"/>
                  </a:cxn>
                  <a:cxn ang="0">
                    <a:pos x="32" y="21"/>
                  </a:cxn>
                  <a:cxn ang="0">
                    <a:pos x="43" y="22"/>
                  </a:cxn>
                  <a:cxn ang="0">
                    <a:pos x="50" y="34"/>
                  </a:cxn>
                  <a:cxn ang="0">
                    <a:pos x="44" y="34"/>
                  </a:cxn>
                  <a:cxn ang="0">
                    <a:pos x="26" y="44"/>
                  </a:cxn>
                  <a:cxn ang="0">
                    <a:pos x="31" y="50"/>
                  </a:cxn>
                  <a:cxn ang="0">
                    <a:pos x="41" y="46"/>
                  </a:cxn>
                  <a:cxn ang="0">
                    <a:pos x="54" y="36"/>
                  </a:cxn>
                  <a:cxn ang="0">
                    <a:pos x="61" y="31"/>
                  </a:cxn>
                  <a:cxn ang="0">
                    <a:pos x="63" y="22"/>
                  </a:cxn>
                  <a:cxn ang="0">
                    <a:pos x="60" y="21"/>
                  </a:cxn>
                  <a:cxn ang="0">
                    <a:pos x="58" y="18"/>
                  </a:cxn>
                  <a:cxn ang="0">
                    <a:pos x="48" y="9"/>
                  </a:cxn>
                  <a:cxn ang="0">
                    <a:pos x="45" y="20"/>
                  </a:cxn>
                  <a:cxn ang="0">
                    <a:pos x="25" y="8"/>
                  </a:cxn>
                  <a:cxn ang="0">
                    <a:pos x="48" y="5"/>
                  </a:cxn>
                  <a:cxn ang="0">
                    <a:pos x="64" y="16"/>
                  </a:cxn>
                  <a:cxn ang="0">
                    <a:pos x="63" y="0"/>
                  </a:cxn>
                  <a:cxn ang="0">
                    <a:pos x="64" y="1"/>
                  </a:cxn>
                </a:cxnLst>
                <a:rect l="0" t="0" r="r" b="b"/>
                <a:pathLst>
                  <a:path w="64" h="222">
                    <a:moveTo>
                      <a:pt x="64" y="194"/>
                    </a:moveTo>
                    <a:cubicBezTo>
                      <a:pt x="63" y="196"/>
                      <a:pt x="62" y="199"/>
                      <a:pt x="62" y="201"/>
                    </a:cubicBezTo>
                    <a:cubicBezTo>
                      <a:pt x="62" y="203"/>
                      <a:pt x="63" y="204"/>
                      <a:pt x="64" y="205"/>
                    </a:cubicBezTo>
                    <a:cubicBezTo>
                      <a:pt x="64" y="194"/>
                      <a:pt x="64" y="194"/>
                      <a:pt x="64" y="194"/>
                    </a:cubicBezTo>
                    <a:moveTo>
                      <a:pt x="55" y="205"/>
                    </a:moveTo>
                    <a:cubicBezTo>
                      <a:pt x="56" y="204"/>
                      <a:pt x="56" y="204"/>
                      <a:pt x="56" y="204"/>
                    </a:cubicBezTo>
                    <a:cubicBezTo>
                      <a:pt x="56" y="204"/>
                      <a:pt x="56" y="204"/>
                      <a:pt x="56" y="204"/>
                    </a:cubicBezTo>
                    <a:cubicBezTo>
                      <a:pt x="56" y="204"/>
                      <a:pt x="56" y="204"/>
                      <a:pt x="56" y="204"/>
                    </a:cubicBezTo>
                    <a:cubicBezTo>
                      <a:pt x="56" y="204"/>
                      <a:pt x="56" y="204"/>
                      <a:pt x="55" y="205"/>
                    </a:cubicBezTo>
                    <a:moveTo>
                      <a:pt x="54" y="194"/>
                    </a:moveTo>
                    <a:cubicBezTo>
                      <a:pt x="57" y="194"/>
                      <a:pt x="58" y="193"/>
                      <a:pt x="59" y="192"/>
                    </a:cubicBezTo>
                    <a:cubicBezTo>
                      <a:pt x="60" y="192"/>
                      <a:pt x="58" y="199"/>
                      <a:pt x="55" y="199"/>
                    </a:cubicBezTo>
                    <a:cubicBezTo>
                      <a:pt x="55" y="199"/>
                      <a:pt x="55" y="199"/>
                      <a:pt x="55" y="199"/>
                    </a:cubicBezTo>
                    <a:cubicBezTo>
                      <a:pt x="56" y="196"/>
                      <a:pt x="53" y="196"/>
                      <a:pt x="54" y="194"/>
                    </a:cubicBezTo>
                    <a:cubicBezTo>
                      <a:pt x="54" y="194"/>
                      <a:pt x="54" y="194"/>
                      <a:pt x="54" y="194"/>
                    </a:cubicBezTo>
                    <a:moveTo>
                      <a:pt x="46" y="180"/>
                    </a:moveTo>
                    <a:cubicBezTo>
                      <a:pt x="44" y="180"/>
                      <a:pt x="42" y="181"/>
                      <a:pt x="41" y="182"/>
                    </a:cubicBezTo>
                    <a:cubicBezTo>
                      <a:pt x="38" y="191"/>
                      <a:pt x="48" y="188"/>
                      <a:pt x="49" y="193"/>
                    </a:cubicBezTo>
                    <a:cubicBezTo>
                      <a:pt x="47" y="191"/>
                      <a:pt x="44" y="191"/>
                      <a:pt x="41" y="191"/>
                    </a:cubicBezTo>
                    <a:cubicBezTo>
                      <a:pt x="39" y="191"/>
                      <a:pt x="36" y="191"/>
                      <a:pt x="34" y="193"/>
                    </a:cubicBezTo>
                    <a:cubicBezTo>
                      <a:pt x="36" y="196"/>
                      <a:pt x="38" y="196"/>
                      <a:pt x="41" y="196"/>
                    </a:cubicBezTo>
                    <a:cubicBezTo>
                      <a:pt x="43" y="196"/>
                      <a:pt x="46" y="195"/>
                      <a:pt x="49" y="195"/>
                    </a:cubicBezTo>
                    <a:cubicBezTo>
                      <a:pt x="49" y="197"/>
                      <a:pt x="48" y="198"/>
                      <a:pt x="47" y="198"/>
                    </a:cubicBezTo>
                    <a:cubicBezTo>
                      <a:pt x="46" y="198"/>
                      <a:pt x="46" y="198"/>
                      <a:pt x="45" y="198"/>
                    </a:cubicBezTo>
                    <a:cubicBezTo>
                      <a:pt x="45" y="198"/>
                      <a:pt x="44" y="198"/>
                      <a:pt x="44" y="198"/>
                    </a:cubicBezTo>
                    <a:cubicBezTo>
                      <a:pt x="43" y="198"/>
                      <a:pt x="41" y="198"/>
                      <a:pt x="41" y="200"/>
                    </a:cubicBezTo>
                    <a:cubicBezTo>
                      <a:pt x="40" y="203"/>
                      <a:pt x="41" y="205"/>
                      <a:pt x="44" y="205"/>
                    </a:cubicBezTo>
                    <a:cubicBezTo>
                      <a:pt x="44" y="205"/>
                      <a:pt x="45" y="205"/>
                      <a:pt x="45" y="204"/>
                    </a:cubicBezTo>
                    <a:cubicBezTo>
                      <a:pt x="43" y="201"/>
                      <a:pt x="51" y="202"/>
                      <a:pt x="53" y="199"/>
                    </a:cubicBezTo>
                    <a:cubicBezTo>
                      <a:pt x="55" y="200"/>
                      <a:pt x="52" y="204"/>
                      <a:pt x="52" y="206"/>
                    </a:cubicBezTo>
                    <a:cubicBezTo>
                      <a:pt x="51" y="206"/>
                      <a:pt x="51" y="206"/>
                      <a:pt x="51" y="206"/>
                    </a:cubicBezTo>
                    <a:cubicBezTo>
                      <a:pt x="49" y="206"/>
                      <a:pt x="49" y="203"/>
                      <a:pt x="47" y="203"/>
                    </a:cubicBezTo>
                    <a:cubicBezTo>
                      <a:pt x="47" y="212"/>
                      <a:pt x="40" y="213"/>
                      <a:pt x="44" y="221"/>
                    </a:cubicBezTo>
                    <a:cubicBezTo>
                      <a:pt x="44" y="221"/>
                      <a:pt x="45" y="221"/>
                      <a:pt x="45" y="221"/>
                    </a:cubicBezTo>
                    <a:cubicBezTo>
                      <a:pt x="46" y="221"/>
                      <a:pt x="47" y="220"/>
                      <a:pt x="47" y="218"/>
                    </a:cubicBezTo>
                    <a:cubicBezTo>
                      <a:pt x="48" y="217"/>
                      <a:pt x="49" y="216"/>
                      <a:pt x="50" y="216"/>
                    </a:cubicBezTo>
                    <a:cubicBezTo>
                      <a:pt x="50" y="216"/>
                      <a:pt x="50" y="216"/>
                      <a:pt x="50" y="216"/>
                    </a:cubicBezTo>
                    <a:cubicBezTo>
                      <a:pt x="51" y="212"/>
                      <a:pt x="52" y="213"/>
                      <a:pt x="50" y="210"/>
                    </a:cubicBezTo>
                    <a:cubicBezTo>
                      <a:pt x="51" y="209"/>
                      <a:pt x="53" y="207"/>
                      <a:pt x="55" y="206"/>
                    </a:cubicBezTo>
                    <a:cubicBezTo>
                      <a:pt x="55" y="208"/>
                      <a:pt x="54" y="209"/>
                      <a:pt x="53" y="210"/>
                    </a:cubicBezTo>
                    <a:cubicBezTo>
                      <a:pt x="53" y="212"/>
                      <a:pt x="53" y="214"/>
                      <a:pt x="53" y="216"/>
                    </a:cubicBezTo>
                    <a:cubicBezTo>
                      <a:pt x="53" y="220"/>
                      <a:pt x="50" y="219"/>
                      <a:pt x="48" y="221"/>
                    </a:cubicBezTo>
                    <a:cubicBezTo>
                      <a:pt x="50" y="221"/>
                      <a:pt x="51" y="222"/>
                      <a:pt x="52" y="222"/>
                    </a:cubicBezTo>
                    <a:cubicBezTo>
                      <a:pt x="56" y="222"/>
                      <a:pt x="59" y="218"/>
                      <a:pt x="58" y="212"/>
                    </a:cubicBezTo>
                    <a:cubicBezTo>
                      <a:pt x="59" y="213"/>
                      <a:pt x="60" y="214"/>
                      <a:pt x="62" y="214"/>
                    </a:cubicBezTo>
                    <a:cubicBezTo>
                      <a:pt x="62" y="214"/>
                      <a:pt x="63" y="214"/>
                      <a:pt x="63" y="214"/>
                    </a:cubicBezTo>
                    <a:cubicBezTo>
                      <a:pt x="64" y="214"/>
                      <a:pt x="64" y="214"/>
                      <a:pt x="64" y="214"/>
                    </a:cubicBezTo>
                    <a:cubicBezTo>
                      <a:pt x="64" y="207"/>
                      <a:pt x="64" y="207"/>
                      <a:pt x="64" y="207"/>
                    </a:cubicBezTo>
                    <a:cubicBezTo>
                      <a:pt x="63" y="208"/>
                      <a:pt x="63" y="209"/>
                      <a:pt x="62" y="209"/>
                    </a:cubicBezTo>
                    <a:cubicBezTo>
                      <a:pt x="61" y="209"/>
                      <a:pt x="61" y="209"/>
                      <a:pt x="61" y="209"/>
                    </a:cubicBezTo>
                    <a:cubicBezTo>
                      <a:pt x="63" y="204"/>
                      <a:pt x="62" y="201"/>
                      <a:pt x="59" y="198"/>
                    </a:cubicBezTo>
                    <a:cubicBezTo>
                      <a:pt x="59" y="194"/>
                      <a:pt x="62" y="193"/>
                      <a:pt x="64" y="190"/>
                    </a:cubicBezTo>
                    <a:cubicBezTo>
                      <a:pt x="64" y="187"/>
                      <a:pt x="64" y="187"/>
                      <a:pt x="64" y="187"/>
                    </a:cubicBezTo>
                    <a:cubicBezTo>
                      <a:pt x="61" y="188"/>
                      <a:pt x="59" y="190"/>
                      <a:pt x="56" y="192"/>
                    </a:cubicBezTo>
                    <a:cubicBezTo>
                      <a:pt x="52" y="189"/>
                      <a:pt x="50" y="186"/>
                      <a:pt x="45" y="185"/>
                    </a:cubicBezTo>
                    <a:cubicBezTo>
                      <a:pt x="45" y="184"/>
                      <a:pt x="46" y="183"/>
                      <a:pt x="46" y="183"/>
                    </a:cubicBezTo>
                    <a:cubicBezTo>
                      <a:pt x="47" y="183"/>
                      <a:pt x="47" y="184"/>
                      <a:pt x="48" y="184"/>
                    </a:cubicBezTo>
                    <a:cubicBezTo>
                      <a:pt x="48" y="184"/>
                      <a:pt x="49" y="184"/>
                      <a:pt x="50" y="184"/>
                    </a:cubicBezTo>
                    <a:cubicBezTo>
                      <a:pt x="50" y="184"/>
                      <a:pt x="50" y="184"/>
                      <a:pt x="50" y="184"/>
                    </a:cubicBezTo>
                    <a:cubicBezTo>
                      <a:pt x="50" y="181"/>
                      <a:pt x="48" y="180"/>
                      <a:pt x="46" y="180"/>
                    </a:cubicBezTo>
                    <a:moveTo>
                      <a:pt x="60" y="143"/>
                    </a:moveTo>
                    <a:cubicBezTo>
                      <a:pt x="48" y="144"/>
                      <a:pt x="48" y="166"/>
                      <a:pt x="57" y="170"/>
                    </a:cubicBezTo>
                    <a:cubicBezTo>
                      <a:pt x="52" y="175"/>
                      <a:pt x="58" y="182"/>
                      <a:pt x="64" y="184"/>
                    </a:cubicBezTo>
                    <a:cubicBezTo>
                      <a:pt x="64" y="177"/>
                      <a:pt x="64" y="177"/>
                      <a:pt x="64" y="177"/>
                    </a:cubicBezTo>
                    <a:cubicBezTo>
                      <a:pt x="63" y="176"/>
                      <a:pt x="62" y="175"/>
                      <a:pt x="62" y="173"/>
                    </a:cubicBezTo>
                    <a:cubicBezTo>
                      <a:pt x="63" y="173"/>
                      <a:pt x="63" y="175"/>
                      <a:pt x="64" y="176"/>
                    </a:cubicBezTo>
                    <a:cubicBezTo>
                      <a:pt x="64" y="171"/>
                      <a:pt x="64" y="171"/>
                      <a:pt x="64" y="171"/>
                    </a:cubicBezTo>
                    <a:cubicBezTo>
                      <a:pt x="59" y="166"/>
                      <a:pt x="57" y="159"/>
                      <a:pt x="58" y="150"/>
                    </a:cubicBezTo>
                    <a:cubicBezTo>
                      <a:pt x="59" y="150"/>
                      <a:pt x="59" y="150"/>
                      <a:pt x="60" y="150"/>
                    </a:cubicBezTo>
                    <a:cubicBezTo>
                      <a:pt x="63" y="150"/>
                      <a:pt x="64" y="152"/>
                      <a:pt x="62" y="155"/>
                    </a:cubicBezTo>
                    <a:cubicBezTo>
                      <a:pt x="63" y="155"/>
                      <a:pt x="63" y="155"/>
                      <a:pt x="64" y="155"/>
                    </a:cubicBezTo>
                    <a:cubicBezTo>
                      <a:pt x="64" y="155"/>
                      <a:pt x="64" y="155"/>
                      <a:pt x="64" y="155"/>
                    </a:cubicBezTo>
                    <a:cubicBezTo>
                      <a:pt x="64" y="145"/>
                      <a:pt x="64" y="145"/>
                      <a:pt x="64" y="145"/>
                    </a:cubicBezTo>
                    <a:cubicBezTo>
                      <a:pt x="63" y="145"/>
                      <a:pt x="62" y="144"/>
                      <a:pt x="60" y="143"/>
                    </a:cubicBezTo>
                    <a:moveTo>
                      <a:pt x="57" y="50"/>
                    </a:moveTo>
                    <a:cubicBezTo>
                      <a:pt x="52" y="53"/>
                      <a:pt x="58" y="58"/>
                      <a:pt x="59" y="61"/>
                    </a:cubicBezTo>
                    <a:cubicBezTo>
                      <a:pt x="60" y="61"/>
                      <a:pt x="61" y="61"/>
                      <a:pt x="62" y="61"/>
                    </a:cubicBezTo>
                    <a:cubicBezTo>
                      <a:pt x="62" y="61"/>
                      <a:pt x="63" y="61"/>
                      <a:pt x="64" y="61"/>
                    </a:cubicBezTo>
                    <a:cubicBezTo>
                      <a:pt x="64" y="50"/>
                      <a:pt x="64" y="50"/>
                      <a:pt x="64" y="50"/>
                    </a:cubicBezTo>
                    <a:cubicBezTo>
                      <a:pt x="63" y="52"/>
                      <a:pt x="62" y="53"/>
                      <a:pt x="60" y="53"/>
                    </a:cubicBezTo>
                    <a:cubicBezTo>
                      <a:pt x="60" y="53"/>
                      <a:pt x="60" y="53"/>
                      <a:pt x="59" y="53"/>
                    </a:cubicBezTo>
                    <a:cubicBezTo>
                      <a:pt x="56" y="53"/>
                      <a:pt x="61" y="50"/>
                      <a:pt x="57" y="50"/>
                    </a:cubicBezTo>
                    <a:moveTo>
                      <a:pt x="64" y="34"/>
                    </a:moveTo>
                    <a:cubicBezTo>
                      <a:pt x="63" y="35"/>
                      <a:pt x="63" y="37"/>
                      <a:pt x="59" y="37"/>
                    </a:cubicBezTo>
                    <a:cubicBezTo>
                      <a:pt x="59" y="40"/>
                      <a:pt x="62" y="41"/>
                      <a:pt x="64" y="42"/>
                    </a:cubicBezTo>
                    <a:cubicBezTo>
                      <a:pt x="64" y="34"/>
                      <a:pt x="64" y="34"/>
                      <a:pt x="64" y="34"/>
                    </a:cubicBezTo>
                    <a:moveTo>
                      <a:pt x="47" y="41"/>
                    </a:moveTo>
                    <a:cubicBezTo>
                      <a:pt x="43" y="41"/>
                      <a:pt x="46" y="35"/>
                      <a:pt x="47" y="34"/>
                    </a:cubicBezTo>
                    <a:cubicBezTo>
                      <a:pt x="49" y="34"/>
                      <a:pt x="47" y="36"/>
                      <a:pt x="46" y="36"/>
                    </a:cubicBezTo>
                    <a:cubicBezTo>
                      <a:pt x="46" y="38"/>
                      <a:pt x="47" y="38"/>
                      <a:pt x="47" y="41"/>
                    </a:cubicBezTo>
                    <a:cubicBezTo>
                      <a:pt x="47" y="41"/>
                      <a:pt x="47" y="41"/>
                      <a:pt x="47" y="41"/>
                    </a:cubicBezTo>
                    <a:moveTo>
                      <a:pt x="25" y="8"/>
                    </a:moveTo>
                    <a:cubicBezTo>
                      <a:pt x="21" y="9"/>
                      <a:pt x="27" y="13"/>
                      <a:pt x="24" y="13"/>
                    </a:cubicBezTo>
                    <a:cubicBezTo>
                      <a:pt x="23" y="13"/>
                      <a:pt x="23" y="13"/>
                      <a:pt x="23" y="13"/>
                    </a:cubicBezTo>
                    <a:cubicBezTo>
                      <a:pt x="23" y="15"/>
                      <a:pt x="25" y="17"/>
                      <a:pt x="28" y="17"/>
                    </a:cubicBezTo>
                    <a:cubicBezTo>
                      <a:pt x="28" y="18"/>
                      <a:pt x="27" y="18"/>
                      <a:pt x="26" y="18"/>
                    </a:cubicBezTo>
                    <a:cubicBezTo>
                      <a:pt x="26" y="18"/>
                      <a:pt x="25" y="18"/>
                      <a:pt x="25" y="18"/>
                    </a:cubicBezTo>
                    <a:cubicBezTo>
                      <a:pt x="24" y="18"/>
                      <a:pt x="24" y="18"/>
                      <a:pt x="23" y="18"/>
                    </a:cubicBezTo>
                    <a:cubicBezTo>
                      <a:pt x="23" y="18"/>
                      <a:pt x="23" y="18"/>
                      <a:pt x="23" y="18"/>
                    </a:cubicBezTo>
                    <a:cubicBezTo>
                      <a:pt x="23" y="12"/>
                      <a:pt x="19" y="10"/>
                      <a:pt x="14" y="9"/>
                    </a:cubicBezTo>
                    <a:cubicBezTo>
                      <a:pt x="13" y="14"/>
                      <a:pt x="18" y="13"/>
                      <a:pt x="15" y="16"/>
                    </a:cubicBezTo>
                    <a:cubicBezTo>
                      <a:pt x="16" y="17"/>
                      <a:pt x="18" y="18"/>
                      <a:pt x="20" y="18"/>
                    </a:cubicBezTo>
                    <a:cubicBezTo>
                      <a:pt x="21" y="18"/>
                      <a:pt x="21" y="18"/>
                      <a:pt x="22" y="18"/>
                    </a:cubicBezTo>
                    <a:cubicBezTo>
                      <a:pt x="21" y="20"/>
                      <a:pt x="20" y="20"/>
                      <a:pt x="19" y="20"/>
                    </a:cubicBezTo>
                    <a:cubicBezTo>
                      <a:pt x="16" y="20"/>
                      <a:pt x="14" y="16"/>
                      <a:pt x="12" y="15"/>
                    </a:cubicBezTo>
                    <a:cubicBezTo>
                      <a:pt x="11" y="16"/>
                      <a:pt x="10" y="17"/>
                      <a:pt x="7" y="17"/>
                    </a:cubicBezTo>
                    <a:cubicBezTo>
                      <a:pt x="7" y="17"/>
                      <a:pt x="6" y="17"/>
                      <a:pt x="5" y="17"/>
                    </a:cubicBezTo>
                    <a:cubicBezTo>
                      <a:pt x="6" y="19"/>
                      <a:pt x="11" y="19"/>
                      <a:pt x="8" y="22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9" y="22"/>
                      <a:pt x="9" y="22"/>
                      <a:pt x="10" y="22"/>
                    </a:cubicBezTo>
                    <a:cubicBezTo>
                      <a:pt x="11" y="21"/>
                      <a:pt x="11" y="21"/>
                      <a:pt x="13" y="21"/>
                    </a:cubicBezTo>
                    <a:cubicBezTo>
                      <a:pt x="13" y="21"/>
                      <a:pt x="13" y="21"/>
                      <a:pt x="14" y="21"/>
                    </a:cubicBezTo>
                    <a:cubicBezTo>
                      <a:pt x="13" y="26"/>
                      <a:pt x="5" y="23"/>
                      <a:pt x="2" y="27"/>
                    </a:cubicBezTo>
                    <a:cubicBezTo>
                      <a:pt x="4" y="31"/>
                      <a:pt x="0" y="32"/>
                      <a:pt x="1" y="38"/>
                    </a:cubicBezTo>
                    <a:cubicBezTo>
                      <a:pt x="2" y="40"/>
                      <a:pt x="3" y="42"/>
                      <a:pt x="5" y="42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7" y="41"/>
                      <a:pt x="3" y="36"/>
                      <a:pt x="4" y="32"/>
                    </a:cubicBezTo>
                    <a:cubicBezTo>
                      <a:pt x="5" y="33"/>
                      <a:pt x="6" y="33"/>
                      <a:pt x="6" y="33"/>
                    </a:cubicBezTo>
                    <a:cubicBezTo>
                      <a:pt x="7" y="33"/>
                      <a:pt x="8" y="32"/>
                      <a:pt x="9" y="30"/>
                    </a:cubicBezTo>
                    <a:cubicBezTo>
                      <a:pt x="10" y="28"/>
                      <a:pt x="12" y="27"/>
                      <a:pt x="14" y="27"/>
                    </a:cubicBezTo>
                    <a:cubicBezTo>
                      <a:pt x="14" y="27"/>
                      <a:pt x="14" y="27"/>
                      <a:pt x="14" y="27"/>
                    </a:cubicBezTo>
                    <a:cubicBezTo>
                      <a:pt x="14" y="28"/>
                      <a:pt x="14" y="29"/>
                      <a:pt x="14" y="31"/>
                    </a:cubicBezTo>
                    <a:cubicBezTo>
                      <a:pt x="16" y="26"/>
                      <a:pt x="18" y="21"/>
                      <a:pt x="25" y="20"/>
                    </a:cubicBezTo>
                    <a:cubicBezTo>
                      <a:pt x="24" y="20"/>
                      <a:pt x="19" y="25"/>
                      <a:pt x="18" y="29"/>
                    </a:cubicBezTo>
                    <a:cubicBezTo>
                      <a:pt x="25" y="28"/>
                      <a:pt x="27" y="23"/>
                      <a:pt x="30" y="20"/>
                    </a:cubicBezTo>
                    <a:cubicBezTo>
                      <a:pt x="30" y="20"/>
                      <a:pt x="31" y="20"/>
                      <a:pt x="31" y="20"/>
                    </a:cubicBezTo>
                    <a:cubicBezTo>
                      <a:pt x="32" y="20"/>
                      <a:pt x="33" y="20"/>
                      <a:pt x="34" y="20"/>
                    </a:cubicBezTo>
                    <a:cubicBezTo>
                      <a:pt x="35" y="20"/>
                      <a:pt x="35" y="20"/>
                      <a:pt x="36" y="20"/>
                    </a:cubicBezTo>
                    <a:cubicBezTo>
                      <a:pt x="38" y="20"/>
                      <a:pt x="39" y="20"/>
                      <a:pt x="39" y="22"/>
                    </a:cubicBezTo>
                    <a:cubicBezTo>
                      <a:pt x="38" y="22"/>
                      <a:pt x="38" y="22"/>
                      <a:pt x="37" y="22"/>
                    </a:cubicBezTo>
                    <a:cubicBezTo>
                      <a:pt x="36" y="22"/>
                      <a:pt x="35" y="22"/>
                      <a:pt x="35" y="22"/>
                    </a:cubicBezTo>
                    <a:cubicBezTo>
                      <a:pt x="34" y="22"/>
                      <a:pt x="33" y="21"/>
                      <a:pt x="32" y="21"/>
                    </a:cubicBezTo>
                    <a:cubicBezTo>
                      <a:pt x="31" y="24"/>
                      <a:pt x="32" y="27"/>
                      <a:pt x="29" y="29"/>
                    </a:cubicBezTo>
                    <a:cubicBezTo>
                      <a:pt x="29" y="29"/>
                      <a:pt x="30" y="29"/>
                      <a:pt x="30" y="29"/>
                    </a:cubicBezTo>
                    <a:cubicBezTo>
                      <a:pt x="37" y="29"/>
                      <a:pt x="38" y="24"/>
                      <a:pt x="43" y="22"/>
                    </a:cubicBezTo>
                    <a:cubicBezTo>
                      <a:pt x="49" y="23"/>
                      <a:pt x="51" y="27"/>
                      <a:pt x="58" y="27"/>
                    </a:cubicBezTo>
                    <a:cubicBezTo>
                      <a:pt x="58" y="27"/>
                      <a:pt x="58" y="27"/>
                      <a:pt x="58" y="27"/>
                    </a:cubicBezTo>
                    <a:cubicBezTo>
                      <a:pt x="55" y="28"/>
                      <a:pt x="55" y="34"/>
                      <a:pt x="50" y="34"/>
                    </a:cubicBezTo>
                    <a:cubicBezTo>
                      <a:pt x="51" y="32"/>
                      <a:pt x="52" y="29"/>
                      <a:pt x="52" y="26"/>
                    </a:cubicBezTo>
                    <a:cubicBezTo>
                      <a:pt x="48" y="26"/>
                      <a:pt x="46" y="27"/>
                      <a:pt x="43" y="29"/>
                    </a:cubicBezTo>
                    <a:cubicBezTo>
                      <a:pt x="43" y="31"/>
                      <a:pt x="45" y="31"/>
                      <a:pt x="44" y="34"/>
                    </a:cubicBezTo>
                    <a:cubicBezTo>
                      <a:pt x="43" y="36"/>
                      <a:pt x="39" y="35"/>
                      <a:pt x="38" y="36"/>
                    </a:cubicBezTo>
                    <a:cubicBezTo>
                      <a:pt x="38" y="37"/>
                      <a:pt x="40" y="37"/>
                      <a:pt x="41" y="37"/>
                    </a:cubicBezTo>
                    <a:cubicBezTo>
                      <a:pt x="38" y="42"/>
                      <a:pt x="31" y="42"/>
                      <a:pt x="26" y="44"/>
                    </a:cubicBezTo>
                    <a:cubicBezTo>
                      <a:pt x="25" y="46"/>
                      <a:pt x="28" y="45"/>
                      <a:pt x="28" y="47"/>
                    </a:cubicBezTo>
                    <a:cubicBezTo>
                      <a:pt x="32" y="46"/>
                      <a:pt x="35" y="45"/>
                      <a:pt x="37" y="43"/>
                    </a:cubicBezTo>
                    <a:cubicBezTo>
                      <a:pt x="39" y="45"/>
                      <a:pt x="32" y="47"/>
                      <a:pt x="31" y="50"/>
                    </a:cubicBezTo>
                    <a:cubicBezTo>
                      <a:pt x="33" y="53"/>
                      <a:pt x="34" y="57"/>
                      <a:pt x="35" y="61"/>
                    </a:cubicBezTo>
                    <a:cubicBezTo>
                      <a:pt x="39" y="58"/>
                      <a:pt x="36" y="48"/>
                      <a:pt x="39" y="44"/>
                    </a:cubicBezTo>
                    <a:cubicBezTo>
                      <a:pt x="40" y="44"/>
                      <a:pt x="41" y="45"/>
                      <a:pt x="41" y="46"/>
                    </a:cubicBezTo>
                    <a:cubicBezTo>
                      <a:pt x="41" y="48"/>
                      <a:pt x="41" y="49"/>
                      <a:pt x="43" y="49"/>
                    </a:cubicBezTo>
                    <a:cubicBezTo>
                      <a:pt x="43" y="49"/>
                      <a:pt x="43" y="49"/>
                      <a:pt x="43" y="49"/>
                    </a:cubicBezTo>
                    <a:cubicBezTo>
                      <a:pt x="44" y="43"/>
                      <a:pt x="55" y="45"/>
                      <a:pt x="54" y="36"/>
                    </a:cubicBezTo>
                    <a:cubicBezTo>
                      <a:pt x="54" y="37"/>
                      <a:pt x="55" y="37"/>
                      <a:pt x="56" y="37"/>
                    </a:cubicBezTo>
                    <a:cubicBezTo>
                      <a:pt x="59" y="37"/>
                      <a:pt x="60" y="34"/>
                      <a:pt x="61" y="31"/>
                    </a:cubicBezTo>
                    <a:cubicBezTo>
                      <a:pt x="61" y="31"/>
                      <a:pt x="61" y="31"/>
                      <a:pt x="61" y="31"/>
                    </a:cubicBezTo>
                    <a:cubicBezTo>
                      <a:pt x="62" y="31"/>
                      <a:pt x="63" y="31"/>
                      <a:pt x="64" y="32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4" y="23"/>
                      <a:pt x="63" y="23"/>
                      <a:pt x="63" y="22"/>
                    </a:cubicBezTo>
                    <a:cubicBezTo>
                      <a:pt x="63" y="24"/>
                      <a:pt x="63" y="27"/>
                      <a:pt x="63" y="29"/>
                    </a:cubicBezTo>
                    <a:cubicBezTo>
                      <a:pt x="60" y="29"/>
                      <a:pt x="61" y="24"/>
                      <a:pt x="61" y="21"/>
                    </a:cubicBezTo>
                    <a:cubicBezTo>
                      <a:pt x="61" y="21"/>
                      <a:pt x="61" y="21"/>
                      <a:pt x="60" y="2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59" y="21"/>
                      <a:pt x="59" y="21"/>
                      <a:pt x="59" y="21"/>
                    </a:cubicBezTo>
                    <a:cubicBezTo>
                      <a:pt x="58" y="21"/>
                      <a:pt x="57" y="20"/>
                      <a:pt x="58" y="18"/>
                    </a:cubicBezTo>
                    <a:cubicBezTo>
                      <a:pt x="57" y="19"/>
                      <a:pt x="55" y="23"/>
                      <a:pt x="57" y="23"/>
                    </a:cubicBezTo>
                    <a:cubicBezTo>
                      <a:pt x="57" y="23"/>
                      <a:pt x="56" y="23"/>
                      <a:pt x="56" y="23"/>
                    </a:cubicBezTo>
                    <a:cubicBezTo>
                      <a:pt x="52" y="23"/>
                      <a:pt x="47" y="17"/>
                      <a:pt x="48" y="9"/>
                    </a:cubicBezTo>
                    <a:cubicBezTo>
                      <a:pt x="48" y="9"/>
                      <a:pt x="48" y="9"/>
                      <a:pt x="48" y="9"/>
                    </a:cubicBezTo>
                    <a:cubicBezTo>
                      <a:pt x="44" y="9"/>
                      <a:pt x="46" y="19"/>
                      <a:pt x="48" y="19"/>
                    </a:cubicBezTo>
                    <a:cubicBezTo>
                      <a:pt x="47" y="20"/>
                      <a:pt x="46" y="20"/>
                      <a:pt x="45" y="20"/>
                    </a:cubicBezTo>
                    <a:cubicBezTo>
                      <a:pt x="41" y="20"/>
                      <a:pt x="40" y="12"/>
                      <a:pt x="37" y="11"/>
                    </a:cubicBezTo>
                    <a:cubicBezTo>
                      <a:pt x="33" y="13"/>
                      <a:pt x="37" y="17"/>
                      <a:pt x="35" y="18"/>
                    </a:cubicBezTo>
                    <a:cubicBezTo>
                      <a:pt x="30" y="15"/>
                      <a:pt x="31" y="8"/>
                      <a:pt x="25" y="8"/>
                    </a:cubicBezTo>
                    <a:moveTo>
                      <a:pt x="56" y="0"/>
                    </a:moveTo>
                    <a:cubicBezTo>
                      <a:pt x="44" y="0"/>
                      <a:pt x="44" y="0"/>
                      <a:pt x="44" y="0"/>
                    </a:cubicBezTo>
                    <a:cubicBezTo>
                      <a:pt x="44" y="2"/>
                      <a:pt x="45" y="4"/>
                      <a:pt x="48" y="5"/>
                    </a:cubicBezTo>
                    <a:cubicBezTo>
                      <a:pt x="49" y="5"/>
                      <a:pt x="49" y="5"/>
                      <a:pt x="49" y="5"/>
                    </a:cubicBezTo>
                    <a:cubicBezTo>
                      <a:pt x="52" y="5"/>
                      <a:pt x="48" y="3"/>
                      <a:pt x="50" y="2"/>
                    </a:cubicBezTo>
                    <a:cubicBezTo>
                      <a:pt x="54" y="8"/>
                      <a:pt x="58" y="13"/>
                      <a:pt x="64" y="16"/>
                    </a:cubicBezTo>
                    <a:cubicBezTo>
                      <a:pt x="64" y="11"/>
                      <a:pt x="64" y="11"/>
                      <a:pt x="64" y="11"/>
                    </a:cubicBezTo>
                    <a:cubicBezTo>
                      <a:pt x="59" y="9"/>
                      <a:pt x="56" y="7"/>
                      <a:pt x="56" y="0"/>
                    </a:cubicBezTo>
                    <a:moveTo>
                      <a:pt x="63" y="0"/>
                    </a:moveTo>
                    <a:cubicBezTo>
                      <a:pt x="56" y="0"/>
                      <a:pt x="56" y="0"/>
                      <a:pt x="56" y="0"/>
                    </a:cubicBezTo>
                    <a:cubicBezTo>
                      <a:pt x="59" y="4"/>
                      <a:pt x="62" y="4"/>
                      <a:pt x="64" y="7"/>
                    </a:cubicBezTo>
                    <a:cubicBezTo>
                      <a:pt x="64" y="1"/>
                      <a:pt x="64" y="1"/>
                      <a:pt x="64" y="1"/>
                    </a:cubicBezTo>
                    <a:cubicBezTo>
                      <a:pt x="64" y="0"/>
                      <a:pt x="63" y="0"/>
                      <a:pt x="63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4" name="Freeform 790"/>
              <p:cNvSpPr>
                <a:spLocks/>
              </p:cNvSpPr>
              <p:nvPr/>
            </p:nvSpPr>
            <p:spPr bwMode="auto">
              <a:xfrm>
                <a:off x="2058" y="406"/>
                <a:ext cx="197" cy="129"/>
              </a:xfrm>
              <a:custGeom>
                <a:avLst/>
                <a:gdLst/>
                <a:ahLst/>
                <a:cxnLst>
                  <a:cxn ang="0">
                    <a:pos x="33" y="0"/>
                  </a:cxn>
                  <a:cxn ang="0">
                    <a:pos x="29" y="3"/>
                  </a:cxn>
                  <a:cxn ang="0">
                    <a:pos x="30" y="4"/>
                  </a:cxn>
                  <a:cxn ang="0">
                    <a:pos x="31" y="4"/>
                  </a:cxn>
                  <a:cxn ang="0">
                    <a:pos x="32" y="4"/>
                  </a:cxn>
                  <a:cxn ang="0">
                    <a:pos x="33" y="4"/>
                  </a:cxn>
                  <a:cxn ang="0">
                    <a:pos x="7" y="14"/>
                  </a:cxn>
                  <a:cxn ang="0">
                    <a:pos x="5" y="25"/>
                  </a:cxn>
                  <a:cxn ang="0">
                    <a:pos x="13" y="18"/>
                  </a:cxn>
                  <a:cxn ang="0">
                    <a:pos x="18" y="22"/>
                  </a:cxn>
                  <a:cxn ang="0">
                    <a:pos x="19" y="21"/>
                  </a:cxn>
                  <a:cxn ang="0">
                    <a:pos x="20" y="16"/>
                  </a:cxn>
                  <a:cxn ang="0">
                    <a:pos x="26" y="19"/>
                  </a:cxn>
                  <a:cxn ang="0">
                    <a:pos x="27" y="19"/>
                  </a:cxn>
                  <a:cxn ang="0">
                    <a:pos x="32" y="15"/>
                  </a:cxn>
                  <a:cxn ang="0">
                    <a:pos x="31" y="11"/>
                  </a:cxn>
                  <a:cxn ang="0">
                    <a:pos x="32" y="11"/>
                  </a:cxn>
                  <a:cxn ang="0">
                    <a:pos x="37" y="1"/>
                  </a:cxn>
                  <a:cxn ang="0">
                    <a:pos x="33" y="0"/>
                  </a:cxn>
                </a:cxnLst>
                <a:rect l="0" t="0" r="r" b="b"/>
                <a:pathLst>
                  <a:path w="38" h="25">
                    <a:moveTo>
                      <a:pt x="33" y="0"/>
                    </a:moveTo>
                    <a:cubicBezTo>
                      <a:pt x="31" y="0"/>
                      <a:pt x="29" y="1"/>
                      <a:pt x="29" y="3"/>
                    </a:cubicBezTo>
                    <a:cubicBezTo>
                      <a:pt x="29" y="4"/>
                      <a:pt x="30" y="4"/>
                      <a:pt x="30" y="4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32" y="4"/>
                      <a:pt x="32" y="4"/>
                      <a:pt x="32" y="4"/>
                    </a:cubicBezTo>
                    <a:cubicBezTo>
                      <a:pt x="33" y="4"/>
                      <a:pt x="33" y="4"/>
                      <a:pt x="33" y="4"/>
                    </a:cubicBezTo>
                    <a:cubicBezTo>
                      <a:pt x="26" y="8"/>
                      <a:pt x="9" y="2"/>
                      <a:pt x="7" y="14"/>
                    </a:cubicBezTo>
                    <a:cubicBezTo>
                      <a:pt x="14" y="16"/>
                      <a:pt x="0" y="20"/>
                      <a:pt x="5" y="25"/>
                    </a:cubicBezTo>
                    <a:cubicBezTo>
                      <a:pt x="7" y="22"/>
                      <a:pt x="9" y="19"/>
                      <a:pt x="13" y="18"/>
                    </a:cubicBezTo>
                    <a:cubicBezTo>
                      <a:pt x="14" y="19"/>
                      <a:pt x="15" y="22"/>
                      <a:pt x="18" y="22"/>
                    </a:cubicBezTo>
                    <a:cubicBezTo>
                      <a:pt x="19" y="22"/>
                      <a:pt x="19" y="22"/>
                      <a:pt x="19" y="21"/>
                    </a:cubicBezTo>
                    <a:cubicBezTo>
                      <a:pt x="22" y="20"/>
                      <a:pt x="18" y="16"/>
                      <a:pt x="20" y="16"/>
                    </a:cubicBezTo>
                    <a:cubicBezTo>
                      <a:pt x="21" y="18"/>
                      <a:pt x="23" y="19"/>
                      <a:pt x="26" y="19"/>
                    </a:cubicBezTo>
                    <a:cubicBezTo>
                      <a:pt x="26" y="19"/>
                      <a:pt x="26" y="19"/>
                      <a:pt x="27" y="19"/>
                    </a:cubicBezTo>
                    <a:cubicBezTo>
                      <a:pt x="25" y="14"/>
                      <a:pt x="31" y="17"/>
                      <a:pt x="32" y="15"/>
                    </a:cubicBezTo>
                    <a:cubicBezTo>
                      <a:pt x="32" y="13"/>
                      <a:pt x="31" y="13"/>
                      <a:pt x="31" y="11"/>
                    </a:cubicBezTo>
                    <a:cubicBezTo>
                      <a:pt x="31" y="11"/>
                      <a:pt x="31" y="11"/>
                      <a:pt x="32" y="11"/>
                    </a:cubicBezTo>
                    <a:cubicBezTo>
                      <a:pt x="37" y="11"/>
                      <a:pt x="38" y="7"/>
                      <a:pt x="37" y="1"/>
                    </a:cubicBezTo>
                    <a:cubicBezTo>
                      <a:pt x="36" y="1"/>
                      <a:pt x="35" y="0"/>
                      <a:pt x="33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5" name="Freeform 791"/>
              <p:cNvSpPr>
                <a:spLocks/>
              </p:cNvSpPr>
              <p:nvPr/>
            </p:nvSpPr>
            <p:spPr bwMode="auto">
              <a:xfrm>
                <a:off x="2219" y="1296"/>
                <a:ext cx="36" cy="26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5" y="5"/>
                  </a:cxn>
                  <a:cxn ang="0">
                    <a:pos x="7" y="4"/>
                  </a:cxn>
                  <a:cxn ang="0">
                    <a:pos x="3" y="0"/>
                  </a:cxn>
                </a:cxnLst>
                <a:rect l="0" t="0" r="r" b="b"/>
                <a:pathLst>
                  <a:path w="7" h="5">
                    <a:moveTo>
                      <a:pt x="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3" y="3"/>
                      <a:pt x="0" y="2"/>
                      <a:pt x="0" y="4"/>
                    </a:cubicBezTo>
                    <a:cubicBezTo>
                      <a:pt x="0" y="4"/>
                      <a:pt x="3" y="5"/>
                      <a:pt x="5" y="5"/>
                    </a:cubicBezTo>
                    <a:cubicBezTo>
                      <a:pt x="6" y="5"/>
                      <a:pt x="7" y="5"/>
                      <a:pt x="7" y="4"/>
                    </a:cubicBezTo>
                    <a:cubicBezTo>
                      <a:pt x="5" y="3"/>
                      <a:pt x="6" y="0"/>
                      <a:pt x="3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6" name="Freeform 792"/>
              <p:cNvSpPr>
                <a:spLocks/>
              </p:cNvSpPr>
              <p:nvPr/>
            </p:nvSpPr>
            <p:spPr bwMode="auto">
              <a:xfrm>
                <a:off x="2193" y="1065"/>
                <a:ext cx="36" cy="36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7"/>
                  </a:cxn>
                  <a:cxn ang="0">
                    <a:pos x="7" y="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7" h="7">
                    <a:moveTo>
                      <a:pt x="6" y="0"/>
                    </a:moveTo>
                    <a:cubicBezTo>
                      <a:pt x="1" y="0"/>
                      <a:pt x="0" y="3"/>
                      <a:pt x="0" y="7"/>
                    </a:cubicBezTo>
                    <a:cubicBezTo>
                      <a:pt x="4" y="7"/>
                      <a:pt x="7" y="6"/>
                      <a:pt x="7" y="2"/>
                    </a:cubicBezTo>
                    <a:cubicBezTo>
                      <a:pt x="7" y="1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7" name="Freeform 793"/>
              <p:cNvSpPr>
                <a:spLocks/>
              </p:cNvSpPr>
              <p:nvPr/>
            </p:nvSpPr>
            <p:spPr bwMode="auto">
              <a:xfrm>
                <a:off x="2141" y="1265"/>
                <a:ext cx="57" cy="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11"/>
                  </a:cxn>
                  <a:cxn ang="0">
                    <a:pos x="11" y="10"/>
                  </a:cxn>
                  <a:cxn ang="0">
                    <a:pos x="0" y="0"/>
                  </a:cxn>
                </a:cxnLst>
                <a:rect l="0" t="0" r="r" b="b"/>
                <a:pathLst>
                  <a:path w="11" h="11">
                    <a:moveTo>
                      <a:pt x="0" y="0"/>
                    </a:moveTo>
                    <a:cubicBezTo>
                      <a:pt x="0" y="5"/>
                      <a:pt x="3" y="11"/>
                      <a:pt x="7" y="11"/>
                    </a:cubicBezTo>
                    <a:cubicBezTo>
                      <a:pt x="8" y="11"/>
                      <a:pt x="9" y="11"/>
                      <a:pt x="11" y="10"/>
                    </a:cubicBezTo>
                    <a:cubicBezTo>
                      <a:pt x="8" y="6"/>
                      <a:pt x="2" y="4"/>
                      <a:pt x="0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8" name="Freeform 794"/>
              <p:cNvSpPr>
                <a:spLocks/>
              </p:cNvSpPr>
              <p:nvPr/>
            </p:nvSpPr>
            <p:spPr bwMode="auto">
              <a:xfrm>
                <a:off x="2136" y="612"/>
                <a:ext cx="21" cy="21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4"/>
                  </a:cxn>
                  <a:cxn ang="0">
                    <a:pos x="4" y="4"/>
                  </a:cxn>
                  <a:cxn ang="0">
                    <a:pos x="2" y="0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cubicBezTo>
                      <a:pt x="2" y="1"/>
                      <a:pt x="0" y="2"/>
                      <a:pt x="1" y="4"/>
                    </a:cubicBezTo>
                    <a:cubicBezTo>
                      <a:pt x="2" y="4"/>
                      <a:pt x="3" y="4"/>
                      <a:pt x="4" y="4"/>
                    </a:cubicBezTo>
                    <a:cubicBezTo>
                      <a:pt x="4" y="2"/>
                      <a:pt x="4" y="0"/>
                      <a:pt x="2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9" name="Freeform 795"/>
              <p:cNvSpPr>
                <a:spLocks/>
              </p:cNvSpPr>
              <p:nvPr/>
            </p:nvSpPr>
            <p:spPr bwMode="auto">
              <a:xfrm>
                <a:off x="2048" y="622"/>
                <a:ext cx="109" cy="88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5"/>
                  </a:cxn>
                  <a:cxn ang="0">
                    <a:pos x="4" y="5"/>
                  </a:cxn>
                  <a:cxn ang="0">
                    <a:pos x="18" y="17"/>
                  </a:cxn>
                  <a:cxn ang="0">
                    <a:pos x="21" y="9"/>
                  </a:cxn>
                  <a:cxn ang="0">
                    <a:pos x="11" y="0"/>
                  </a:cxn>
                </a:cxnLst>
                <a:rect l="0" t="0" r="r" b="b"/>
                <a:pathLst>
                  <a:path w="21" h="17">
                    <a:moveTo>
                      <a:pt x="11" y="0"/>
                    </a:moveTo>
                    <a:cubicBezTo>
                      <a:pt x="7" y="1"/>
                      <a:pt x="2" y="2"/>
                      <a:pt x="0" y="5"/>
                    </a:cubicBezTo>
                    <a:cubicBezTo>
                      <a:pt x="1" y="5"/>
                      <a:pt x="3" y="5"/>
                      <a:pt x="4" y="5"/>
                    </a:cubicBezTo>
                    <a:cubicBezTo>
                      <a:pt x="13" y="5"/>
                      <a:pt x="19" y="11"/>
                      <a:pt x="18" y="17"/>
                    </a:cubicBezTo>
                    <a:cubicBezTo>
                      <a:pt x="21" y="14"/>
                      <a:pt x="21" y="13"/>
                      <a:pt x="21" y="9"/>
                    </a:cubicBezTo>
                    <a:cubicBezTo>
                      <a:pt x="20" y="4"/>
                      <a:pt x="12" y="5"/>
                      <a:pt x="11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0" name="Freeform 796"/>
              <p:cNvSpPr>
                <a:spLocks/>
              </p:cNvSpPr>
              <p:nvPr/>
            </p:nvSpPr>
            <p:spPr bwMode="auto">
              <a:xfrm>
                <a:off x="2110" y="592"/>
                <a:ext cx="21" cy="2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5"/>
                  </a:cxn>
                  <a:cxn ang="0">
                    <a:pos x="4" y="5"/>
                  </a:cxn>
                  <a:cxn ang="0">
                    <a:pos x="2" y="0"/>
                  </a:cxn>
                </a:cxnLst>
                <a:rect l="0" t="0" r="r" b="b"/>
                <a:pathLst>
                  <a:path w="4" h="5">
                    <a:moveTo>
                      <a:pt x="2" y="0"/>
                    </a:moveTo>
                    <a:cubicBezTo>
                      <a:pt x="1" y="2"/>
                      <a:pt x="0" y="3"/>
                      <a:pt x="1" y="5"/>
                    </a:cubicBezTo>
                    <a:cubicBezTo>
                      <a:pt x="2" y="5"/>
                      <a:pt x="3" y="5"/>
                      <a:pt x="4" y="5"/>
                    </a:cubicBezTo>
                    <a:cubicBezTo>
                      <a:pt x="4" y="2"/>
                      <a:pt x="3" y="1"/>
                      <a:pt x="2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1" name="Freeform 797"/>
              <p:cNvSpPr>
                <a:spLocks noEditPoints="1"/>
              </p:cNvSpPr>
              <p:nvPr/>
            </p:nvSpPr>
            <p:spPr bwMode="auto">
              <a:xfrm>
                <a:off x="1426" y="5"/>
                <a:ext cx="726" cy="1147"/>
              </a:xfrm>
              <a:custGeom>
                <a:avLst/>
                <a:gdLst/>
                <a:ahLst/>
                <a:cxnLst>
                  <a:cxn ang="0">
                    <a:pos x="54" y="124"/>
                  </a:cxn>
                  <a:cxn ang="0">
                    <a:pos x="31" y="104"/>
                  </a:cxn>
                  <a:cxn ang="0">
                    <a:pos x="45" y="126"/>
                  </a:cxn>
                  <a:cxn ang="0">
                    <a:pos x="48" y="99"/>
                  </a:cxn>
                  <a:cxn ang="0">
                    <a:pos x="40" y="89"/>
                  </a:cxn>
                  <a:cxn ang="0">
                    <a:pos x="80" y="0"/>
                  </a:cxn>
                  <a:cxn ang="0">
                    <a:pos x="63" y="23"/>
                  </a:cxn>
                  <a:cxn ang="0">
                    <a:pos x="67" y="3"/>
                  </a:cxn>
                  <a:cxn ang="0">
                    <a:pos x="60" y="13"/>
                  </a:cxn>
                  <a:cxn ang="0">
                    <a:pos x="57" y="16"/>
                  </a:cxn>
                  <a:cxn ang="0">
                    <a:pos x="50" y="47"/>
                  </a:cxn>
                  <a:cxn ang="0">
                    <a:pos x="40" y="37"/>
                  </a:cxn>
                  <a:cxn ang="0">
                    <a:pos x="34" y="58"/>
                  </a:cxn>
                  <a:cxn ang="0">
                    <a:pos x="31" y="103"/>
                  </a:cxn>
                  <a:cxn ang="0">
                    <a:pos x="10" y="98"/>
                  </a:cxn>
                  <a:cxn ang="0">
                    <a:pos x="22" y="111"/>
                  </a:cxn>
                  <a:cxn ang="0">
                    <a:pos x="9" y="105"/>
                  </a:cxn>
                  <a:cxn ang="0">
                    <a:pos x="26" y="122"/>
                  </a:cxn>
                  <a:cxn ang="0">
                    <a:pos x="40" y="137"/>
                  </a:cxn>
                  <a:cxn ang="0">
                    <a:pos x="8" y="152"/>
                  </a:cxn>
                  <a:cxn ang="0">
                    <a:pos x="22" y="179"/>
                  </a:cxn>
                  <a:cxn ang="0">
                    <a:pos x="24" y="203"/>
                  </a:cxn>
                  <a:cxn ang="0">
                    <a:pos x="41" y="203"/>
                  </a:cxn>
                  <a:cxn ang="0">
                    <a:pos x="44" y="213"/>
                  </a:cxn>
                  <a:cxn ang="0">
                    <a:pos x="53" y="203"/>
                  </a:cxn>
                  <a:cxn ang="0">
                    <a:pos x="36" y="196"/>
                  </a:cxn>
                  <a:cxn ang="0">
                    <a:pos x="29" y="195"/>
                  </a:cxn>
                  <a:cxn ang="0">
                    <a:pos x="67" y="181"/>
                  </a:cxn>
                  <a:cxn ang="0">
                    <a:pos x="75" y="203"/>
                  </a:cxn>
                  <a:cxn ang="0">
                    <a:pos x="83" y="223"/>
                  </a:cxn>
                  <a:cxn ang="0">
                    <a:pos x="114" y="201"/>
                  </a:cxn>
                  <a:cxn ang="0">
                    <a:pos x="100" y="181"/>
                  </a:cxn>
                  <a:cxn ang="0">
                    <a:pos x="77" y="171"/>
                  </a:cxn>
                  <a:cxn ang="0">
                    <a:pos x="81" y="140"/>
                  </a:cxn>
                  <a:cxn ang="0">
                    <a:pos x="116" y="142"/>
                  </a:cxn>
                  <a:cxn ang="0">
                    <a:pos x="118" y="136"/>
                  </a:cxn>
                  <a:cxn ang="0">
                    <a:pos x="112" y="133"/>
                  </a:cxn>
                  <a:cxn ang="0">
                    <a:pos x="121" y="130"/>
                  </a:cxn>
                  <a:cxn ang="0">
                    <a:pos x="126" y="131"/>
                  </a:cxn>
                  <a:cxn ang="0">
                    <a:pos x="120" y="127"/>
                  </a:cxn>
                  <a:cxn ang="0">
                    <a:pos x="125" y="103"/>
                  </a:cxn>
                  <a:cxn ang="0">
                    <a:pos x="115" y="118"/>
                  </a:cxn>
                  <a:cxn ang="0">
                    <a:pos x="102" y="107"/>
                  </a:cxn>
                  <a:cxn ang="0">
                    <a:pos x="104" y="127"/>
                  </a:cxn>
                  <a:cxn ang="0">
                    <a:pos x="98" y="110"/>
                  </a:cxn>
                  <a:cxn ang="0">
                    <a:pos x="87" y="139"/>
                  </a:cxn>
                  <a:cxn ang="0">
                    <a:pos x="89" y="123"/>
                  </a:cxn>
                  <a:cxn ang="0">
                    <a:pos x="80" y="106"/>
                  </a:cxn>
                  <a:cxn ang="0">
                    <a:pos x="71" y="120"/>
                  </a:cxn>
                  <a:cxn ang="0">
                    <a:pos x="57" y="121"/>
                  </a:cxn>
                  <a:cxn ang="0">
                    <a:pos x="54" y="109"/>
                  </a:cxn>
                  <a:cxn ang="0">
                    <a:pos x="69" y="75"/>
                  </a:cxn>
                  <a:cxn ang="0">
                    <a:pos x="76" y="75"/>
                  </a:cxn>
                  <a:cxn ang="0">
                    <a:pos x="74" y="36"/>
                  </a:cxn>
                  <a:cxn ang="0">
                    <a:pos x="78" y="27"/>
                  </a:cxn>
                </a:cxnLst>
                <a:rect l="0" t="0" r="r" b="b"/>
                <a:pathLst>
                  <a:path w="140" h="223">
                    <a:moveTo>
                      <a:pt x="69" y="140"/>
                    </a:moveTo>
                    <a:cubicBezTo>
                      <a:pt x="68" y="139"/>
                      <a:pt x="71" y="136"/>
                      <a:pt x="75" y="136"/>
                    </a:cubicBezTo>
                    <a:cubicBezTo>
                      <a:pt x="76" y="136"/>
                      <a:pt x="77" y="136"/>
                      <a:pt x="78" y="137"/>
                    </a:cubicBezTo>
                    <a:cubicBezTo>
                      <a:pt x="76" y="139"/>
                      <a:pt x="70" y="137"/>
                      <a:pt x="69" y="140"/>
                    </a:cubicBezTo>
                    <a:moveTo>
                      <a:pt x="42" y="168"/>
                    </a:moveTo>
                    <a:cubicBezTo>
                      <a:pt x="42" y="163"/>
                      <a:pt x="47" y="156"/>
                      <a:pt x="48" y="147"/>
                    </a:cubicBezTo>
                    <a:cubicBezTo>
                      <a:pt x="49" y="137"/>
                      <a:pt x="45" y="126"/>
                      <a:pt x="54" y="124"/>
                    </a:cubicBezTo>
                    <a:cubicBezTo>
                      <a:pt x="57" y="143"/>
                      <a:pt x="50" y="157"/>
                      <a:pt x="42" y="168"/>
                    </a:cubicBezTo>
                    <a:moveTo>
                      <a:pt x="50" y="123"/>
                    </a:moveTo>
                    <a:cubicBezTo>
                      <a:pt x="47" y="120"/>
                      <a:pt x="53" y="117"/>
                      <a:pt x="54" y="116"/>
                    </a:cubicBezTo>
                    <a:cubicBezTo>
                      <a:pt x="56" y="117"/>
                      <a:pt x="50" y="120"/>
                      <a:pt x="50" y="123"/>
                    </a:cubicBezTo>
                    <a:moveTo>
                      <a:pt x="30" y="107"/>
                    </a:moveTo>
                    <a:cubicBezTo>
                      <a:pt x="28" y="107"/>
                      <a:pt x="29" y="105"/>
                      <a:pt x="27" y="105"/>
                    </a:cubicBezTo>
                    <a:cubicBezTo>
                      <a:pt x="28" y="104"/>
                      <a:pt x="29" y="104"/>
                      <a:pt x="31" y="104"/>
                    </a:cubicBezTo>
                    <a:cubicBezTo>
                      <a:pt x="31" y="105"/>
                      <a:pt x="31" y="106"/>
                      <a:pt x="31" y="107"/>
                    </a:cubicBezTo>
                    <a:cubicBezTo>
                      <a:pt x="30" y="107"/>
                      <a:pt x="30" y="107"/>
                      <a:pt x="30" y="107"/>
                    </a:cubicBezTo>
                    <a:moveTo>
                      <a:pt x="45" y="126"/>
                    </a:moveTo>
                    <a:cubicBezTo>
                      <a:pt x="42" y="124"/>
                      <a:pt x="41" y="121"/>
                      <a:pt x="38" y="119"/>
                    </a:cubicBezTo>
                    <a:cubicBezTo>
                      <a:pt x="43" y="116"/>
                      <a:pt x="43" y="108"/>
                      <a:pt x="46" y="103"/>
                    </a:cubicBezTo>
                    <a:cubicBezTo>
                      <a:pt x="47" y="105"/>
                      <a:pt x="47" y="109"/>
                      <a:pt x="50" y="110"/>
                    </a:cubicBezTo>
                    <a:cubicBezTo>
                      <a:pt x="48" y="115"/>
                      <a:pt x="43" y="117"/>
                      <a:pt x="45" y="126"/>
                    </a:cubicBezTo>
                    <a:moveTo>
                      <a:pt x="27" y="102"/>
                    </a:moveTo>
                    <a:cubicBezTo>
                      <a:pt x="27" y="101"/>
                      <a:pt x="26" y="101"/>
                      <a:pt x="26" y="101"/>
                    </a:cubicBezTo>
                    <a:cubicBezTo>
                      <a:pt x="27" y="101"/>
                      <a:pt x="27" y="101"/>
                      <a:pt x="27" y="102"/>
                    </a:cubicBezTo>
                    <a:moveTo>
                      <a:pt x="46" y="99"/>
                    </a:moveTo>
                    <a:cubicBezTo>
                      <a:pt x="46" y="98"/>
                      <a:pt x="46" y="97"/>
                      <a:pt x="46" y="96"/>
                    </a:cubicBezTo>
                    <a:cubicBezTo>
                      <a:pt x="47" y="96"/>
                      <a:pt x="48" y="96"/>
                      <a:pt x="49" y="96"/>
                    </a:cubicBezTo>
                    <a:cubicBezTo>
                      <a:pt x="49" y="98"/>
                      <a:pt x="48" y="98"/>
                      <a:pt x="48" y="99"/>
                    </a:cubicBezTo>
                    <a:cubicBezTo>
                      <a:pt x="47" y="99"/>
                      <a:pt x="46" y="99"/>
                      <a:pt x="46" y="99"/>
                    </a:cubicBezTo>
                    <a:moveTo>
                      <a:pt x="36" y="112"/>
                    </a:moveTo>
                    <a:cubicBezTo>
                      <a:pt x="34" y="107"/>
                      <a:pt x="39" y="100"/>
                      <a:pt x="34" y="97"/>
                    </a:cubicBezTo>
                    <a:cubicBezTo>
                      <a:pt x="34" y="96"/>
                      <a:pt x="36" y="97"/>
                      <a:pt x="36" y="95"/>
                    </a:cubicBezTo>
                    <a:cubicBezTo>
                      <a:pt x="40" y="98"/>
                      <a:pt x="38" y="109"/>
                      <a:pt x="36" y="112"/>
                    </a:cubicBezTo>
                    <a:moveTo>
                      <a:pt x="37" y="93"/>
                    </a:moveTo>
                    <a:cubicBezTo>
                      <a:pt x="36" y="90"/>
                      <a:pt x="41" y="92"/>
                      <a:pt x="40" y="89"/>
                    </a:cubicBezTo>
                    <a:cubicBezTo>
                      <a:pt x="42" y="89"/>
                      <a:pt x="41" y="91"/>
                      <a:pt x="41" y="93"/>
                    </a:cubicBezTo>
                    <a:cubicBezTo>
                      <a:pt x="40" y="93"/>
                      <a:pt x="39" y="93"/>
                      <a:pt x="37" y="93"/>
                    </a:cubicBezTo>
                    <a:moveTo>
                      <a:pt x="60" y="44"/>
                    </a:moveTo>
                    <a:cubicBezTo>
                      <a:pt x="57" y="40"/>
                      <a:pt x="66" y="38"/>
                      <a:pt x="68" y="35"/>
                    </a:cubicBezTo>
                    <a:cubicBezTo>
                      <a:pt x="71" y="39"/>
                      <a:pt x="62" y="41"/>
                      <a:pt x="60" y="44"/>
                    </a:cubicBezTo>
                    <a:moveTo>
                      <a:pt x="91" y="0"/>
                    </a:moveTo>
                    <a:cubicBezTo>
                      <a:pt x="80" y="0"/>
                      <a:pt x="80" y="0"/>
                      <a:pt x="80" y="0"/>
                    </a:cubicBezTo>
                    <a:cubicBezTo>
                      <a:pt x="82" y="10"/>
                      <a:pt x="76" y="26"/>
                      <a:pt x="75" y="32"/>
                    </a:cubicBezTo>
                    <a:cubicBezTo>
                      <a:pt x="70" y="32"/>
                      <a:pt x="67" y="35"/>
                      <a:pt x="63" y="36"/>
                    </a:cubicBezTo>
                    <a:cubicBezTo>
                      <a:pt x="63" y="32"/>
                      <a:pt x="65" y="28"/>
                      <a:pt x="67" y="26"/>
                    </a:cubicBezTo>
                    <a:cubicBezTo>
                      <a:pt x="67" y="25"/>
                      <a:pt x="67" y="25"/>
                      <a:pt x="66" y="25"/>
                    </a:cubicBezTo>
                    <a:cubicBezTo>
                      <a:pt x="66" y="25"/>
                      <a:pt x="66" y="25"/>
                      <a:pt x="65" y="25"/>
                    </a:cubicBezTo>
                    <a:cubicBezTo>
                      <a:pt x="65" y="25"/>
                      <a:pt x="65" y="25"/>
                      <a:pt x="64" y="25"/>
                    </a:cubicBezTo>
                    <a:cubicBezTo>
                      <a:pt x="63" y="25"/>
                      <a:pt x="63" y="25"/>
                      <a:pt x="63" y="23"/>
                    </a:cubicBezTo>
                    <a:cubicBezTo>
                      <a:pt x="65" y="19"/>
                      <a:pt x="72" y="19"/>
                      <a:pt x="74" y="14"/>
                    </a:cubicBezTo>
                    <a:cubicBezTo>
                      <a:pt x="73" y="13"/>
                      <a:pt x="72" y="13"/>
                      <a:pt x="72" y="13"/>
                    </a:cubicBezTo>
                    <a:cubicBezTo>
                      <a:pt x="71" y="13"/>
                      <a:pt x="71" y="13"/>
                      <a:pt x="71" y="13"/>
                    </a:cubicBezTo>
                    <a:cubicBezTo>
                      <a:pt x="70" y="13"/>
                      <a:pt x="70" y="13"/>
                      <a:pt x="70" y="13"/>
                    </a:cubicBezTo>
                    <a:cubicBezTo>
                      <a:pt x="69" y="13"/>
                      <a:pt x="69" y="13"/>
                      <a:pt x="68" y="12"/>
                    </a:cubicBezTo>
                    <a:cubicBezTo>
                      <a:pt x="67" y="14"/>
                      <a:pt x="64" y="15"/>
                      <a:pt x="64" y="19"/>
                    </a:cubicBezTo>
                    <a:cubicBezTo>
                      <a:pt x="60" y="12"/>
                      <a:pt x="69" y="10"/>
                      <a:pt x="67" y="3"/>
                    </a:cubicBezTo>
                    <a:cubicBezTo>
                      <a:pt x="67" y="3"/>
                      <a:pt x="67" y="3"/>
                      <a:pt x="67" y="3"/>
                    </a:cubicBezTo>
                    <a:cubicBezTo>
                      <a:pt x="65" y="3"/>
                      <a:pt x="59" y="5"/>
                      <a:pt x="61" y="11"/>
                    </a:cubicBezTo>
                    <a:cubicBezTo>
                      <a:pt x="56" y="9"/>
                      <a:pt x="58" y="6"/>
                      <a:pt x="56" y="3"/>
                    </a:cubicBezTo>
                    <a:cubicBezTo>
                      <a:pt x="56" y="1"/>
                      <a:pt x="55" y="1"/>
                      <a:pt x="53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7" y="3"/>
                      <a:pt x="49" y="4"/>
                      <a:pt x="46" y="6"/>
                    </a:cubicBezTo>
                    <a:cubicBezTo>
                      <a:pt x="53" y="8"/>
                      <a:pt x="56" y="7"/>
                      <a:pt x="60" y="13"/>
                    </a:cubicBezTo>
                    <a:cubicBezTo>
                      <a:pt x="60" y="13"/>
                      <a:pt x="59" y="13"/>
                      <a:pt x="59" y="13"/>
                    </a:cubicBezTo>
                    <a:cubicBezTo>
                      <a:pt x="58" y="13"/>
                      <a:pt x="58" y="13"/>
                      <a:pt x="57" y="12"/>
                    </a:cubicBezTo>
                    <a:cubicBezTo>
                      <a:pt x="56" y="12"/>
                      <a:pt x="54" y="11"/>
                      <a:pt x="53" y="11"/>
                    </a:cubicBezTo>
                    <a:cubicBezTo>
                      <a:pt x="52" y="11"/>
                      <a:pt x="52" y="11"/>
                      <a:pt x="51" y="12"/>
                    </a:cubicBezTo>
                    <a:cubicBezTo>
                      <a:pt x="51" y="16"/>
                      <a:pt x="53" y="16"/>
                      <a:pt x="55" y="16"/>
                    </a:cubicBezTo>
                    <a:cubicBezTo>
                      <a:pt x="55" y="16"/>
                      <a:pt x="56" y="16"/>
                      <a:pt x="56" y="16"/>
                    </a:cubicBezTo>
                    <a:cubicBezTo>
                      <a:pt x="56" y="16"/>
                      <a:pt x="57" y="16"/>
                      <a:pt x="57" y="16"/>
                    </a:cubicBezTo>
                    <a:cubicBezTo>
                      <a:pt x="59" y="16"/>
                      <a:pt x="61" y="17"/>
                      <a:pt x="62" y="18"/>
                    </a:cubicBezTo>
                    <a:cubicBezTo>
                      <a:pt x="58" y="23"/>
                      <a:pt x="65" y="37"/>
                      <a:pt x="56" y="41"/>
                    </a:cubicBezTo>
                    <a:cubicBezTo>
                      <a:pt x="58" y="36"/>
                      <a:pt x="58" y="32"/>
                      <a:pt x="60" y="28"/>
                    </a:cubicBezTo>
                    <a:cubicBezTo>
                      <a:pt x="57" y="26"/>
                      <a:pt x="55" y="25"/>
                      <a:pt x="53" y="23"/>
                    </a:cubicBezTo>
                    <a:cubicBezTo>
                      <a:pt x="53" y="26"/>
                      <a:pt x="54" y="29"/>
                      <a:pt x="51" y="29"/>
                    </a:cubicBezTo>
                    <a:cubicBezTo>
                      <a:pt x="51" y="29"/>
                      <a:pt x="51" y="29"/>
                      <a:pt x="50" y="29"/>
                    </a:cubicBezTo>
                    <a:cubicBezTo>
                      <a:pt x="52" y="34"/>
                      <a:pt x="58" y="44"/>
                      <a:pt x="50" y="47"/>
                    </a:cubicBezTo>
                    <a:cubicBezTo>
                      <a:pt x="50" y="42"/>
                      <a:pt x="52" y="39"/>
                      <a:pt x="50" y="34"/>
                    </a:cubicBezTo>
                    <a:cubicBezTo>
                      <a:pt x="48" y="33"/>
                      <a:pt x="41" y="34"/>
                      <a:pt x="40" y="29"/>
                    </a:cubicBezTo>
                    <a:cubicBezTo>
                      <a:pt x="39" y="30"/>
                      <a:pt x="42" y="36"/>
                      <a:pt x="44" y="37"/>
                    </a:cubicBezTo>
                    <a:cubicBezTo>
                      <a:pt x="43" y="38"/>
                      <a:pt x="43" y="38"/>
                      <a:pt x="43" y="38"/>
                    </a:cubicBezTo>
                    <a:cubicBezTo>
                      <a:pt x="43" y="38"/>
                      <a:pt x="43" y="38"/>
                      <a:pt x="42" y="38"/>
                    </a:cubicBezTo>
                    <a:cubicBezTo>
                      <a:pt x="42" y="37"/>
                      <a:pt x="41" y="37"/>
                      <a:pt x="41" y="37"/>
                    </a:cubicBezTo>
                    <a:cubicBezTo>
                      <a:pt x="41" y="37"/>
                      <a:pt x="41" y="37"/>
                      <a:pt x="40" y="37"/>
                    </a:cubicBezTo>
                    <a:cubicBezTo>
                      <a:pt x="40" y="43"/>
                      <a:pt x="44" y="44"/>
                      <a:pt x="49" y="45"/>
                    </a:cubicBezTo>
                    <a:cubicBezTo>
                      <a:pt x="50" y="54"/>
                      <a:pt x="44" y="56"/>
                      <a:pt x="44" y="64"/>
                    </a:cubicBezTo>
                    <a:cubicBezTo>
                      <a:pt x="39" y="58"/>
                      <a:pt x="36" y="50"/>
                      <a:pt x="30" y="46"/>
                    </a:cubicBezTo>
                    <a:cubicBezTo>
                      <a:pt x="27" y="49"/>
                      <a:pt x="34" y="51"/>
                      <a:pt x="35" y="54"/>
                    </a:cubicBezTo>
                    <a:cubicBezTo>
                      <a:pt x="35" y="56"/>
                      <a:pt x="31" y="55"/>
                      <a:pt x="31" y="57"/>
                    </a:cubicBezTo>
                    <a:cubicBezTo>
                      <a:pt x="31" y="59"/>
                      <a:pt x="32" y="59"/>
                      <a:pt x="33" y="59"/>
                    </a:cubicBezTo>
                    <a:cubicBezTo>
                      <a:pt x="33" y="59"/>
                      <a:pt x="34" y="59"/>
                      <a:pt x="34" y="58"/>
                    </a:cubicBezTo>
                    <a:cubicBezTo>
                      <a:pt x="35" y="58"/>
                      <a:pt x="35" y="58"/>
                      <a:pt x="36" y="58"/>
                    </a:cubicBezTo>
                    <a:cubicBezTo>
                      <a:pt x="36" y="58"/>
                      <a:pt x="36" y="58"/>
                      <a:pt x="36" y="58"/>
                    </a:cubicBezTo>
                    <a:cubicBezTo>
                      <a:pt x="40" y="61"/>
                      <a:pt x="33" y="60"/>
                      <a:pt x="34" y="63"/>
                    </a:cubicBezTo>
                    <a:cubicBezTo>
                      <a:pt x="34" y="64"/>
                      <a:pt x="35" y="65"/>
                      <a:pt x="36" y="65"/>
                    </a:cubicBezTo>
                    <a:cubicBezTo>
                      <a:pt x="37" y="65"/>
                      <a:pt x="38" y="65"/>
                      <a:pt x="37" y="63"/>
                    </a:cubicBezTo>
                    <a:cubicBezTo>
                      <a:pt x="42" y="66"/>
                      <a:pt x="39" y="76"/>
                      <a:pt x="41" y="81"/>
                    </a:cubicBezTo>
                    <a:cubicBezTo>
                      <a:pt x="33" y="83"/>
                      <a:pt x="31" y="92"/>
                      <a:pt x="31" y="103"/>
                    </a:cubicBezTo>
                    <a:cubicBezTo>
                      <a:pt x="27" y="102"/>
                      <a:pt x="30" y="94"/>
                      <a:pt x="26" y="94"/>
                    </a:cubicBezTo>
                    <a:cubicBezTo>
                      <a:pt x="26" y="94"/>
                      <a:pt x="26" y="94"/>
                      <a:pt x="25" y="94"/>
                    </a:cubicBezTo>
                    <a:cubicBezTo>
                      <a:pt x="23" y="95"/>
                      <a:pt x="24" y="99"/>
                      <a:pt x="26" y="101"/>
                    </a:cubicBezTo>
                    <a:cubicBezTo>
                      <a:pt x="23" y="98"/>
                      <a:pt x="16" y="95"/>
                      <a:pt x="11" y="95"/>
                    </a:cubicBezTo>
                    <a:cubicBezTo>
                      <a:pt x="6" y="95"/>
                      <a:pt x="3" y="97"/>
                      <a:pt x="2" y="103"/>
                    </a:cubicBezTo>
                    <a:cubicBezTo>
                      <a:pt x="2" y="103"/>
                      <a:pt x="2" y="103"/>
                      <a:pt x="2" y="103"/>
                    </a:cubicBezTo>
                    <a:cubicBezTo>
                      <a:pt x="4" y="103"/>
                      <a:pt x="7" y="98"/>
                      <a:pt x="10" y="98"/>
                    </a:cubicBezTo>
                    <a:cubicBezTo>
                      <a:pt x="13" y="98"/>
                      <a:pt x="11" y="101"/>
                      <a:pt x="9" y="101"/>
                    </a:cubicBezTo>
                    <a:cubicBezTo>
                      <a:pt x="9" y="101"/>
                      <a:pt x="8" y="101"/>
                      <a:pt x="8" y="101"/>
                    </a:cubicBezTo>
                    <a:cubicBezTo>
                      <a:pt x="9" y="103"/>
                      <a:pt x="13" y="104"/>
                      <a:pt x="16" y="104"/>
                    </a:cubicBezTo>
                    <a:cubicBezTo>
                      <a:pt x="18" y="104"/>
                      <a:pt x="19" y="104"/>
                      <a:pt x="20" y="104"/>
                    </a:cubicBezTo>
                    <a:cubicBezTo>
                      <a:pt x="18" y="107"/>
                      <a:pt x="17" y="108"/>
                      <a:pt x="21" y="108"/>
                    </a:cubicBezTo>
                    <a:cubicBezTo>
                      <a:pt x="22" y="108"/>
                      <a:pt x="22" y="108"/>
                      <a:pt x="23" y="108"/>
                    </a:cubicBezTo>
                    <a:cubicBezTo>
                      <a:pt x="23" y="109"/>
                      <a:pt x="22" y="110"/>
                      <a:pt x="22" y="111"/>
                    </a:cubicBezTo>
                    <a:cubicBezTo>
                      <a:pt x="23" y="112"/>
                      <a:pt x="23" y="112"/>
                      <a:pt x="24" y="112"/>
                    </a:cubicBezTo>
                    <a:cubicBezTo>
                      <a:pt x="24" y="112"/>
                      <a:pt x="25" y="112"/>
                      <a:pt x="25" y="112"/>
                    </a:cubicBezTo>
                    <a:cubicBezTo>
                      <a:pt x="26" y="112"/>
                      <a:pt x="26" y="112"/>
                      <a:pt x="27" y="112"/>
                    </a:cubicBezTo>
                    <a:cubicBezTo>
                      <a:pt x="28" y="112"/>
                      <a:pt x="29" y="112"/>
                      <a:pt x="29" y="114"/>
                    </a:cubicBezTo>
                    <a:cubicBezTo>
                      <a:pt x="28" y="114"/>
                      <a:pt x="28" y="115"/>
                      <a:pt x="27" y="115"/>
                    </a:cubicBezTo>
                    <a:cubicBezTo>
                      <a:pt x="23" y="115"/>
                      <a:pt x="20" y="112"/>
                      <a:pt x="17" y="110"/>
                    </a:cubicBezTo>
                    <a:cubicBezTo>
                      <a:pt x="15" y="107"/>
                      <a:pt x="12" y="105"/>
                      <a:pt x="9" y="105"/>
                    </a:cubicBezTo>
                    <a:cubicBezTo>
                      <a:pt x="7" y="105"/>
                      <a:pt x="5" y="105"/>
                      <a:pt x="3" y="107"/>
                    </a:cubicBezTo>
                    <a:cubicBezTo>
                      <a:pt x="3" y="109"/>
                      <a:pt x="3" y="111"/>
                      <a:pt x="3" y="112"/>
                    </a:cubicBezTo>
                    <a:cubicBezTo>
                      <a:pt x="3" y="112"/>
                      <a:pt x="3" y="112"/>
                      <a:pt x="4" y="112"/>
                    </a:cubicBezTo>
                    <a:cubicBezTo>
                      <a:pt x="5" y="112"/>
                      <a:pt x="6" y="112"/>
                      <a:pt x="7" y="111"/>
                    </a:cubicBezTo>
                    <a:cubicBezTo>
                      <a:pt x="8" y="111"/>
                      <a:pt x="9" y="110"/>
                      <a:pt x="10" y="110"/>
                    </a:cubicBezTo>
                    <a:cubicBezTo>
                      <a:pt x="11" y="110"/>
                      <a:pt x="12" y="110"/>
                      <a:pt x="12" y="110"/>
                    </a:cubicBezTo>
                    <a:cubicBezTo>
                      <a:pt x="14" y="116"/>
                      <a:pt x="19" y="122"/>
                      <a:pt x="26" y="122"/>
                    </a:cubicBezTo>
                    <a:cubicBezTo>
                      <a:pt x="28" y="122"/>
                      <a:pt x="30" y="121"/>
                      <a:pt x="33" y="120"/>
                    </a:cubicBezTo>
                    <a:cubicBezTo>
                      <a:pt x="38" y="122"/>
                      <a:pt x="41" y="126"/>
                      <a:pt x="42" y="132"/>
                    </a:cubicBezTo>
                    <a:cubicBezTo>
                      <a:pt x="40" y="130"/>
                      <a:pt x="38" y="129"/>
                      <a:pt x="36" y="129"/>
                    </a:cubicBezTo>
                    <a:cubicBezTo>
                      <a:pt x="28" y="129"/>
                      <a:pt x="22" y="141"/>
                      <a:pt x="32" y="146"/>
                    </a:cubicBezTo>
                    <a:cubicBezTo>
                      <a:pt x="36" y="144"/>
                      <a:pt x="32" y="142"/>
                      <a:pt x="32" y="139"/>
                    </a:cubicBezTo>
                    <a:cubicBezTo>
                      <a:pt x="33" y="138"/>
                      <a:pt x="35" y="137"/>
                      <a:pt x="38" y="137"/>
                    </a:cubicBezTo>
                    <a:cubicBezTo>
                      <a:pt x="39" y="137"/>
                      <a:pt x="40" y="137"/>
                      <a:pt x="40" y="137"/>
                    </a:cubicBezTo>
                    <a:cubicBezTo>
                      <a:pt x="51" y="150"/>
                      <a:pt x="36" y="168"/>
                      <a:pt x="31" y="179"/>
                    </a:cubicBezTo>
                    <a:cubicBezTo>
                      <a:pt x="30" y="178"/>
                      <a:pt x="31" y="171"/>
                      <a:pt x="31" y="167"/>
                    </a:cubicBezTo>
                    <a:cubicBezTo>
                      <a:pt x="33" y="167"/>
                      <a:pt x="31" y="172"/>
                      <a:pt x="33" y="172"/>
                    </a:cubicBezTo>
                    <a:cubicBezTo>
                      <a:pt x="39" y="164"/>
                      <a:pt x="30" y="154"/>
                      <a:pt x="21" y="154"/>
                    </a:cubicBezTo>
                    <a:cubicBezTo>
                      <a:pt x="18" y="154"/>
                      <a:pt x="15" y="155"/>
                      <a:pt x="12" y="157"/>
                    </a:cubicBezTo>
                    <a:cubicBezTo>
                      <a:pt x="10" y="157"/>
                      <a:pt x="12" y="153"/>
                      <a:pt x="10" y="152"/>
                    </a:cubicBezTo>
                    <a:cubicBezTo>
                      <a:pt x="9" y="152"/>
                      <a:pt x="9" y="152"/>
                      <a:pt x="8" y="152"/>
                    </a:cubicBezTo>
                    <a:cubicBezTo>
                      <a:pt x="1" y="152"/>
                      <a:pt x="0" y="158"/>
                      <a:pt x="1" y="162"/>
                    </a:cubicBezTo>
                    <a:cubicBezTo>
                      <a:pt x="2" y="165"/>
                      <a:pt x="4" y="166"/>
                      <a:pt x="6" y="166"/>
                    </a:cubicBezTo>
                    <a:cubicBezTo>
                      <a:pt x="10" y="166"/>
                      <a:pt x="16" y="160"/>
                      <a:pt x="19" y="157"/>
                    </a:cubicBezTo>
                    <a:cubicBezTo>
                      <a:pt x="18" y="158"/>
                      <a:pt x="18" y="160"/>
                      <a:pt x="18" y="162"/>
                    </a:cubicBezTo>
                    <a:cubicBezTo>
                      <a:pt x="24" y="162"/>
                      <a:pt x="23" y="166"/>
                      <a:pt x="29" y="170"/>
                    </a:cubicBezTo>
                    <a:cubicBezTo>
                      <a:pt x="23" y="174"/>
                      <a:pt x="27" y="186"/>
                      <a:pt x="19" y="187"/>
                    </a:cubicBezTo>
                    <a:cubicBezTo>
                      <a:pt x="16" y="185"/>
                      <a:pt x="22" y="182"/>
                      <a:pt x="22" y="179"/>
                    </a:cubicBezTo>
                    <a:cubicBezTo>
                      <a:pt x="22" y="173"/>
                      <a:pt x="19" y="169"/>
                      <a:pt x="16" y="167"/>
                    </a:cubicBezTo>
                    <a:cubicBezTo>
                      <a:pt x="13" y="169"/>
                      <a:pt x="13" y="178"/>
                      <a:pt x="16" y="183"/>
                    </a:cubicBezTo>
                    <a:cubicBezTo>
                      <a:pt x="13" y="188"/>
                      <a:pt x="7" y="189"/>
                      <a:pt x="3" y="193"/>
                    </a:cubicBezTo>
                    <a:cubicBezTo>
                      <a:pt x="4" y="194"/>
                      <a:pt x="5" y="194"/>
                      <a:pt x="6" y="194"/>
                    </a:cubicBezTo>
                    <a:cubicBezTo>
                      <a:pt x="9" y="194"/>
                      <a:pt x="13" y="192"/>
                      <a:pt x="15" y="192"/>
                    </a:cubicBezTo>
                    <a:cubicBezTo>
                      <a:pt x="18" y="193"/>
                      <a:pt x="25" y="198"/>
                      <a:pt x="22" y="202"/>
                    </a:cubicBezTo>
                    <a:cubicBezTo>
                      <a:pt x="23" y="203"/>
                      <a:pt x="23" y="203"/>
                      <a:pt x="24" y="203"/>
                    </a:cubicBezTo>
                    <a:cubicBezTo>
                      <a:pt x="27" y="203"/>
                      <a:pt x="27" y="197"/>
                      <a:pt x="24" y="197"/>
                    </a:cubicBezTo>
                    <a:cubicBezTo>
                      <a:pt x="25" y="196"/>
                      <a:pt x="26" y="196"/>
                      <a:pt x="27" y="196"/>
                    </a:cubicBezTo>
                    <a:cubicBezTo>
                      <a:pt x="29" y="196"/>
                      <a:pt x="31" y="198"/>
                      <a:pt x="33" y="199"/>
                    </a:cubicBezTo>
                    <a:cubicBezTo>
                      <a:pt x="32" y="202"/>
                      <a:pt x="30" y="204"/>
                      <a:pt x="31" y="209"/>
                    </a:cubicBezTo>
                    <a:cubicBezTo>
                      <a:pt x="34" y="208"/>
                      <a:pt x="35" y="207"/>
                      <a:pt x="36" y="207"/>
                    </a:cubicBezTo>
                    <a:cubicBezTo>
                      <a:pt x="37" y="207"/>
                      <a:pt x="37" y="208"/>
                      <a:pt x="38" y="210"/>
                    </a:cubicBezTo>
                    <a:cubicBezTo>
                      <a:pt x="41" y="209"/>
                      <a:pt x="39" y="204"/>
                      <a:pt x="41" y="203"/>
                    </a:cubicBezTo>
                    <a:cubicBezTo>
                      <a:pt x="40" y="201"/>
                      <a:pt x="37" y="200"/>
                      <a:pt x="34" y="198"/>
                    </a:cubicBezTo>
                    <a:cubicBezTo>
                      <a:pt x="34" y="198"/>
                      <a:pt x="35" y="198"/>
                      <a:pt x="35" y="198"/>
                    </a:cubicBezTo>
                    <a:cubicBezTo>
                      <a:pt x="39" y="198"/>
                      <a:pt x="42" y="203"/>
                      <a:pt x="45" y="206"/>
                    </a:cubicBezTo>
                    <a:cubicBezTo>
                      <a:pt x="47" y="204"/>
                      <a:pt x="43" y="200"/>
                      <a:pt x="41" y="199"/>
                    </a:cubicBezTo>
                    <a:cubicBezTo>
                      <a:pt x="42" y="199"/>
                      <a:pt x="42" y="199"/>
                      <a:pt x="42" y="199"/>
                    </a:cubicBezTo>
                    <a:cubicBezTo>
                      <a:pt x="44" y="199"/>
                      <a:pt x="47" y="202"/>
                      <a:pt x="48" y="203"/>
                    </a:cubicBezTo>
                    <a:cubicBezTo>
                      <a:pt x="48" y="208"/>
                      <a:pt x="45" y="210"/>
                      <a:pt x="44" y="213"/>
                    </a:cubicBezTo>
                    <a:cubicBezTo>
                      <a:pt x="46" y="214"/>
                      <a:pt x="48" y="215"/>
                      <a:pt x="47" y="219"/>
                    </a:cubicBezTo>
                    <a:cubicBezTo>
                      <a:pt x="50" y="219"/>
                      <a:pt x="49" y="215"/>
                      <a:pt x="53" y="215"/>
                    </a:cubicBezTo>
                    <a:cubicBezTo>
                      <a:pt x="53" y="215"/>
                      <a:pt x="53" y="215"/>
                      <a:pt x="53" y="215"/>
                    </a:cubicBezTo>
                    <a:cubicBezTo>
                      <a:pt x="53" y="211"/>
                      <a:pt x="53" y="210"/>
                      <a:pt x="53" y="210"/>
                    </a:cubicBezTo>
                    <a:cubicBezTo>
                      <a:pt x="54" y="210"/>
                      <a:pt x="55" y="215"/>
                      <a:pt x="56" y="218"/>
                    </a:cubicBezTo>
                    <a:cubicBezTo>
                      <a:pt x="60" y="212"/>
                      <a:pt x="53" y="207"/>
                      <a:pt x="51" y="202"/>
                    </a:cubicBezTo>
                    <a:cubicBezTo>
                      <a:pt x="52" y="202"/>
                      <a:pt x="52" y="203"/>
                      <a:pt x="53" y="203"/>
                    </a:cubicBezTo>
                    <a:cubicBezTo>
                      <a:pt x="56" y="203"/>
                      <a:pt x="58" y="201"/>
                      <a:pt x="61" y="201"/>
                    </a:cubicBezTo>
                    <a:cubicBezTo>
                      <a:pt x="61" y="197"/>
                      <a:pt x="56" y="199"/>
                      <a:pt x="56" y="195"/>
                    </a:cubicBezTo>
                    <a:cubicBezTo>
                      <a:pt x="54" y="196"/>
                      <a:pt x="51" y="197"/>
                      <a:pt x="49" y="198"/>
                    </a:cubicBezTo>
                    <a:cubicBezTo>
                      <a:pt x="50" y="196"/>
                      <a:pt x="47" y="196"/>
                      <a:pt x="44" y="196"/>
                    </a:cubicBezTo>
                    <a:cubicBezTo>
                      <a:pt x="43" y="196"/>
                      <a:pt x="42" y="196"/>
                      <a:pt x="41" y="196"/>
                    </a:cubicBezTo>
                    <a:cubicBezTo>
                      <a:pt x="40" y="196"/>
                      <a:pt x="39" y="196"/>
                      <a:pt x="38" y="196"/>
                    </a:cubicBezTo>
                    <a:cubicBezTo>
                      <a:pt x="37" y="196"/>
                      <a:pt x="37" y="196"/>
                      <a:pt x="36" y="196"/>
                    </a:cubicBezTo>
                    <a:cubicBezTo>
                      <a:pt x="36" y="194"/>
                      <a:pt x="41" y="196"/>
                      <a:pt x="41" y="194"/>
                    </a:cubicBezTo>
                    <a:cubicBezTo>
                      <a:pt x="40" y="191"/>
                      <a:pt x="43" y="189"/>
                      <a:pt x="40" y="186"/>
                    </a:cubicBezTo>
                    <a:cubicBezTo>
                      <a:pt x="40" y="186"/>
                      <a:pt x="40" y="186"/>
                      <a:pt x="40" y="186"/>
                    </a:cubicBezTo>
                    <a:cubicBezTo>
                      <a:pt x="39" y="186"/>
                      <a:pt x="38" y="187"/>
                      <a:pt x="38" y="187"/>
                    </a:cubicBezTo>
                    <a:cubicBezTo>
                      <a:pt x="37" y="188"/>
                      <a:pt x="37" y="188"/>
                      <a:pt x="36" y="188"/>
                    </a:cubicBezTo>
                    <a:cubicBezTo>
                      <a:pt x="36" y="188"/>
                      <a:pt x="36" y="187"/>
                      <a:pt x="36" y="185"/>
                    </a:cubicBezTo>
                    <a:cubicBezTo>
                      <a:pt x="32" y="187"/>
                      <a:pt x="33" y="194"/>
                      <a:pt x="29" y="195"/>
                    </a:cubicBezTo>
                    <a:cubicBezTo>
                      <a:pt x="29" y="191"/>
                      <a:pt x="27" y="190"/>
                      <a:pt x="26" y="188"/>
                    </a:cubicBezTo>
                    <a:cubicBezTo>
                      <a:pt x="26" y="191"/>
                      <a:pt x="24" y="192"/>
                      <a:pt x="23" y="192"/>
                    </a:cubicBezTo>
                    <a:cubicBezTo>
                      <a:pt x="21" y="192"/>
                      <a:pt x="20" y="191"/>
                      <a:pt x="19" y="191"/>
                    </a:cubicBezTo>
                    <a:cubicBezTo>
                      <a:pt x="24" y="188"/>
                      <a:pt x="28" y="186"/>
                      <a:pt x="34" y="182"/>
                    </a:cubicBezTo>
                    <a:cubicBezTo>
                      <a:pt x="40" y="178"/>
                      <a:pt x="49" y="168"/>
                      <a:pt x="59" y="168"/>
                    </a:cubicBezTo>
                    <a:cubicBezTo>
                      <a:pt x="62" y="168"/>
                      <a:pt x="65" y="169"/>
                      <a:pt x="68" y="172"/>
                    </a:cubicBezTo>
                    <a:cubicBezTo>
                      <a:pt x="69" y="176"/>
                      <a:pt x="68" y="178"/>
                      <a:pt x="67" y="181"/>
                    </a:cubicBezTo>
                    <a:cubicBezTo>
                      <a:pt x="67" y="181"/>
                      <a:pt x="66" y="181"/>
                      <a:pt x="66" y="181"/>
                    </a:cubicBezTo>
                    <a:cubicBezTo>
                      <a:pt x="64" y="181"/>
                      <a:pt x="63" y="179"/>
                      <a:pt x="61" y="179"/>
                    </a:cubicBezTo>
                    <a:cubicBezTo>
                      <a:pt x="60" y="183"/>
                      <a:pt x="63" y="185"/>
                      <a:pt x="66" y="185"/>
                    </a:cubicBezTo>
                    <a:cubicBezTo>
                      <a:pt x="71" y="185"/>
                      <a:pt x="76" y="181"/>
                      <a:pt x="75" y="176"/>
                    </a:cubicBezTo>
                    <a:cubicBezTo>
                      <a:pt x="80" y="178"/>
                      <a:pt x="83" y="184"/>
                      <a:pt x="84" y="191"/>
                    </a:cubicBezTo>
                    <a:cubicBezTo>
                      <a:pt x="75" y="191"/>
                      <a:pt x="78" y="201"/>
                      <a:pt x="77" y="208"/>
                    </a:cubicBezTo>
                    <a:cubicBezTo>
                      <a:pt x="75" y="207"/>
                      <a:pt x="74" y="206"/>
                      <a:pt x="75" y="203"/>
                    </a:cubicBezTo>
                    <a:cubicBezTo>
                      <a:pt x="72" y="204"/>
                      <a:pt x="71" y="207"/>
                      <a:pt x="71" y="211"/>
                    </a:cubicBezTo>
                    <a:cubicBezTo>
                      <a:pt x="73" y="213"/>
                      <a:pt x="75" y="214"/>
                      <a:pt x="77" y="214"/>
                    </a:cubicBezTo>
                    <a:cubicBezTo>
                      <a:pt x="80" y="214"/>
                      <a:pt x="83" y="212"/>
                      <a:pt x="84" y="210"/>
                    </a:cubicBezTo>
                    <a:cubicBezTo>
                      <a:pt x="87" y="205"/>
                      <a:pt x="81" y="194"/>
                      <a:pt x="89" y="194"/>
                    </a:cubicBezTo>
                    <a:cubicBezTo>
                      <a:pt x="84" y="200"/>
                      <a:pt x="91" y="218"/>
                      <a:pt x="80" y="218"/>
                    </a:cubicBezTo>
                    <a:cubicBezTo>
                      <a:pt x="79" y="218"/>
                      <a:pt x="78" y="218"/>
                      <a:pt x="77" y="217"/>
                    </a:cubicBezTo>
                    <a:cubicBezTo>
                      <a:pt x="78" y="221"/>
                      <a:pt x="81" y="223"/>
                      <a:pt x="83" y="223"/>
                    </a:cubicBezTo>
                    <a:cubicBezTo>
                      <a:pt x="90" y="223"/>
                      <a:pt x="97" y="209"/>
                      <a:pt x="94" y="198"/>
                    </a:cubicBezTo>
                    <a:cubicBezTo>
                      <a:pt x="97" y="204"/>
                      <a:pt x="104" y="208"/>
                      <a:pt x="111" y="208"/>
                    </a:cubicBezTo>
                    <a:cubicBezTo>
                      <a:pt x="116" y="208"/>
                      <a:pt x="120" y="205"/>
                      <a:pt x="122" y="199"/>
                    </a:cubicBezTo>
                    <a:cubicBezTo>
                      <a:pt x="121" y="199"/>
                      <a:pt x="121" y="198"/>
                      <a:pt x="120" y="198"/>
                    </a:cubicBezTo>
                    <a:cubicBezTo>
                      <a:pt x="120" y="198"/>
                      <a:pt x="119" y="199"/>
                      <a:pt x="118" y="200"/>
                    </a:cubicBezTo>
                    <a:cubicBezTo>
                      <a:pt x="118" y="201"/>
                      <a:pt x="117" y="201"/>
                      <a:pt x="116" y="201"/>
                    </a:cubicBezTo>
                    <a:cubicBezTo>
                      <a:pt x="115" y="201"/>
                      <a:pt x="115" y="201"/>
                      <a:pt x="114" y="201"/>
                    </a:cubicBezTo>
                    <a:cubicBezTo>
                      <a:pt x="110" y="201"/>
                      <a:pt x="109" y="197"/>
                      <a:pt x="107" y="195"/>
                    </a:cubicBezTo>
                    <a:cubicBezTo>
                      <a:pt x="102" y="192"/>
                      <a:pt x="94" y="193"/>
                      <a:pt x="92" y="188"/>
                    </a:cubicBezTo>
                    <a:cubicBezTo>
                      <a:pt x="99" y="189"/>
                      <a:pt x="107" y="197"/>
                      <a:pt x="114" y="197"/>
                    </a:cubicBezTo>
                    <a:cubicBezTo>
                      <a:pt x="116" y="197"/>
                      <a:pt x="119" y="196"/>
                      <a:pt x="121" y="193"/>
                    </a:cubicBezTo>
                    <a:cubicBezTo>
                      <a:pt x="121" y="189"/>
                      <a:pt x="119" y="188"/>
                      <a:pt x="118" y="187"/>
                    </a:cubicBezTo>
                    <a:cubicBezTo>
                      <a:pt x="115" y="188"/>
                      <a:pt x="120" y="192"/>
                      <a:pt x="116" y="194"/>
                    </a:cubicBezTo>
                    <a:cubicBezTo>
                      <a:pt x="112" y="191"/>
                      <a:pt x="106" y="181"/>
                      <a:pt x="100" y="181"/>
                    </a:cubicBezTo>
                    <a:cubicBezTo>
                      <a:pt x="98" y="181"/>
                      <a:pt x="96" y="183"/>
                      <a:pt x="94" y="186"/>
                    </a:cubicBezTo>
                    <a:cubicBezTo>
                      <a:pt x="93" y="186"/>
                      <a:pt x="91" y="185"/>
                      <a:pt x="89" y="185"/>
                    </a:cubicBezTo>
                    <a:cubicBezTo>
                      <a:pt x="88" y="185"/>
                      <a:pt x="87" y="185"/>
                      <a:pt x="86" y="186"/>
                    </a:cubicBezTo>
                    <a:cubicBezTo>
                      <a:pt x="84" y="185"/>
                      <a:pt x="86" y="179"/>
                      <a:pt x="82" y="179"/>
                    </a:cubicBezTo>
                    <a:cubicBezTo>
                      <a:pt x="88" y="177"/>
                      <a:pt x="97" y="178"/>
                      <a:pt x="96" y="169"/>
                    </a:cubicBezTo>
                    <a:cubicBezTo>
                      <a:pt x="94" y="172"/>
                      <a:pt x="91" y="174"/>
                      <a:pt x="87" y="176"/>
                    </a:cubicBezTo>
                    <a:cubicBezTo>
                      <a:pt x="83" y="175"/>
                      <a:pt x="81" y="173"/>
                      <a:pt x="77" y="171"/>
                    </a:cubicBezTo>
                    <a:cubicBezTo>
                      <a:pt x="78" y="168"/>
                      <a:pt x="82" y="167"/>
                      <a:pt x="82" y="163"/>
                    </a:cubicBezTo>
                    <a:cubicBezTo>
                      <a:pt x="82" y="162"/>
                      <a:pt x="81" y="162"/>
                      <a:pt x="81" y="162"/>
                    </a:cubicBezTo>
                    <a:cubicBezTo>
                      <a:pt x="79" y="162"/>
                      <a:pt x="78" y="165"/>
                      <a:pt x="76" y="166"/>
                    </a:cubicBezTo>
                    <a:cubicBezTo>
                      <a:pt x="71" y="166"/>
                      <a:pt x="66" y="165"/>
                      <a:pt x="61" y="165"/>
                    </a:cubicBezTo>
                    <a:cubicBezTo>
                      <a:pt x="55" y="165"/>
                      <a:pt x="50" y="166"/>
                      <a:pt x="46" y="169"/>
                    </a:cubicBezTo>
                    <a:cubicBezTo>
                      <a:pt x="56" y="159"/>
                      <a:pt x="62" y="141"/>
                      <a:pt x="80" y="140"/>
                    </a:cubicBezTo>
                    <a:cubicBezTo>
                      <a:pt x="80" y="140"/>
                      <a:pt x="80" y="140"/>
                      <a:pt x="81" y="140"/>
                    </a:cubicBezTo>
                    <a:cubicBezTo>
                      <a:pt x="82" y="140"/>
                      <a:pt x="84" y="141"/>
                      <a:pt x="87" y="141"/>
                    </a:cubicBezTo>
                    <a:cubicBezTo>
                      <a:pt x="89" y="142"/>
                      <a:pt x="91" y="142"/>
                      <a:pt x="93" y="142"/>
                    </a:cubicBezTo>
                    <a:cubicBezTo>
                      <a:pt x="95" y="142"/>
                      <a:pt x="97" y="142"/>
                      <a:pt x="99" y="140"/>
                    </a:cubicBezTo>
                    <a:cubicBezTo>
                      <a:pt x="98" y="144"/>
                      <a:pt x="100" y="145"/>
                      <a:pt x="101" y="147"/>
                    </a:cubicBezTo>
                    <a:cubicBezTo>
                      <a:pt x="102" y="147"/>
                      <a:pt x="103" y="147"/>
                      <a:pt x="104" y="147"/>
                    </a:cubicBezTo>
                    <a:cubicBezTo>
                      <a:pt x="106" y="147"/>
                      <a:pt x="108" y="146"/>
                      <a:pt x="111" y="145"/>
                    </a:cubicBezTo>
                    <a:cubicBezTo>
                      <a:pt x="113" y="144"/>
                      <a:pt x="115" y="142"/>
                      <a:pt x="116" y="142"/>
                    </a:cubicBezTo>
                    <a:cubicBezTo>
                      <a:pt x="118" y="142"/>
                      <a:pt x="119" y="144"/>
                      <a:pt x="120" y="147"/>
                    </a:cubicBezTo>
                    <a:cubicBezTo>
                      <a:pt x="119" y="147"/>
                      <a:pt x="119" y="148"/>
                      <a:pt x="118" y="148"/>
                    </a:cubicBezTo>
                    <a:cubicBezTo>
                      <a:pt x="117" y="148"/>
                      <a:pt x="117" y="145"/>
                      <a:pt x="115" y="144"/>
                    </a:cubicBezTo>
                    <a:cubicBezTo>
                      <a:pt x="113" y="147"/>
                      <a:pt x="115" y="151"/>
                      <a:pt x="119" y="151"/>
                    </a:cubicBezTo>
                    <a:cubicBezTo>
                      <a:pt x="119" y="151"/>
                      <a:pt x="119" y="151"/>
                      <a:pt x="120" y="151"/>
                    </a:cubicBezTo>
                    <a:cubicBezTo>
                      <a:pt x="124" y="150"/>
                      <a:pt x="126" y="144"/>
                      <a:pt x="125" y="141"/>
                    </a:cubicBezTo>
                    <a:cubicBezTo>
                      <a:pt x="124" y="137"/>
                      <a:pt x="121" y="136"/>
                      <a:pt x="118" y="136"/>
                    </a:cubicBezTo>
                    <a:cubicBezTo>
                      <a:pt x="116" y="136"/>
                      <a:pt x="113" y="137"/>
                      <a:pt x="110" y="137"/>
                    </a:cubicBezTo>
                    <a:cubicBezTo>
                      <a:pt x="108" y="138"/>
                      <a:pt x="105" y="138"/>
                      <a:pt x="102" y="138"/>
                    </a:cubicBezTo>
                    <a:cubicBezTo>
                      <a:pt x="102" y="138"/>
                      <a:pt x="101" y="138"/>
                      <a:pt x="100" y="138"/>
                    </a:cubicBezTo>
                    <a:cubicBezTo>
                      <a:pt x="101" y="137"/>
                      <a:pt x="103" y="136"/>
                      <a:pt x="104" y="136"/>
                    </a:cubicBezTo>
                    <a:cubicBezTo>
                      <a:pt x="106" y="136"/>
                      <a:pt x="108" y="136"/>
                      <a:pt x="109" y="137"/>
                    </a:cubicBezTo>
                    <a:cubicBezTo>
                      <a:pt x="108" y="134"/>
                      <a:pt x="110" y="133"/>
                      <a:pt x="111" y="133"/>
                    </a:cubicBezTo>
                    <a:cubicBezTo>
                      <a:pt x="112" y="133"/>
                      <a:pt x="112" y="133"/>
                      <a:pt x="112" y="133"/>
                    </a:cubicBezTo>
                    <a:cubicBezTo>
                      <a:pt x="112" y="133"/>
                      <a:pt x="113" y="133"/>
                      <a:pt x="113" y="133"/>
                    </a:cubicBezTo>
                    <a:cubicBezTo>
                      <a:pt x="114" y="133"/>
                      <a:pt x="115" y="133"/>
                      <a:pt x="114" y="132"/>
                    </a:cubicBezTo>
                    <a:cubicBezTo>
                      <a:pt x="114" y="131"/>
                      <a:pt x="115" y="131"/>
                      <a:pt x="115" y="131"/>
                    </a:cubicBezTo>
                    <a:cubicBezTo>
                      <a:pt x="117" y="131"/>
                      <a:pt x="120" y="133"/>
                      <a:pt x="121" y="134"/>
                    </a:cubicBezTo>
                    <a:cubicBezTo>
                      <a:pt x="121" y="134"/>
                      <a:pt x="121" y="134"/>
                      <a:pt x="121" y="134"/>
                    </a:cubicBezTo>
                    <a:cubicBezTo>
                      <a:pt x="122" y="134"/>
                      <a:pt x="122" y="133"/>
                      <a:pt x="122" y="132"/>
                    </a:cubicBezTo>
                    <a:cubicBezTo>
                      <a:pt x="122" y="131"/>
                      <a:pt x="121" y="130"/>
                      <a:pt x="121" y="130"/>
                    </a:cubicBezTo>
                    <a:cubicBezTo>
                      <a:pt x="120" y="130"/>
                      <a:pt x="120" y="130"/>
                      <a:pt x="120" y="131"/>
                    </a:cubicBezTo>
                    <a:cubicBezTo>
                      <a:pt x="120" y="130"/>
                      <a:pt x="121" y="130"/>
                      <a:pt x="121" y="130"/>
                    </a:cubicBezTo>
                    <a:cubicBezTo>
                      <a:pt x="122" y="130"/>
                      <a:pt x="123" y="131"/>
                      <a:pt x="124" y="132"/>
                    </a:cubicBezTo>
                    <a:cubicBezTo>
                      <a:pt x="125" y="134"/>
                      <a:pt x="126" y="135"/>
                      <a:pt x="127" y="135"/>
                    </a:cubicBezTo>
                    <a:cubicBezTo>
                      <a:pt x="127" y="135"/>
                      <a:pt x="127" y="135"/>
                      <a:pt x="127" y="135"/>
                    </a:cubicBezTo>
                    <a:cubicBezTo>
                      <a:pt x="130" y="135"/>
                      <a:pt x="128" y="131"/>
                      <a:pt x="126" y="131"/>
                    </a:cubicBezTo>
                    <a:cubicBezTo>
                      <a:pt x="126" y="131"/>
                      <a:pt x="126" y="131"/>
                      <a:pt x="126" y="131"/>
                    </a:cubicBezTo>
                    <a:cubicBezTo>
                      <a:pt x="126" y="130"/>
                      <a:pt x="127" y="130"/>
                      <a:pt x="127" y="130"/>
                    </a:cubicBezTo>
                    <a:cubicBezTo>
                      <a:pt x="128" y="130"/>
                      <a:pt x="131" y="134"/>
                      <a:pt x="130" y="137"/>
                    </a:cubicBezTo>
                    <a:cubicBezTo>
                      <a:pt x="129" y="138"/>
                      <a:pt x="128" y="138"/>
                      <a:pt x="127" y="138"/>
                    </a:cubicBezTo>
                    <a:cubicBezTo>
                      <a:pt x="126" y="138"/>
                      <a:pt x="126" y="138"/>
                      <a:pt x="125" y="138"/>
                    </a:cubicBezTo>
                    <a:cubicBezTo>
                      <a:pt x="126" y="140"/>
                      <a:pt x="128" y="141"/>
                      <a:pt x="132" y="141"/>
                    </a:cubicBezTo>
                    <a:cubicBezTo>
                      <a:pt x="132" y="141"/>
                      <a:pt x="132" y="141"/>
                      <a:pt x="133" y="141"/>
                    </a:cubicBezTo>
                    <a:cubicBezTo>
                      <a:pt x="140" y="132"/>
                      <a:pt x="130" y="127"/>
                      <a:pt x="120" y="127"/>
                    </a:cubicBezTo>
                    <a:cubicBezTo>
                      <a:pt x="114" y="127"/>
                      <a:pt x="108" y="128"/>
                      <a:pt x="106" y="133"/>
                    </a:cubicBezTo>
                    <a:cubicBezTo>
                      <a:pt x="106" y="126"/>
                      <a:pt x="122" y="124"/>
                      <a:pt x="128" y="119"/>
                    </a:cubicBezTo>
                    <a:cubicBezTo>
                      <a:pt x="131" y="117"/>
                      <a:pt x="132" y="113"/>
                      <a:pt x="134" y="110"/>
                    </a:cubicBezTo>
                    <a:cubicBezTo>
                      <a:pt x="131" y="107"/>
                      <a:pt x="133" y="105"/>
                      <a:pt x="133" y="99"/>
                    </a:cubicBezTo>
                    <a:cubicBezTo>
                      <a:pt x="129" y="100"/>
                      <a:pt x="128" y="102"/>
                      <a:pt x="127" y="105"/>
                    </a:cubicBezTo>
                    <a:cubicBezTo>
                      <a:pt x="127" y="105"/>
                      <a:pt x="127" y="105"/>
                      <a:pt x="127" y="105"/>
                    </a:cubicBezTo>
                    <a:cubicBezTo>
                      <a:pt x="125" y="105"/>
                      <a:pt x="125" y="104"/>
                      <a:pt x="125" y="103"/>
                    </a:cubicBezTo>
                    <a:cubicBezTo>
                      <a:pt x="122" y="104"/>
                      <a:pt x="121" y="106"/>
                      <a:pt x="122" y="110"/>
                    </a:cubicBezTo>
                    <a:cubicBezTo>
                      <a:pt x="121" y="109"/>
                      <a:pt x="120" y="109"/>
                      <a:pt x="119" y="109"/>
                    </a:cubicBezTo>
                    <a:cubicBezTo>
                      <a:pt x="117" y="109"/>
                      <a:pt x="116" y="114"/>
                      <a:pt x="113" y="116"/>
                    </a:cubicBezTo>
                    <a:cubicBezTo>
                      <a:pt x="114" y="117"/>
                      <a:pt x="115" y="117"/>
                      <a:pt x="115" y="117"/>
                    </a:cubicBezTo>
                    <a:cubicBezTo>
                      <a:pt x="117" y="117"/>
                      <a:pt x="118" y="116"/>
                      <a:pt x="121" y="116"/>
                    </a:cubicBezTo>
                    <a:cubicBezTo>
                      <a:pt x="121" y="120"/>
                      <a:pt x="117" y="120"/>
                      <a:pt x="115" y="122"/>
                    </a:cubicBezTo>
                    <a:cubicBezTo>
                      <a:pt x="113" y="122"/>
                      <a:pt x="117" y="120"/>
                      <a:pt x="115" y="118"/>
                    </a:cubicBezTo>
                    <a:cubicBezTo>
                      <a:pt x="111" y="118"/>
                      <a:pt x="113" y="124"/>
                      <a:pt x="110" y="126"/>
                    </a:cubicBezTo>
                    <a:cubicBezTo>
                      <a:pt x="111" y="120"/>
                      <a:pt x="115" y="111"/>
                      <a:pt x="111" y="104"/>
                    </a:cubicBezTo>
                    <a:cubicBezTo>
                      <a:pt x="111" y="103"/>
                      <a:pt x="111" y="103"/>
                      <a:pt x="111" y="103"/>
                    </a:cubicBezTo>
                    <a:cubicBezTo>
                      <a:pt x="111" y="103"/>
                      <a:pt x="115" y="108"/>
                      <a:pt x="114" y="110"/>
                    </a:cubicBezTo>
                    <a:cubicBezTo>
                      <a:pt x="117" y="109"/>
                      <a:pt x="117" y="101"/>
                      <a:pt x="115" y="98"/>
                    </a:cubicBezTo>
                    <a:cubicBezTo>
                      <a:pt x="111" y="101"/>
                      <a:pt x="102" y="96"/>
                      <a:pt x="101" y="106"/>
                    </a:cubicBezTo>
                    <a:cubicBezTo>
                      <a:pt x="102" y="107"/>
                      <a:pt x="102" y="107"/>
                      <a:pt x="102" y="107"/>
                    </a:cubicBezTo>
                    <a:cubicBezTo>
                      <a:pt x="102" y="107"/>
                      <a:pt x="103" y="104"/>
                      <a:pt x="104" y="104"/>
                    </a:cubicBezTo>
                    <a:cubicBezTo>
                      <a:pt x="105" y="106"/>
                      <a:pt x="108" y="108"/>
                      <a:pt x="105" y="109"/>
                    </a:cubicBezTo>
                    <a:cubicBezTo>
                      <a:pt x="105" y="113"/>
                      <a:pt x="110" y="112"/>
                      <a:pt x="109" y="118"/>
                    </a:cubicBezTo>
                    <a:cubicBezTo>
                      <a:pt x="107" y="117"/>
                      <a:pt x="108" y="113"/>
                      <a:pt x="105" y="112"/>
                    </a:cubicBezTo>
                    <a:cubicBezTo>
                      <a:pt x="102" y="115"/>
                      <a:pt x="107" y="118"/>
                      <a:pt x="107" y="122"/>
                    </a:cubicBezTo>
                    <a:cubicBezTo>
                      <a:pt x="105" y="121"/>
                      <a:pt x="105" y="118"/>
                      <a:pt x="102" y="118"/>
                    </a:cubicBezTo>
                    <a:cubicBezTo>
                      <a:pt x="103" y="121"/>
                      <a:pt x="104" y="123"/>
                      <a:pt x="104" y="127"/>
                    </a:cubicBezTo>
                    <a:cubicBezTo>
                      <a:pt x="103" y="128"/>
                      <a:pt x="103" y="128"/>
                      <a:pt x="103" y="128"/>
                    </a:cubicBezTo>
                    <a:cubicBezTo>
                      <a:pt x="102" y="128"/>
                      <a:pt x="103" y="127"/>
                      <a:pt x="103" y="126"/>
                    </a:cubicBezTo>
                    <a:cubicBezTo>
                      <a:pt x="103" y="124"/>
                      <a:pt x="102" y="123"/>
                      <a:pt x="102" y="123"/>
                    </a:cubicBezTo>
                    <a:cubicBezTo>
                      <a:pt x="102" y="123"/>
                      <a:pt x="102" y="123"/>
                      <a:pt x="101" y="123"/>
                    </a:cubicBezTo>
                    <a:cubicBezTo>
                      <a:pt x="99" y="126"/>
                      <a:pt x="105" y="136"/>
                      <a:pt x="97" y="136"/>
                    </a:cubicBezTo>
                    <a:cubicBezTo>
                      <a:pt x="95" y="125"/>
                      <a:pt x="107" y="117"/>
                      <a:pt x="98" y="110"/>
                    </a:cubicBezTo>
                    <a:cubicBezTo>
                      <a:pt x="98" y="110"/>
                      <a:pt x="98" y="110"/>
                      <a:pt x="98" y="110"/>
                    </a:cubicBezTo>
                    <a:cubicBezTo>
                      <a:pt x="94" y="110"/>
                      <a:pt x="92" y="112"/>
                      <a:pt x="91" y="114"/>
                    </a:cubicBezTo>
                    <a:cubicBezTo>
                      <a:pt x="91" y="115"/>
                      <a:pt x="92" y="116"/>
                      <a:pt x="93" y="116"/>
                    </a:cubicBezTo>
                    <a:cubicBezTo>
                      <a:pt x="93" y="116"/>
                      <a:pt x="93" y="116"/>
                      <a:pt x="94" y="115"/>
                    </a:cubicBezTo>
                    <a:cubicBezTo>
                      <a:pt x="94" y="115"/>
                      <a:pt x="95" y="115"/>
                      <a:pt x="95" y="116"/>
                    </a:cubicBezTo>
                    <a:cubicBezTo>
                      <a:pt x="95" y="123"/>
                      <a:pt x="87" y="132"/>
                      <a:pt x="95" y="137"/>
                    </a:cubicBezTo>
                    <a:cubicBezTo>
                      <a:pt x="94" y="139"/>
                      <a:pt x="93" y="139"/>
                      <a:pt x="91" y="139"/>
                    </a:cubicBezTo>
                    <a:cubicBezTo>
                      <a:pt x="90" y="139"/>
                      <a:pt x="89" y="139"/>
                      <a:pt x="87" y="139"/>
                    </a:cubicBezTo>
                    <a:cubicBezTo>
                      <a:pt x="86" y="138"/>
                      <a:pt x="84" y="138"/>
                      <a:pt x="83" y="138"/>
                    </a:cubicBezTo>
                    <a:cubicBezTo>
                      <a:pt x="83" y="138"/>
                      <a:pt x="82" y="138"/>
                      <a:pt x="82" y="138"/>
                    </a:cubicBezTo>
                    <a:cubicBezTo>
                      <a:pt x="81" y="135"/>
                      <a:pt x="86" y="137"/>
                      <a:pt x="85" y="134"/>
                    </a:cubicBezTo>
                    <a:cubicBezTo>
                      <a:pt x="82" y="130"/>
                      <a:pt x="79" y="133"/>
                      <a:pt x="76" y="129"/>
                    </a:cubicBezTo>
                    <a:cubicBezTo>
                      <a:pt x="76" y="129"/>
                      <a:pt x="77" y="129"/>
                      <a:pt x="78" y="129"/>
                    </a:cubicBezTo>
                    <a:cubicBezTo>
                      <a:pt x="80" y="129"/>
                      <a:pt x="82" y="129"/>
                      <a:pt x="83" y="129"/>
                    </a:cubicBezTo>
                    <a:cubicBezTo>
                      <a:pt x="85" y="127"/>
                      <a:pt x="88" y="127"/>
                      <a:pt x="89" y="123"/>
                    </a:cubicBezTo>
                    <a:cubicBezTo>
                      <a:pt x="89" y="123"/>
                      <a:pt x="89" y="123"/>
                      <a:pt x="88" y="123"/>
                    </a:cubicBezTo>
                    <a:cubicBezTo>
                      <a:pt x="88" y="123"/>
                      <a:pt x="87" y="123"/>
                      <a:pt x="86" y="123"/>
                    </a:cubicBezTo>
                    <a:cubicBezTo>
                      <a:pt x="86" y="122"/>
                      <a:pt x="84" y="122"/>
                      <a:pt x="83" y="122"/>
                    </a:cubicBezTo>
                    <a:cubicBezTo>
                      <a:pt x="82" y="122"/>
                      <a:pt x="82" y="122"/>
                      <a:pt x="81" y="123"/>
                    </a:cubicBezTo>
                    <a:cubicBezTo>
                      <a:pt x="78" y="120"/>
                      <a:pt x="85" y="116"/>
                      <a:pt x="84" y="111"/>
                    </a:cubicBezTo>
                    <a:cubicBezTo>
                      <a:pt x="83" y="108"/>
                      <a:pt x="80" y="111"/>
                      <a:pt x="80" y="106"/>
                    </a:cubicBezTo>
                    <a:cubicBezTo>
                      <a:pt x="80" y="106"/>
                      <a:pt x="80" y="106"/>
                      <a:pt x="80" y="106"/>
                    </a:cubicBezTo>
                    <a:cubicBezTo>
                      <a:pt x="78" y="106"/>
                      <a:pt x="78" y="107"/>
                      <a:pt x="77" y="108"/>
                    </a:cubicBezTo>
                    <a:cubicBezTo>
                      <a:pt x="77" y="109"/>
                      <a:pt x="76" y="110"/>
                      <a:pt x="75" y="110"/>
                    </a:cubicBezTo>
                    <a:cubicBezTo>
                      <a:pt x="75" y="110"/>
                      <a:pt x="74" y="110"/>
                      <a:pt x="74" y="110"/>
                    </a:cubicBezTo>
                    <a:cubicBezTo>
                      <a:pt x="75" y="116"/>
                      <a:pt x="81" y="120"/>
                      <a:pt x="78" y="127"/>
                    </a:cubicBezTo>
                    <a:cubicBezTo>
                      <a:pt x="78" y="123"/>
                      <a:pt x="75" y="122"/>
                      <a:pt x="73" y="118"/>
                    </a:cubicBezTo>
                    <a:cubicBezTo>
                      <a:pt x="72" y="118"/>
                      <a:pt x="72" y="118"/>
                      <a:pt x="72" y="118"/>
                    </a:cubicBezTo>
                    <a:cubicBezTo>
                      <a:pt x="71" y="118"/>
                      <a:pt x="71" y="119"/>
                      <a:pt x="71" y="120"/>
                    </a:cubicBezTo>
                    <a:cubicBezTo>
                      <a:pt x="72" y="122"/>
                      <a:pt x="72" y="123"/>
                      <a:pt x="70" y="123"/>
                    </a:cubicBezTo>
                    <a:cubicBezTo>
                      <a:pt x="70" y="123"/>
                      <a:pt x="70" y="123"/>
                      <a:pt x="69" y="123"/>
                    </a:cubicBezTo>
                    <a:cubicBezTo>
                      <a:pt x="68" y="127"/>
                      <a:pt x="73" y="125"/>
                      <a:pt x="74" y="128"/>
                    </a:cubicBezTo>
                    <a:cubicBezTo>
                      <a:pt x="74" y="133"/>
                      <a:pt x="72" y="134"/>
                      <a:pt x="70" y="137"/>
                    </a:cubicBezTo>
                    <a:cubicBezTo>
                      <a:pt x="67" y="136"/>
                      <a:pt x="71" y="134"/>
                      <a:pt x="70" y="132"/>
                    </a:cubicBezTo>
                    <a:cubicBezTo>
                      <a:pt x="67" y="139"/>
                      <a:pt x="60" y="145"/>
                      <a:pt x="56" y="152"/>
                    </a:cubicBezTo>
                    <a:cubicBezTo>
                      <a:pt x="57" y="146"/>
                      <a:pt x="58" y="132"/>
                      <a:pt x="57" y="121"/>
                    </a:cubicBezTo>
                    <a:cubicBezTo>
                      <a:pt x="58" y="117"/>
                      <a:pt x="61" y="116"/>
                      <a:pt x="63" y="113"/>
                    </a:cubicBezTo>
                    <a:cubicBezTo>
                      <a:pt x="62" y="107"/>
                      <a:pt x="63" y="107"/>
                      <a:pt x="63" y="101"/>
                    </a:cubicBezTo>
                    <a:cubicBezTo>
                      <a:pt x="63" y="98"/>
                      <a:pt x="59" y="100"/>
                      <a:pt x="59" y="97"/>
                    </a:cubicBezTo>
                    <a:cubicBezTo>
                      <a:pt x="58" y="97"/>
                      <a:pt x="58" y="97"/>
                      <a:pt x="58" y="97"/>
                    </a:cubicBezTo>
                    <a:cubicBezTo>
                      <a:pt x="55" y="97"/>
                      <a:pt x="56" y="100"/>
                      <a:pt x="53" y="101"/>
                    </a:cubicBezTo>
                    <a:cubicBezTo>
                      <a:pt x="54" y="102"/>
                      <a:pt x="58" y="101"/>
                      <a:pt x="59" y="104"/>
                    </a:cubicBezTo>
                    <a:cubicBezTo>
                      <a:pt x="58" y="108"/>
                      <a:pt x="56" y="109"/>
                      <a:pt x="54" y="109"/>
                    </a:cubicBezTo>
                    <a:cubicBezTo>
                      <a:pt x="52" y="109"/>
                      <a:pt x="49" y="106"/>
                      <a:pt x="48" y="103"/>
                    </a:cubicBezTo>
                    <a:cubicBezTo>
                      <a:pt x="50" y="101"/>
                      <a:pt x="52" y="99"/>
                      <a:pt x="53" y="96"/>
                    </a:cubicBezTo>
                    <a:cubicBezTo>
                      <a:pt x="52" y="93"/>
                      <a:pt x="50" y="91"/>
                      <a:pt x="46" y="91"/>
                    </a:cubicBezTo>
                    <a:cubicBezTo>
                      <a:pt x="45" y="91"/>
                      <a:pt x="44" y="91"/>
                      <a:pt x="44" y="91"/>
                    </a:cubicBezTo>
                    <a:cubicBezTo>
                      <a:pt x="45" y="89"/>
                      <a:pt x="45" y="88"/>
                      <a:pt x="47" y="87"/>
                    </a:cubicBezTo>
                    <a:cubicBezTo>
                      <a:pt x="39" y="77"/>
                      <a:pt x="52" y="63"/>
                      <a:pt x="61" y="63"/>
                    </a:cubicBezTo>
                    <a:cubicBezTo>
                      <a:pt x="65" y="63"/>
                      <a:pt x="69" y="66"/>
                      <a:pt x="69" y="75"/>
                    </a:cubicBezTo>
                    <a:cubicBezTo>
                      <a:pt x="68" y="75"/>
                      <a:pt x="67" y="76"/>
                      <a:pt x="66" y="76"/>
                    </a:cubicBezTo>
                    <a:cubicBezTo>
                      <a:pt x="65" y="76"/>
                      <a:pt x="65" y="76"/>
                      <a:pt x="64" y="75"/>
                    </a:cubicBezTo>
                    <a:cubicBezTo>
                      <a:pt x="64" y="73"/>
                      <a:pt x="65" y="73"/>
                      <a:pt x="66" y="73"/>
                    </a:cubicBezTo>
                    <a:cubicBezTo>
                      <a:pt x="64" y="72"/>
                      <a:pt x="63" y="71"/>
                      <a:pt x="62" y="71"/>
                    </a:cubicBezTo>
                    <a:cubicBezTo>
                      <a:pt x="57" y="71"/>
                      <a:pt x="57" y="82"/>
                      <a:pt x="64" y="83"/>
                    </a:cubicBezTo>
                    <a:cubicBezTo>
                      <a:pt x="65" y="84"/>
                      <a:pt x="65" y="84"/>
                      <a:pt x="66" y="84"/>
                    </a:cubicBezTo>
                    <a:cubicBezTo>
                      <a:pt x="70" y="84"/>
                      <a:pt x="75" y="80"/>
                      <a:pt x="76" y="75"/>
                    </a:cubicBezTo>
                    <a:cubicBezTo>
                      <a:pt x="77" y="75"/>
                      <a:pt x="78" y="75"/>
                      <a:pt x="79" y="75"/>
                    </a:cubicBezTo>
                    <a:cubicBezTo>
                      <a:pt x="78" y="64"/>
                      <a:pt x="74" y="61"/>
                      <a:pt x="67" y="56"/>
                    </a:cubicBezTo>
                    <a:cubicBezTo>
                      <a:pt x="63" y="56"/>
                      <a:pt x="61" y="57"/>
                      <a:pt x="59" y="57"/>
                    </a:cubicBezTo>
                    <a:cubicBezTo>
                      <a:pt x="58" y="57"/>
                      <a:pt x="57" y="57"/>
                      <a:pt x="55" y="56"/>
                    </a:cubicBezTo>
                    <a:cubicBezTo>
                      <a:pt x="51" y="57"/>
                      <a:pt x="50" y="61"/>
                      <a:pt x="47" y="64"/>
                    </a:cubicBezTo>
                    <a:cubicBezTo>
                      <a:pt x="49" y="51"/>
                      <a:pt x="63" y="45"/>
                      <a:pt x="74" y="36"/>
                    </a:cubicBezTo>
                    <a:cubicBezTo>
                      <a:pt x="74" y="36"/>
                      <a:pt x="74" y="36"/>
                      <a:pt x="74" y="36"/>
                    </a:cubicBezTo>
                    <a:cubicBezTo>
                      <a:pt x="74" y="36"/>
                      <a:pt x="74" y="36"/>
                      <a:pt x="74" y="36"/>
                    </a:cubicBezTo>
                    <a:cubicBezTo>
                      <a:pt x="74" y="36"/>
                      <a:pt x="74" y="35"/>
                      <a:pt x="75" y="35"/>
                    </a:cubicBezTo>
                    <a:cubicBezTo>
                      <a:pt x="75" y="35"/>
                      <a:pt x="75" y="35"/>
                      <a:pt x="75" y="35"/>
                    </a:cubicBezTo>
                    <a:cubicBezTo>
                      <a:pt x="75" y="35"/>
                      <a:pt x="75" y="35"/>
                      <a:pt x="75" y="35"/>
                    </a:cubicBezTo>
                    <a:cubicBezTo>
                      <a:pt x="75" y="35"/>
                      <a:pt x="75" y="35"/>
                      <a:pt x="75" y="35"/>
                    </a:cubicBezTo>
                    <a:cubicBezTo>
                      <a:pt x="77" y="34"/>
                      <a:pt x="79" y="32"/>
                      <a:pt x="80" y="31"/>
                    </a:cubicBezTo>
                    <a:cubicBezTo>
                      <a:pt x="80" y="28"/>
                      <a:pt x="80" y="27"/>
                      <a:pt x="78" y="27"/>
                    </a:cubicBezTo>
                    <a:cubicBezTo>
                      <a:pt x="82" y="21"/>
                      <a:pt x="83" y="13"/>
                      <a:pt x="84" y="5"/>
                    </a:cubicBezTo>
                    <a:cubicBezTo>
                      <a:pt x="87" y="4"/>
                      <a:pt x="89" y="2"/>
                      <a:pt x="91" y="0"/>
                    </a:cubicBezTo>
                    <a:moveTo>
                      <a:pt x="101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8" y="1"/>
                      <a:pt x="99" y="1"/>
                      <a:pt x="99" y="1"/>
                    </a:cubicBezTo>
                    <a:cubicBezTo>
                      <a:pt x="100" y="1"/>
                      <a:pt x="101" y="1"/>
                      <a:pt x="101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2" name="Freeform 798"/>
              <p:cNvSpPr>
                <a:spLocks/>
              </p:cNvSpPr>
              <p:nvPr/>
            </p:nvSpPr>
            <p:spPr bwMode="auto">
              <a:xfrm>
                <a:off x="2053" y="741"/>
                <a:ext cx="73" cy="97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6" y="0"/>
                  </a:cxn>
                  <a:cxn ang="0">
                    <a:pos x="9" y="12"/>
                  </a:cxn>
                  <a:cxn ang="0">
                    <a:pos x="7" y="13"/>
                  </a:cxn>
                  <a:cxn ang="0">
                    <a:pos x="1" y="11"/>
                  </a:cxn>
                  <a:cxn ang="0">
                    <a:pos x="3" y="19"/>
                  </a:cxn>
                  <a:cxn ang="0">
                    <a:pos x="6" y="19"/>
                  </a:cxn>
                  <a:cxn ang="0">
                    <a:pos x="14" y="10"/>
                  </a:cxn>
                  <a:cxn ang="0">
                    <a:pos x="8" y="0"/>
                  </a:cxn>
                </a:cxnLst>
                <a:rect l="0" t="0" r="r" b="b"/>
                <a:pathLst>
                  <a:path w="14" h="19">
                    <a:moveTo>
                      <a:pt x="8" y="0"/>
                    </a:moveTo>
                    <a:cubicBezTo>
                      <a:pt x="7" y="0"/>
                      <a:pt x="7" y="0"/>
                      <a:pt x="6" y="0"/>
                    </a:cubicBezTo>
                    <a:cubicBezTo>
                      <a:pt x="12" y="4"/>
                      <a:pt x="2" y="11"/>
                      <a:pt x="9" y="12"/>
                    </a:cubicBezTo>
                    <a:cubicBezTo>
                      <a:pt x="8" y="13"/>
                      <a:pt x="8" y="13"/>
                      <a:pt x="7" y="13"/>
                    </a:cubicBezTo>
                    <a:cubicBezTo>
                      <a:pt x="5" y="13"/>
                      <a:pt x="3" y="11"/>
                      <a:pt x="1" y="11"/>
                    </a:cubicBezTo>
                    <a:cubicBezTo>
                      <a:pt x="0" y="15"/>
                      <a:pt x="2" y="17"/>
                      <a:pt x="3" y="19"/>
                    </a:cubicBezTo>
                    <a:cubicBezTo>
                      <a:pt x="4" y="19"/>
                      <a:pt x="5" y="19"/>
                      <a:pt x="6" y="19"/>
                    </a:cubicBezTo>
                    <a:cubicBezTo>
                      <a:pt x="11" y="19"/>
                      <a:pt x="14" y="14"/>
                      <a:pt x="14" y="10"/>
                    </a:cubicBezTo>
                    <a:cubicBezTo>
                      <a:pt x="14" y="5"/>
                      <a:pt x="12" y="0"/>
                      <a:pt x="8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3" name="Freeform 799"/>
              <p:cNvSpPr>
                <a:spLocks/>
              </p:cNvSpPr>
              <p:nvPr/>
            </p:nvSpPr>
            <p:spPr bwMode="auto">
              <a:xfrm>
                <a:off x="1903" y="304"/>
                <a:ext cx="197" cy="205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6" y="13"/>
                  </a:cxn>
                  <a:cxn ang="0">
                    <a:pos x="10" y="17"/>
                  </a:cxn>
                  <a:cxn ang="0">
                    <a:pos x="12" y="17"/>
                  </a:cxn>
                  <a:cxn ang="0">
                    <a:pos x="23" y="22"/>
                  </a:cxn>
                  <a:cxn ang="0">
                    <a:pos x="16" y="19"/>
                  </a:cxn>
                  <a:cxn ang="0">
                    <a:pos x="16" y="25"/>
                  </a:cxn>
                  <a:cxn ang="0">
                    <a:pos x="24" y="34"/>
                  </a:cxn>
                  <a:cxn ang="0">
                    <a:pos x="22" y="31"/>
                  </a:cxn>
                  <a:cxn ang="0">
                    <a:pos x="23" y="40"/>
                  </a:cxn>
                  <a:cxn ang="0">
                    <a:pos x="24" y="40"/>
                  </a:cxn>
                  <a:cxn ang="0">
                    <a:pos x="27" y="35"/>
                  </a:cxn>
                  <a:cxn ang="0">
                    <a:pos x="38" y="22"/>
                  </a:cxn>
                  <a:cxn ang="0">
                    <a:pos x="34" y="23"/>
                  </a:cxn>
                  <a:cxn ang="0">
                    <a:pos x="31" y="22"/>
                  </a:cxn>
                  <a:cxn ang="0">
                    <a:pos x="27" y="31"/>
                  </a:cxn>
                  <a:cxn ang="0">
                    <a:pos x="35" y="13"/>
                  </a:cxn>
                  <a:cxn ang="0">
                    <a:pos x="34" y="12"/>
                  </a:cxn>
                  <a:cxn ang="0">
                    <a:pos x="31" y="13"/>
                  </a:cxn>
                  <a:cxn ang="0">
                    <a:pos x="29" y="14"/>
                  </a:cxn>
                  <a:cxn ang="0">
                    <a:pos x="28" y="14"/>
                  </a:cxn>
                  <a:cxn ang="0">
                    <a:pos x="24" y="21"/>
                  </a:cxn>
                  <a:cxn ang="0">
                    <a:pos x="26" y="7"/>
                  </a:cxn>
                  <a:cxn ang="0">
                    <a:pos x="18" y="9"/>
                  </a:cxn>
                  <a:cxn ang="0">
                    <a:pos x="13" y="1"/>
                  </a:cxn>
                  <a:cxn ang="0">
                    <a:pos x="13" y="5"/>
                  </a:cxn>
                  <a:cxn ang="0">
                    <a:pos x="6" y="0"/>
                  </a:cxn>
                </a:cxnLst>
                <a:rect l="0" t="0" r="r" b="b"/>
                <a:pathLst>
                  <a:path w="38" h="40">
                    <a:moveTo>
                      <a:pt x="6" y="0"/>
                    </a:moveTo>
                    <a:cubicBezTo>
                      <a:pt x="7" y="2"/>
                      <a:pt x="6" y="2"/>
                      <a:pt x="4" y="2"/>
                    </a:cubicBezTo>
                    <a:cubicBezTo>
                      <a:pt x="3" y="2"/>
                      <a:pt x="3" y="2"/>
                      <a:pt x="2" y="2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1" y="3"/>
                    </a:cubicBezTo>
                    <a:cubicBezTo>
                      <a:pt x="10" y="4"/>
                      <a:pt x="9" y="9"/>
                      <a:pt x="16" y="13"/>
                    </a:cubicBezTo>
                    <a:cubicBezTo>
                      <a:pt x="14" y="14"/>
                      <a:pt x="11" y="14"/>
                      <a:pt x="10" y="17"/>
                    </a:cubicBezTo>
                    <a:cubicBezTo>
                      <a:pt x="11" y="17"/>
                      <a:pt x="12" y="17"/>
                      <a:pt x="12" y="17"/>
                    </a:cubicBezTo>
                    <a:cubicBezTo>
                      <a:pt x="18" y="17"/>
                      <a:pt x="22" y="19"/>
                      <a:pt x="23" y="22"/>
                    </a:cubicBezTo>
                    <a:cubicBezTo>
                      <a:pt x="21" y="21"/>
                      <a:pt x="19" y="19"/>
                      <a:pt x="16" y="19"/>
                    </a:cubicBezTo>
                    <a:cubicBezTo>
                      <a:pt x="16" y="21"/>
                      <a:pt x="18" y="23"/>
                      <a:pt x="16" y="25"/>
                    </a:cubicBezTo>
                    <a:cubicBezTo>
                      <a:pt x="21" y="26"/>
                      <a:pt x="28" y="29"/>
                      <a:pt x="24" y="34"/>
                    </a:cubicBezTo>
                    <a:cubicBezTo>
                      <a:pt x="23" y="34"/>
                      <a:pt x="24" y="31"/>
                      <a:pt x="22" y="31"/>
                    </a:cubicBezTo>
                    <a:cubicBezTo>
                      <a:pt x="22" y="35"/>
                      <a:pt x="24" y="36"/>
                      <a:pt x="23" y="40"/>
                    </a:cubicBezTo>
                    <a:cubicBezTo>
                      <a:pt x="24" y="40"/>
                      <a:pt x="24" y="40"/>
                      <a:pt x="24" y="40"/>
                    </a:cubicBezTo>
                    <a:cubicBezTo>
                      <a:pt x="26" y="40"/>
                      <a:pt x="26" y="37"/>
                      <a:pt x="27" y="35"/>
                    </a:cubicBezTo>
                    <a:cubicBezTo>
                      <a:pt x="31" y="31"/>
                      <a:pt x="36" y="28"/>
                      <a:pt x="38" y="22"/>
                    </a:cubicBezTo>
                    <a:cubicBezTo>
                      <a:pt x="36" y="22"/>
                      <a:pt x="35" y="23"/>
                      <a:pt x="34" y="23"/>
                    </a:cubicBezTo>
                    <a:cubicBezTo>
                      <a:pt x="33" y="23"/>
                      <a:pt x="32" y="23"/>
                      <a:pt x="31" y="22"/>
                    </a:cubicBezTo>
                    <a:cubicBezTo>
                      <a:pt x="30" y="25"/>
                      <a:pt x="29" y="29"/>
                      <a:pt x="27" y="31"/>
                    </a:cubicBezTo>
                    <a:cubicBezTo>
                      <a:pt x="26" y="21"/>
                      <a:pt x="34" y="20"/>
                      <a:pt x="35" y="13"/>
                    </a:cubicBezTo>
                    <a:cubicBezTo>
                      <a:pt x="35" y="12"/>
                      <a:pt x="34" y="12"/>
                      <a:pt x="34" y="12"/>
                    </a:cubicBezTo>
                    <a:cubicBezTo>
                      <a:pt x="32" y="12"/>
                      <a:pt x="31" y="13"/>
                      <a:pt x="31" y="13"/>
                    </a:cubicBezTo>
                    <a:cubicBezTo>
                      <a:pt x="30" y="14"/>
                      <a:pt x="30" y="14"/>
                      <a:pt x="29" y="14"/>
                    </a:cubicBezTo>
                    <a:cubicBezTo>
                      <a:pt x="29" y="14"/>
                      <a:pt x="28" y="14"/>
                      <a:pt x="28" y="14"/>
                    </a:cubicBezTo>
                    <a:cubicBezTo>
                      <a:pt x="27" y="16"/>
                      <a:pt x="27" y="20"/>
                      <a:pt x="24" y="21"/>
                    </a:cubicBezTo>
                    <a:cubicBezTo>
                      <a:pt x="24" y="16"/>
                      <a:pt x="25" y="11"/>
                      <a:pt x="26" y="7"/>
                    </a:cubicBezTo>
                    <a:cubicBezTo>
                      <a:pt x="22" y="9"/>
                      <a:pt x="21" y="8"/>
                      <a:pt x="18" y="9"/>
                    </a:cubicBezTo>
                    <a:cubicBezTo>
                      <a:pt x="17" y="5"/>
                      <a:pt x="17" y="1"/>
                      <a:pt x="13" y="1"/>
                    </a:cubicBezTo>
                    <a:cubicBezTo>
                      <a:pt x="11" y="3"/>
                      <a:pt x="15" y="5"/>
                      <a:pt x="13" y="5"/>
                    </a:cubicBezTo>
                    <a:cubicBezTo>
                      <a:pt x="11" y="2"/>
                      <a:pt x="9" y="1"/>
                      <a:pt x="6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4" name="Freeform 800"/>
              <p:cNvSpPr>
                <a:spLocks/>
              </p:cNvSpPr>
              <p:nvPr/>
            </p:nvSpPr>
            <p:spPr bwMode="auto">
              <a:xfrm>
                <a:off x="2032" y="504"/>
                <a:ext cx="26" cy="31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5" y="3"/>
                  </a:cxn>
                  <a:cxn ang="0">
                    <a:pos x="2" y="0"/>
                  </a:cxn>
                </a:cxnLst>
                <a:rect l="0" t="0" r="r" b="b"/>
                <a:pathLst>
                  <a:path w="5" h="6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3"/>
                      <a:pt x="0" y="4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4" y="6"/>
                      <a:pt x="5" y="4"/>
                      <a:pt x="5" y="3"/>
                    </a:cubicBezTo>
                    <a:cubicBezTo>
                      <a:pt x="5" y="2"/>
                      <a:pt x="4" y="0"/>
                      <a:pt x="2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5" name="Freeform 801"/>
              <p:cNvSpPr>
                <a:spLocks noEditPoints="1"/>
              </p:cNvSpPr>
              <p:nvPr/>
            </p:nvSpPr>
            <p:spPr bwMode="auto">
              <a:xfrm>
                <a:off x="1877" y="1039"/>
                <a:ext cx="166" cy="221"/>
              </a:xfrm>
              <a:custGeom>
                <a:avLst/>
                <a:gdLst/>
                <a:ahLst/>
                <a:cxnLst>
                  <a:cxn ang="0">
                    <a:pos x="7" y="21"/>
                  </a:cxn>
                  <a:cxn ang="0">
                    <a:pos x="8" y="17"/>
                  </a:cxn>
                  <a:cxn ang="0">
                    <a:pos x="9" y="21"/>
                  </a:cxn>
                  <a:cxn ang="0">
                    <a:pos x="7" y="21"/>
                  </a:cxn>
                  <a:cxn ang="0">
                    <a:pos x="22" y="14"/>
                  </a:cxn>
                  <a:cxn ang="0">
                    <a:pos x="21" y="11"/>
                  </a:cxn>
                  <a:cxn ang="0">
                    <a:pos x="23" y="14"/>
                  </a:cxn>
                  <a:cxn ang="0">
                    <a:pos x="22" y="14"/>
                  </a:cxn>
                  <a:cxn ang="0">
                    <a:pos x="8" y="0"/>
                  </a:cxn>
                  <a:cxn ang="0">
                    <a:pos x="0" y="26"/>
                  </a:cxn>
                  <a:cxn ang="0">
                    <a:pos x="2" y="26"/>
                  </a:cxn>
                  <a:cxn ang="0">
                    <a:pos x="4" y="29"/>
                  </a:cxn>
                  <a:cxn ang="0">
                    <a:pos x="6" y="31"/>
                  </a:cxn>
                  <a:cxn ang="0">
                    <a:pos x="6" y="31"/>
                  </a:cxn>
                  <a:cxn ang="0">
                    <a:pos x="13" y="10"/>
                  </a:cxn>
                  <a:cxn ang="0">
                    <a:pos x="13" y="23"/>
                  </a:cxn>
                  <a:cxn ang="0">
                    <a:pos x="4" y="43"/>
                  </a:cxn>
                  <a:cxn ang="0">
                    <a:pos x="5" y="43"/>
                  </a:cxn>
                  <a:cxn ang="0">
                    <a:pos x="15" y="29"/>
                  </a:cxn>
                  <a:cxn ang="0">
                    <a:pos x="24" y="34"/>
                  </a:cxn>
                  <a:cxn ang="0">
                    <a:pos x="25" y="33"/>
                  </a:cxn>
                  <a:cxn ang="0">
                    <a:pos x="28" y="26"/>
                  </a:cxn>
                  <a:cxn ang="0">
                    <a:pos x="14" y="13"/>
                  </a:cxn>
                  <a:cxn ang="0">
                    <a:pos x="26" y="20"/>
                  </a:cxn>
                  <a:cxn ang="0">
                    <a:pos x="32" y="17"/>
                  </a:cxn>
                  <a:cxn ang="0">
                    <a:pos x="29" y="11"/>
                  </a:cxn>
                  <a:cxn ang="0">
                    <a:pos x="8" y="0"/>
                  </a:cxn>
                </a:cxnLst>
                <a:rect l="0" t="0" r="r" b="b"/>
                <a:pathLst>
                  <a:path w="32" h="43">
                    <a:moveTo>
                      <a:pt x="7" y="21"/>
                    </a:moveTo>
                    <a:cubicBezTo>
                      <a:pt x="7" y="19"/>
                      <a:pt x="8" y="19"/>
                      <a:pt x="8" y="17"/>
                    </a:cubicBezTo>
                    <a:cubicBezTo>
                      <a:pt x="10" y="18"/>
                      <a:pt x="10" y="19"/>
                      <a:pt x="9" y="21"/>
                    </a:cubicBezTo>
                    <a:cubicBezTo>
                      <a:pt x="8" y="21"/>
                      <a:pt x="8" y="21"/>
                      <a:pt x="7" y="21"/>
                    </a:cubicBezTo>
                    <a:moveTo>
                      <a:pt x="22" y="14"/>
                    </a:moveTo>
                    <a:cubicBezTo>
                      <a:pt x="19" y="14"/>
                      <a:pt x="20" y="12"/>
                      <a:pt x="21" y="11"/>
                    </a:cubicBezTo>
                    <a:cubicBezTo>
                      <a:pt x="22" y="11"/>
                      <a:pt x="23" y="12"/>
                      <a:pt x="23" y="14"/>
                    </a:cubicBezTo>
                    <a:cubicBezTo>
                      <a:pt x="22" y="14"/>
                      <a:pt x="22" y="14"/>
                      <a:pt x="22" y="14"/>
                    </a:cubicBezTo>
                    <a:moveTo>
                      <a:pt x="8" y="0"/>
                    </a:moveTo>
                    <a:cubicBezTo>
                      <a:pt x="10" y="10"/>
                      <a:pt x="3" y="18"/>
                      <a:pt x="0" y="26"/>
                    </a:cubicBezTo>
                    <a:cubicBezTo>
                      <a:pt x="1" y="26"/>
                      <a:pt x="2" y="26"/>
                      <a:pt x="2" y="26"/>
                    </a:cubicBezTo>
                    <a:cubicBezTo>
                      <a:pt x="4" y="26"/>
                      <a:pt x="4" y="27"/>
                      <a:pt x="4" y="29"/>
                    </a:cubicBezTo>
                    <a:cubicBezTo>
                      <a:pt x="4" y="30"/>
                      <a:pt x="4" y="31"/>
                      <a:pt x="6" y="31"/>
                    </a:cubicBezTo>
                    <a:cubicBezTo>
                      <a:pt x="6" y="31"/>
                      <a:pt x="6" y="31"/>
                      <a:pt x="6" y="31"/>
                    </a:cubicBezTo>
                    <a:cubicBezTo>
                      <a:pt x="13" y="29"/>
                      <a:pt x="11" y="19"/>
                      <a:pt x="13" y="10"/>
                    </a:cubicBezTo>
                    <a:cubicBezTo>
                      <a:pt x="14" y="13"/>
                      <a:pt x="14" y="19"/>
                      <a:pt x="13" y="23"/>
                    </a:cubicBezTo>
                    <a:cubicBezTo>
                      <a:pt x="12" y="32"/>
                      <a:pt x="9" y="39"/>
                      <a:pt x="4" y="43"/>
                    </a:cubicBezTo>
                    <a:cubicBezTo>
                      <a:pt x="4" y="43"/>
                      <a:pt x="5" y="43"/>
                      <a:pt x="5" y="43"/>
                    </a:cubicBezTo>
                    <a:cubicBezTo>
                      <a:pt x="10" y="43"/>
                      <a:pt x="13" y="35"/>
                      <a:pt x="15" y="29"/>
                    </a:cubicBezTo>
                    <a:cubicBezTo>
                      <a:pt x="19" y="30"/>
                      <a:pt x="19" y="34"/>
                      <a:pt x="24" y="34"/>
                    </a:cubicBezTo>
                    <a:cubicBezTo>
                      <a:pt x="24" y="34"/>
                      <a:pt x="25" y="34"/>
                      <a:pt x="25" y="33"/>
                    </a:cubicBezTo>
                    <a:cubicBezTo>
                      <a:pt x="22" y="29"/>
                      <a:pt x="26" y="29"/>
                      <a:pt x="28" y="26"/>
                    </a:cubicBezTo>
                    <a:cubicBezTo>
                      <a:pt x="23" y="22"/>
                      <a:pt x="17" y="20"/>
                      <a:pt x="14" y="13"/>
                    </a:cubicBezTo>
                    <a:cubicBezTo>
                      <a:pt x="17" y="16"/>
                      <a:pt x="22" y="20"/>
                      <a:pt x="26" y="20"/>
                    </a:cubicBezTo>
                    <a:cubicBezTo>
                      <a:pt x="28" y="20"/>
                      <a:pt x="30" y="19"/>
                      <a:pt x="32" y="17"/>
                    </a:cubicBezTo>
                    <a:cubicBezTo>
                      <a:pt x="27" y="17"/>
                      <a:pt x="32" y="12"/>
                      <a:pt x="29" y="11"/>
                    </a:cubicBezTo>
                    <a:cubicBezTo>
                      <a:pt x="21" y="9"/>
                      <a:pt x="13" y="6"/>
                      <a:pt x="8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6" name="Freeform 802"/>
              <p:cNvSpPr>
                <a:spLocks/>
              </p:cNvSpPr>
              <p:nvPr/>
            </p:nvSpPr>
            <p:spPr bwMode="auto">
              <a:xfrm>
                <a:off x="1949" y="1209"/>
                <a:ext cx="26" cy="2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4" y="4"/>
                  </a:cxn>
                  <a:cxn ang="0">
                    <a:pos x="5" y="4"/>
                  </a:cxn>
                  <a:cxn ang="0">
                    <a:pos x="2" y="0"/>
                  </a:cxn>
                </a:cxnLst>
                <a:rect l="0" t="0" r="r" b="b"/>
                <a:pathLst>
                  <a:path w="5" h="4">
                    <a:moveTo>
                      <a:pt x="2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0" y="3"/>
                      <a:pt x="1" y="4"/>
                      <a:pt x="4" y="4"/>
                    </a:cubicBezTo>
                    <a:cubicBezTo>
                      <a:pt x="4" y="4"/>
                      <a:pt x="4" y="4"/>
                      <a:pt x="5" y="4"/>
                    </a:cubicBezTo>
                    <a:cubicBezTo>
                      <a:pt x="5" y="1"/>
                      <a:pt x="4" y="0"/>
                      <a:pt x="2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7" name="Freeform 803"/>
              <p:cNvSpPr>
                <a:spLocks/>
              </p:cNvSpPr>
              <p:nvPr/>
            </p:nvSpPr>
            <p:spPr bwMode="auto">
              <a:xfrm>
                <a:off x="1939" y="1240"/>
                <a:ext cx="16" cy="1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3" y="2"/>
                  </a:cxn>
                  <a:cxn ang="0">
                    <a:pos x="3" y="0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1" y="2"/>
                      <a:pt x="2" y="2"/>
                      <a:pt x="3" y="2"/>
                    </a:cubicBezTo>
                    <a:cubicBezTo>
                      <a:pt x="3" y="1"/>
                      <a:pt x="3" y="1"/>
                      <a:pt x="3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8" name="Freeform 804"/>
              <p:cNvSpPr>
                <a:spLocks/>
              </p:cNvSpPr>
              <p:nvPr/>
            </p:nvSpPr>
            <p:spPr bwMode="auto">
              <a:xfrm>
                <a:off x="1835" y="149"/>
                <a:ext cx="47" cy="72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7" y="14"/>
                  </a:cxn>
                  <a:cxn ang="0">
                    <a:pos x="7" y="14"/>
                  </a:cxn>
                  <a:cxn ang="0">
                    <a:pos x="8" y="9"/>
                  </a:cxn>
                  <a:cxn ang="0">
                    <a:pos x="7" y="2"/>
                  </a:cxn>
                  <a:cxn ang="0">
                    <a:pos x="4" y="0"/>
                  </a:cxn>
                </a:cxnLst>
                <a:rect l="0" t="0" r="r" b="b"/>
                <a:pathLst>
                  <a:path w="9" h="14">
                    <a:moveTo>
                      <a:pt x="4" y="0"/>
                    </a:moveTo>
                    <a:cubicBezTo>
                      <a:pt x="2" y="4"/>
                      <a:pt x="0" y="14"/>
                      <a:pt x="7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8" y="12"/>
                      <a:pt x="9" y="12"/>
                      <a:pt x="8" y="9"/>
                    </a:cubicBezTo>
                    <a:cubicBezTo>
                      <a:pt x="4" y="7"/>
                      <a:pt x="7" y="7"/>
                      <a:pt x="7" y="2"/>
                    </a:cubicBezTo>
                    <a:cubicBezTo>
                      <a:pt x="6" y="2"/>
                      <a:pt x="6" y="0"/>
                      <a:pt x="4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9" name="Freeform 805"/>
              <p:cNvSpPr>
                <a:spLocks/>
              </p:cNvSpPr>
              <p:nvPr/>
            </p:nvSpPr>
            <p:spPr bwMode="auto">
              <a:xfrm>
                <a:off x="1804" y="185"/>
                <a:ext cx="26" cy="36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7"/>
                  </a:cxn>
                  <a:cxn ang="0">
                    <a:pos x="2" y="7"/>
                  </a:cxn>
                  <a:cxn ang="0">
                    <a:pos x="5" y="0"/>
                  </a:cxn>
                </a:cxnLst>
                <a:rect l="0" t="0" r="r" b="b"/>
                <a:pathLst>
                  <a:path w="5" h="7">
                    <a:moveTo>
                      <a:pt x="5" y="0"/>
                    </a:moveTo>
                    <a:cubicBezTo>
                      <a:pt x="4" y="0"/>
                      <a:pt x="3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3"/>
                      <a:pt x="0" y="6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5" y="7"/>
                      <a:pt x="5" y="3"/>
                      <a:pt x="5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0" name="Freeform 806"/>
              <p:cNvSpPr>
                <a:spLocks noEditPoints="1"/>
              </p:cNvSpPr>
              <p:nvPr/>
            </p:nvSpPr>
            <p:spPr bwMode="auto">
              <a:xfrm>
                <a:off x="1747" y="1219"/>
                <a:ext cx="78" cy="93"/>
              </a:xfrm>
              <a:custGeom>
                <a:avLst/>
                <a:gdLst/>
                <a:ahLst/>
                <a:cxnLst>
                  <a:cxn ang="0">
                    <a:pos x="7" y="7"/>
                  </a:cxn>
                  <a:cxn ang="0">
                    <a:pos x="7" y="5"/>
                  </a:cxn>
                  <a:cxn ang="0">
                    <a:pos x="7" y="7"/>
                  </a:cxn>
                  <a:cxn ang="0">
                    <a:pos x="11" y="0"/>
                  </a:cxn>
                  <a:cxn ang="0">
                    <a:pos x="6" y="4"/>
                  </a:cxn>
                  <a:cxn ang="0">
                    <a:pos x="5" y="2"/>
                  </a:cxn>
                  <a:cxn ang="0">
                    <a:pos x="4" y="2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1" y="9"/>
                  </a:cxn>
                  <a:cxn ang="0">
                    <a:pos x="0" y="8"/>
                  </a:cxn>
                  <a:cxn ang="0">
                    <a:pos x="0" y="9"/>
                  </a:cxn>
                  <a:cxn ang="0">
                    <a:pos x="2" y="12"/>
                  </a:cxn>
                  <a:cxn ang="0">
                    <a:pos x="5" y="12"/>
                  </a:cxn>
                  <a:cxn ang="0">
                    <a:pos x="13" y="18"/>
                  </a:cxn>
                  <a:cxn ang="0">
                    <a:pos x="11" y="12"/>
                  </a:cxn>
                  <a:cxn ang="0">
                    <a:pos x="13" y="13"/>
                  </a:cxn>
                  <a:cxn ang="0">
                    <a:pos x="15" y="12"/>
                  </a:cxn>
                  <a:cxn ang="0">
                    <a:pos x="15" y="8"/>
                  </a:cxn>
                  <a:cxn ang="0">
                    <a:pos x="13" y="8"/>
                  </a:cxn>
                  <a:cxn ang="0">
                    <a:pos x="9" y="10"/>
                  </a:cxn>
                  <a:cxn ang="0">
                    <a:pos x="13" y="5"/>
                  </a:cxn>
                  <a:cxn ang="0">
                    <a:pos x="12" y="0"/>
                  </a:cxn>
                  <a:cxn ang="0">
                    <a:pos x="11" y="0"/>
                  </a:cxn>
                </a:cxnLst>
                <a:rect l="0" t="0" r="r" b="b"/>
                <a:pathLst>
                  <a:path w="15" h="18">
                    <a:moveTo>
                      <a:pt x="7" y="7"/>
                    </a:moveTo>
                    <a:cubicBezTo>
                      <a:pt x="7" y="7"/>
                      <a:pt x="6" y="7"/>
                      <a:pt x="7" y="5"/>
                    </a:cubicBezTo>
                    <a:cubicBezTo>
                      <a:pt x="9" y="7"/>
                      <a:pt x="8" y="7"/>
                      <a:pt x="7" y="7"/>
                    </a:cubicBezTo>
                    <a:moveTo>
                      <a:pt x="11" y="0"/>
                    </a:moveTo>
                    <a:cubicBezTo>
                      <a:pt x="8" y="0"/>
                      <a:pt x="8" y="2"/>
                      <a:pt x="6" y="4"/>
                    </a:cubicBezTo>
                    <a:cubicBezTo>
                      <a:pt x="6" y="2"/>
                      <a:pt x="5" y="2"/>
                      <a:pt x="5" y="2"/>
                    </a:cubicBezTo>
                    <a:cubicBezTo>
                      <a:pt x="5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3" y="2"/>
                    </a:cubicBezTo>
                    <a:cubicBezTo>
                      <a:pt x="3" y="2"/>
                      <a:pt x="2" y="2"/>
                      <a:pt x="2" y="2"/>
                    </a:cubicBezTo>
                    <a:cubicBezTo>
                      <a:pt x="1" y="6"/>
                      <a:pt x="5" y="8"/>
                      <a:pt x="1" y="9"/>
                    </a:cubicBezTo>
                    <a:cubicBezTo>
                      <a:pt x="1" y="9"/>
                      <a:pt x="1" y="8"/>
                      <a:pt x="0" y="8"/>
                    </a:cubicBezTo>
                    <a:cubicBezTo>
                      <a:pt x="0" y="8"/>
                      <a:pt x="0" y="9"/>
                      <a:pt x="0" y="9"/>
                    </a:cubicBezTo>
                    <a:cubicBezTo>
                      <a:pt x="1" y="9"/>
                      <a:pt x="1" y="12"/>
                      <a:pt x="2" y="12"/>
                    </a:cubicBezTo>
                    <a:cubicBezTo>
                      <a:pt x="3" y="12"/>
                      <a:pt x="4" y="12"/>
                      <a:pt x="5" y="12"/>
                    </a:cubicBezTo>
                    <a:cubicBezTo>
                      <a:pt x="10" y="12"/>
                      <a:pt x="10" y="17"/>
                      <a:pt x="13" y="18"/>
                    </a:cubicBezTo>
                    <a:cubicBezTo>
                      <a:pt x="13" y="14"/>
                      <a:pt x="10" y="16"/>
                      <a:pt x="11" y="12"/>
                    </a:cubicBezTo>
                    <a:cubicBezTo>
                      <a:pt x="11" y="13"/>
                      <a:pt x="12" y="13"/>
                      <a:pt x="13" y="13"/>
                    </a:cubicBezTo>
                    <a:cubicBezTo>
                      <a:pt x="13" y="13"/>
                      <a:pt x="14" y="13"/>
                      <a:pt x="15" y="12"/>
                    </a:cubicBezTo>
                    <a:cubicBezTo>
                      <a:pt x="15" y="11"/>
                      <a:pt x="15" y="10"/>
                      <a:pt x="15" y="8"/>
                    </a:cubicBezTo>
                    <a:cubicBezTo>
                      <a:pt x="14" y="8"/>
                      <a:pt x="14" y="8"/>
                      <a:pt x="13" y="8"/>
                    </a:cubicBezTo>
                    <a:cubicBezTo>
                      <a:pt x="11" y="8"/>
                      <a:pt x="10" y="9"/>
                      <a:pt x="9" y="10"/>
                    </a:cubicBezTo>
                    <a:cubicBezTo>
                      <a:pt x="9" y="7"/>
                      <a:pt x="10" y="6"/>
                      <a:pt x="13" y="5"/>
                    </a:cubicBezTo>
                    <a:cubicBezTo>
                      <a:pt x="14" y="2"/>
                      <a:pt x="11" y="2"/>
                      <a:pt x="12" y="0"/>
                    </a:cubicBezTo>
                    <a:cubicBezTo>
                      <a:pt x="11" y="0"/>
                      <a:pt x="11" y="0"/>
                      <a:pt x="11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1" name="Freeform 807"/>
              <p:cNvSpPr>
                <a:spLocks/>
              </p:cNvSpPr>
              <p:nvPr/>
            </p:nvSpPr>
            <p:spPr bwMode="auto">
              <a:xfrm>
                <a:off x="1809" y="1306"/>
                <a:ext cx="21" cy="11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2"/>
                  </a:cxn>
                  <a:cxn ang="0">
                    <a:pos x="2" y="0"/>
                  </a:cxn>
                </a:cxnLst>
                <a:rect l="0" t="0" r="r" b="b"/>
                <a:pathLst>
                  <a:path w="4" h="2">
                    <a:moveTo>
                      <a:pt x="2" y="0"/>
                    </a:moveTo>
                    <a:cubicBezTo>
                      <a:pt x="0" y="2"/>
                      <a:pt x="1" y="2"/>
                      <a:pt x="2" y="2"/>
                    </a:cubicBezTo>
                    <a:cubicBezTo>
                      <a:pt x="3" y="2"/>
                      <a:pt x="4" y="1"/>
                      <a:pt x="2" y="0"/>
                    </a:cubicBezTo>
                  </a:path>
                </a:pathLst>
              </a:custGeom>
              <a:solidFill>
                <a:srgbClr val="E9E8E8">
                  <a:alpha val="2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832" name="Freeform 808"/>
            <p:cNvSpPr>
              <a:spLocks/>
            </p:cNvSpPr>
            <p:nvPr/>
          </p:nvSpPr>
          <p:spPr bwMode="auto">
            <a:xfrm>
              <a:off x="1784" y="134"/>
              <a:ext cx="31" cy="31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" y="1"/>
                </a:cxn>
                <a:cxn ang="0">
                  <a:pos x="0" y="5"/>
                </a:cxn>
                <a:cxn ang="0">
                  <a:pos x="3" y="6"/>
                </a:cxn>
                <a:cxn ang="0">
                  <a:pos x="6" y="5"/>
                </a:cxn>
                <a:cxn ang="0">
                  <a:pos x="3" y="0"/>
                </a:cxn>
              </a:cxnLst>
              <a:rect l="0" t="0" r="r" b="b"/>
              <a:pathLst>
                <a:path w="6" h="6">
                  <a:moveTo>
                    <a:pt x="3" y="0"/>
                  </a:moveTo>
                  <a:cubicBezTo>
                    <a:pt x="2" y="0"/>
                    <a:pt x="2" y="0"/>
                    <a:pt x="1" y="1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1" y="5"/>
                    <a:pt x="2" y="6"/>
                    <a:pt x="3" y="6"/>
                  </a:cubicBezTo>
                  <a:cubicBezTo>
                    <a:pt x="4" y="6"/>
                    <a:pt x="5" y="5"/>
                    <a:pt x="6" y="5"/>
                  </a:cubicBezTo>
                  <a:cubicBezTo>
                    <a:pt x="6" y="2"/>
                    <a:pt x="5" y="0"/>
                    <a:pt x="3" y="0"/>
                  </a:cubicBezTo>
                </a:path>
              </a:pathLst>
            </a:custGeom>
            <a:solidFill>
              <a:srgbClr val="E9E8E8">
                <a:alpha val="2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3" name="Freeform 809"/>
            <p:cNvSpPr>
              <a:spLocks/>
            </p:cNvSpPr>
            <p:nvPr/>
          </p:nvSpPr>
          <p:spPr bwMode="auto">
            <a:xfrm>
              <a:off x="1789" y="741"/>
              <a:ext cx="26" cy="20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5" y="1"/>
                </a:cxn>
                <a:cxn ang="0">
                  <a:pos x="1" y="0"/>
                </a:cxn>
              </a:cxnLst>
              <a:rect l="0" t="0" r="r" b="b"/>
              <a:pathLst>
                <a:path w="5" h="4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3" y="4"/>
                    <a:pt x="4" y="3"/>
                    <a:pt x="5" y="1"/>
                  </a:cubicBezTo>
                  <a:cubicBezTo>
                    <a:pt x="3" y="1"/>
                    <a:pt x="3" y="0"/>
                    <a:pt x="1" y="0"/>
                  </a:cubicBezTo>
                </a:path>
              </a:pathLst>
            </a:custGeom>
            <a:solidFill>
              <a:srgbClr val="E9E8E8">
                <a:alpha val="2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4" name="Freeform 810"/>
            <p:cNvSpPr>
              <a:spLocks/>
            </p:cNvSpPr>
            <p:nvPr/>
          </p:nvSpPr>
          <p:spPr bwMode="auto">
            <a:xfrm>
              <a:off x="1758" y="1286"/>
              <a:ext cx="51" cy="36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" y="3"/>
                </a:cxn>
                <a:cxn ang="0">
                  <a:pos x="0" y="7"/>
                </a:cxn>
                <a:cxn ang="0">
                  <a:pos x="1" y="7"/>
                </a:cxn>
                <a:cxn ang="0">
                  <a:pos x="3" y="7"/>
                </a:cxn>
                <a:cxn ang="0">
                  <a:pos x="5" y="7"/>
                </a:cxn>
                <a:cxn ang="0">
                  <a:pos x="7" y="6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10" h="7">
                  <a:moveTo>
                    <a:pt x="6" y="0"/>
                  </a:moveTo>
                  <a:cubicBezTo>
                    <a:pt x="3" y="0"/>
                    <a:pt x="2" y="1"/>
                    <a:pt x="1" y="3"/>
                  </a:cubicBezTo>
                  <a:cubicBezTo>
                    <a:pt x="6" y="4"/>
                    <a:pt x="0" y="5"/>
                    <a:pt x="0" y="7"/>
                  </a:cubicBezTo>
                  <a:cubicBezTo>
                    <a:pt x="0" y="7"/>
                    <a:pt x="1" y="7"/>
                    <a:pt x="1" y="7"/>
                  </a:cubicBezTo>
                  <a:cubicBezTo>
                    <a:pt x="2" y="7"/>
                    <a:pt x="2" y="7"/>
                    <a:pt x="3" y="7"/>
                  </a:cubicBezTo>
                  <a:cubicBezTo>
                    <a:pt x="4" y="7"/>
                    <a:pt x="5" y="7"/>
                    <a:pt x="5" y="7"/>
                  </a:cubicBezTo>
                  <a:cubicBezTo>
                    <a:pt x="6" y="7"/>
                    <a:pt x="7" y="7"/>
                    <a:pt x="7" y="6"/>
                  </a:cubicBezTo>
                  <a:cubicBezTo>
                    <a:pt x="6" y="5"/>
                    <a:pt x="10" y="3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E9E8E8">
                <a:alpha val="2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5" name="Freeform 811"/>
            <p:cNvSpPr>
              <a:spLocks/>
            </p:cNvSpPr>
            <p:nvPr/>
          </p:nvSpPr>
          <p:spPr bwMode="auto">
            <a:xfrm>
              <a:off x="1763" y="756"/>
              <a:ext cx="26" cy="26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2" y="0"/>
                </a:cxn>
                <a:cxn ang="0">
                  <a:pos x="3" y="5"/>
                </a:cxn>
                <a:cxn ang="0">
                  <a:pos x="5" y="4"/>
                </a:cxn>
                <a:cxn ang="0">
                  <a:pos x="3" y="0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2"/>
                    <a:pt x="1" y="5"/>
                    <a:pt x="3" y="5"/>
                  </a:cubicBezTo>
                  <a:cubicBezTo>
                    <a:pt x="4" y="5"/>
                    <a:pt x="5" y="4"/>
                    <a:pt x="5" y="4"/>
                  </a:cubicBezTo>
                  <a:cubicBezTo>
                    <a:pt x="5" y="2"/>
                    <a:pt x="5" y="0"/>
                    <a:pt x="3" y="0"/>
                  </a:cubicBezTo>
                </a:path>
              </a:pathLst>
            </a:custGeom>
            <a:solidFill>
              <a:srgbClr val="E9E8E8">
                <a:alpha val="2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6" name="Freeform 812"/>
            <p:cNvSpPr>
              <a:spLocks/>
            </p:cNvSpPr>
            <p:nvPr/>
          </p:nvSpPr>
          <p:spPr bwMode="auto">
            <a:xfrm>
              <a:off x="1742" y="777"/>
              <a:ext cx="21" cy="2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3"/>
                </a:cxn>
                <a:cxn ang="0">
                  <a:pos x="3" y="4"/>
                </a:cxn>
                <a:cxn ang="0">
                  <a:pos x="4" y="4"/>
                </a:cxn>
                <a:cxn ang="0">
                  <a:pos x="2" y="0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cubicBezTo>
                    <a:pt x="2" y="1"/>
                    <a:pt x="0" y="2"/>
                    <a:pt x="0" y="3"/>
                  </a:cubicBezTo>
                  <a:cubicBezTo>
                    <a:pt x="1" y="3"/>
                    <a:pt x="2" y="4"/>
                    <a:pt x="3" y="4"/>
                  </a:cubicBezTo>
                  <a:cubicBezTo>
                    <a:pt x="3" y="4"/>
                    <a:pt x="4" y="4"/>
                    <a:pt x="4" y="4"/>
                  </a:cubicBezTo>
                  <a:cubicBezTo>
                    <a:pt x="4" y="2"/>
                    <a:pt x="4" y="0"/>
                    <a:pt x="2" y="0"/>
                  </a:cubicBezTo>
                </a:path>
              </a:pathLst>
            </a:custGeom>
            <a:solidFill>
              <a:srgbClr val="E9E8E8">
                <a:alpha val="2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" name="Freeform 813"/>
            <p:cNvSpPr>
              <a:spLocks/>
            </p:cNvSpPr>
            <p:nvPr/>
          </p:nvSpPr>
          <p:spPr bwMode="auto">
            <a:xfrm>
              <a:off x="1669" y="1306"/>
              <a:ext cx="63" cy="16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3"/>
                </a:cxn>
                <a:cxn ang="0">
                  <a:pos x="2" y="3"/>
                </a:cxn>
                <a:cxn ang="0">
                  <a:pos x="5" y="3"/>
                </a:cxn>
                <a:cxn ang="0">
                  <a:pos x="8" y="3"/>
                </a:cxn>
                <a:cxn ang="0">
                  <a:pos x="12" y="2"/>
                </a:cxn>
                <a:cxn ang="0">
                  <a:pos x="5" y="0"/>
                </a:cxn>
              </a:cxnLst>
              <a:rect l="0" t="0" r="r" b="b"/>
              <a:pathLst>
                <a:path w="12" h="3">
                  <a:moveTo>
                    <a:pt x="5" y="0"/>
                  </a:moveTo>
                  <a:cubicBezTo>
                    <a:pt x="3" y="0"/>
                    <a:pt x="1" y="1"/>
                    <a:pt x="0" y="3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3" y="3"/>
                    <a:pt x="4" y="3"/>
                    <a:pt x="5" y="3"/>
                  </a:cubicBezTo>
                  <a:cubicBezTo>
                    <a:pt x="6" y="3"/>
                    <a:pt x="7" y="3"/>
                    <a:pt x="8" y="3"/>
                  </a:cubicBezTo>
                  <a:cubicBezTo>
                    <a:pt x="9" y="3"/>
                    <a:pt x="11" y="3"/>
                    <a:pt x="12" y="2"/>
                  </a:cubicBezTo>
                  <a:cubicBezTo>
                    <a:pt x="10" y="1"/>
                    <a:pt x="7" y="0"/>
                    <a:pt x="5" y="0"/>
                  </a:cubicBezTo>
                </a:path>
              </a:pathLst>
            </a:custGeom>
            <a:solidFill>
              <a:srgbClr val="E9E8E8">
                <a:alpha val="2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8" name="Freeform 814"/>
            <p:cNvSpPr>
              <a:spLocks noEditPoints="1"/>
            </p:cNvSpPr>
            <p:nvPr/>
          </p:nvSpPr>
          <p:spPr bwMode="auto">
            <a:xfrm>
              <a:off x="1535" y="370"/>
              <a:ext cx="93" cy="119"/>
            </a:xfrm>
            <a:custGeom>
              <a:avLst/>
              <a:gdLst/>
              <a:ahLst/>
              <a:cxnLst>
                <a:cxn ang="0">
                  <a:pos x="6" y="13"/>
                </a:cxn>
                <a:cxn ang="0">
                  <a:pos x="6" y="10"/>
                </a:cxn>
                <a:cxn ang="0">
                  <a:pos x="6" y="13"/>
                </a:cxn>
                <a:cxn ang="0">
                  <a:pos x="10" y="0"/>
                </a:cxn>
                <a:cxn ang="0">
                  <a:pos x="9" y="23"/>
                </a:cxn>
                <a:cxn ang="0">
                  <a:pos x="10" y="0"/>
                </a:cxn>
              </a:cxnLst>
              <a:rect l="0" t="0" r="r" b="b"/>
              <a:pathLst>
                <a:path w="18" h="23">
                  <a:moveTo>
                    <a:pt x="6" y="13"/>
                  </a:moveTo>
                  <a:cubicBezTo>
                    <a:pt x="6" y="13"/>
                    <a:pt x="5" y="12"/>
                    <a:pt x="6" y="10"/>
                  </a:cubicBezTo>
                  <a:cubicBezTo>
                    <a:pt x="10" y="11"/>
                    <a:pt x="8" y="13"/>
                    <a:pt x="6" y="13"/>
                  </a:cubicBezTo>
                  <a:moveTo>
                    <a:pt x="10" y="0"/>
                  </a:moveTo>
                  <a:cubicBezTo>
                    <a:pt x="2" y="1"/>
                    <a:pt x="0" y="21"/>
                    <a:pt x="9" y="23"/>
                  </a:cubicBezTo>
                  <a:cubicBezTo>
                    <a:pt x="11" y="15"/>
                    <a:pt x="18" y="6"/>
                    <a:pt x="10" y="0"/>
                  </a:cubicBezTo>
                </a:path>
              </a:pathLst>
            </a:custGeom>
            <a:solidFill>
              <a:srgbClr val="E9E8E8">
                <a:alpha val="2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9" name="Freeform 815"/>
            <p:cNvSpPr>
              <a:spLocks/>
            </p:cNvSpPr>
            <p:nvPr/>
          </p:nvSpPr>
          <p:spPr bwMode="auto">
            <a:xfrm>
              <a:off x="1571" y="262"/>
              <a:ext cx="21" cy="21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3" y="4"/>
                </a:cxn>
                <a:cxn ang="0">
                  <a:pos x="1" y="0"/>
                </a:cxn>
              </a:cxnLst>
              <a:rect l="0" t="0" r="r" b="b"/>
              <a:pathLst>
                <a:path w="4" h="4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3"/>
                    <a:pt x="1" y="4"/>
                    <a:pt x="3" y="4"/>
                  </a:cubicBezTo>
                  <a:cubicBezTo>
                    <a:pt x="4" y="3"/>
                    <a:pt x="4" y="0"/>
                    <a:pt x="1" y="0"/>
                  </a:cubicBezTo>
                </a:path>
              </a:pathLst>
            </a:custGeom>
            <a:solidFill>
              <a:srgbClr val="E9E8E8">
                <a:alpha val="2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0" name="Freeform 816"/>
            <p:cNvSpPr>
              <a:spLocks/>
            </p:cNvSpPr>
            <p:nvPr/>
          </p:nvSpPr>
          <p:spPr bwMode="auto">
            <a:xfrm>
              <a:off x="1436" y="329"/>
              <a:ext cx="119" cy="170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8" y="2"/>
                </a:cxn>
                <a:cxn ang="0">
                  <a:pos x="2" y="1"/>
                </a:cxn>
                <a:cxn ang="0">
                  <a:pos x="8" y="13"/>
                </a:cxn>
                <a:cxn ang="0">
                  <a:pos x="6" y="15"/>
                </a:cxn>
                <a:cxn ang="0">
                  <a:pos x="12" y="19"/>
                </a:cxn>
                <a:cxn ang="0">
                  <a:pos x="11" y="19"/>
                </a:cxn>
                <a:cxn ang="0">
                  <a:pos x="8" y="20"/>
                </a:cxn>
                <a:cxn ang="0">
                  <a:pos x="5" y="21"/>
                </a:cxn>
                <a:cxn ang="0">
                  <a:pos x="3" y="20"/>
                </a:cxn>
                <a:cxn ang="0">
                  <a:pos x="3" y="28"/>
                </a:cxn>
                <a:cxn ang="0">
                  <a:pos x="21" y="33"/>
                </a:cxn>
                <a:cxn ang="0">
                  <a:pos x="15" y="20"/>
                </a:cxn>
                <a:cxn ang="0">
                  <a:pos x="20" y="26"/>
                </a:cxn>
                <a:cxn ang="0">
                  <a:pos x="15" y="11"/>
                </a:cxn>
                <a:cxn ang="0">
                  <a:pos x="20" y="20"/>
                </a:cxn>
                <a:cxn ang="0">
                  <a:pos x="21" y="11"/>
                </a:cxn>
                <a:cxn ang="0">
                  <a:pos x="13" y="0"/>
                </a:cxn>
              </a:cxnLst>
              <a:rect l="0" t="0" r="r" b="b"/>
              <a:pathLst>
                <a:path w="23" h="33">
                  <a:moveTo>
                    <a:pt x="13" y="0"/>
                  </a:moveTo>
                  <a:cubicBezTo>
                    <a:pt x="11" y="2"/>
                    <a:pt x="10" y="2"/>
                    <a:pt x="8" y="2"/>
                  </a:cubicBezTo>
                  <a:cubicBezTo>
                    <a:pt x="7" y="2"/>
                    <a:pt x="5" y="2"/>
                    <a:pt x="2" y="1"/>
                  </a:cubicBezTo>
                  <a:cubicBezTo>
                    <a:pt x="0" y="6"/>
                    <a:pt x="7" y="8"/>
                    <a:pt x="8" y="13"/>
                  </a:cubicBezTo>
                  <a:cubicBezTo>
                    <a:pt x="8" y="13"/>
                    <a:pt x="5" y="13"/>
                    <a:pt x="6" y="15"/>
                  </a:cubicBezTo>
                  <a:cubicBezTo>
                    <a:pt x="7" y="17"/>
                    <a:pt x="10" y="18"/>
                    <a:pt x="12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0" y="19"/>
                    <a:pt x="9" y="20"/>
                    <a:pt x="8" y="20"/>
                  </a:cubicBezTo>
                  <a:cubicBezTo>
                    <a:pt x="7" y="20"/>
                    <a:pt x="6" y="21"/>
                    <a:pt x="5" y="21"/>
                  </a:cubicBezTo>
                  <a:cubicBezTo>
                    <a:pt x="4" y="21"/>
                    <a:pt x="4" y="21"/>
                    <a:pt x="3" y="20"/>
                  </a:cubicBezTo>
                  <a:cubicBezTo>
                    <a:pt x="3" y="26"/>
                    <a:pt x="6" y="24"/>
                    <a:pt x="3" y="28"/>
                  </a:cubicBezTo>
                  <a:cubicBezTo>
                    <a:pt x="9" y="30"/>
                    <a:pt x="15" y="31"/>
                    <a:pt x="21" y="33"/>
                  </a:cubicBezTo>
                  <a:cubicBezTo>
                    <a:pt x="23" y="25"/>
                    <a:pt x="15" y="26"/>
                    <a:pt x="15" y="20"/>
                  </a:cubicBezTo>
                  <a:cubicBezTo>
                    <a:pt x="17" y="21"/>
                    <a:pt x="18" y="24"/>
                    <a:pt x="20" y="26"/>
                  </a:cubicBezTo>
                  <a:cubicBezTo>
                    <a:pt x="21" y="19"/>
                    <a:pt x="11" y="17"/>
                    <a:pt x="15" y="11"/>
                  </a:cubicBezTo>
                  <a:cubicBezTo>
                    <a:pt x="19" y="12"/>
                    <a:pt x="17" y="18"/>
                    <a:pt x="20" y="20"/>
                  </a:cubicBezTo>
                  <a:cubicBezTo>
                    <a:pt x="20" y="16"/>
                    <a:pt x="22" y="15"/>
                    <a:pt x="21" y="11"/>
                  </a:cubicBezTo>
                  <a:cubicBezTo>
                    <a:pt x="17" y="8"/>
                    <a:pt x="14" y="7"/>
                    <a:pt x="13" y="0"/>
                  </a:cubicBezTo>
                </a:path>
              </a:pathLst>
            </a:custGeom>
            <a:solidFill>
              <a:srgbClr val="E9E8E8">
                <a:alpha val="2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1" name="Freeform 817"/>
            <p:cNvSpPr>
              <a:spLocks noEditPoints="1"/>
            </p:cNvSpPr>
            <p:nvPr/>
          </p:nvSpPr>
          <p:spPr bwMode="auto">
            <a:xfrm>
              <a:off x="373" y="509"/>
              <a:ext cx="1182" cy="813"/>
            </a:xfrm>
            <a:custGeom>
              <a:avLst/>
              <a:gdLst/>
              <a:ahLst/>
              <a:cxnLst>
                <a:cxn ang="0">
                  <a:pos x="165" y="115"/>
                </a:cxn>
                <a:cxn ang="0">
                  <a:pos x="180" y="105"/>
                </a:cxn>
                <a:cxn ang="0">
                  <a:pos x="47" y="96"/>
                </a:cxn>
                <a:cxn ang="0">
                  <a:pos x="161" y="103"/>
                </a:cxn>
                <a:cxn ang="0">
                  <a:pos x="185" y="96"/>
                </a:cxn>
                <a:cxn ang="0">
                  <a:pos x="174" y="86"/>
                </a:cxn>
                <a:cxn ang="0">
                  <a:pos x="91" y="65"/>
                </a:cxn>
                <a:cxn ang="0">
                  <a:pos x="57" y="59"/>
                </a:cxn>
                <a:cxn ang="0">
                  <a:pos x="61" y="8"/>
                </a:cxn>
                <a:cxn ang="0">
                  <a:pos x="50" y="52"/>
                </a:cxn>
                <a:cxn ang="0">
                  <a:pos x="64" y="82"/>
                </a:cxn>
                <a:cxn ang="0">
                  <a:pos x="49" y="69"/>
                </a:cxn>
                <a:cxn ang="0">
                  <a:pos x="25" y="72"/>
                </a:cxn>
                <a:cxn ang="0">
                  <a:pos x="18" y="80"/>
                </a:cxn>
                <a:cxn ang="0">
                  <a:pos x="11" y="81"/>
                </a:cxn>
                <a:cxn ang="0">
                  <a:pos x="7" y="93"/>
                </a:cxn>
                <a:cxn ang="0">
                  <a:pos x="24" y="81"/>
                </a:cxn>
                <a:cxn ang="0">
                  <a:pos x="40" y="82"/>
                </a:cxn>
                <a:cxn ang="0">
                  <a:pos x="59" y="87"/>
                </a:cxn>
                <a:cxn ang="0">
                  <a:pos x="27" y="103"/>
                </a:cxn>
                <a:cxn ang="0">
                  <a:pos x="54" y="102"/>
                </a:cxn>
                <a:cxn ang="0">
                  <a:pos x="67" y="102"/>
                </a:cxn>
                <a:cxn ang="0">
                  <a:pos x="59" y="113"/>
                </a:cxn>
                <a:cxn ang="0">
                  <a:pos x="103" y="125"/>
                </a:cxn>
                <a:cxn ang="0">
                  <a:pos x="91" y="145"/>
                </a:cxn>
                <a:cxn ang="0">
                  <a:pos x="138" y="140"/>
                </a:cxn>
                <a:cxn ang="0">
                  <a:pos x="161" y="158"/>
                </a:cxn>
                <a:cxn ang="0">
                  <a:pos x="170" y="151"/>
                </a:cxn>
                <a:cxn ang="0">
                  <a:pos x="180" y="150"/>
                </a:cxn>
                <a:cxn ang="0">
                  <a:pos x="187" y="144"/>
                </a:cxn>
                <a:cxn ang="0">
                  <a:pos x="167" y="132"/>
                </a:cxn>
                <a:cxn ang="0">
                  <a:pos x="147" y="120"/>
                </a:cxn>
                <a:cxn ang="0">
                  <a:pos x="196" y="134"/>
                </a:cxn>
                <a:cxn ang="0">
                  <a:pos x="207" y="154"/>
                </a:cxn>
                <a:cxn ang="0">
                  <a:pos x="227" y="138"/>
                </a:cxn>
                <a:cxn ang="0">
                  <a:pos x="207" y="123"/>
                </a:cxn>
                <a:cxn ang="0">
                  <a:pos x="202" y="113"/>
                </a:cxn>
                <a:cxn ang="0">
                  <a:pos x="205" y="97"/>
                </a:cxn>
                <a:cxn ang="0">
                  <a:pos x="195" y="83"/>
                </a:cxn>
                <a:cxn ang="0">
                  <a:pos x="177" y="101"/>
                </a:cxn>
                <a:cxn ang="0">
                  <a:pos x="170" y="115"/>
                </a:cxn>
                <a:cxn ang="0">
                  <a:pos x="172" y="106"/>
                </a:cxn>
                <a:cxn ang="0">
                  <a:pos x="167" y="97"/>
                </a:cxn>
                <a:cxn ang="0">
                  <a:pos x="143" y="114"/>
                </a:cxn>
                <a:cxn ang="0">
                  <a:pos x="136" y="94"/>
                </a:cxn>
                <a:cxn ang="0">
                  <a:pos x="131" y="113"/>
                </a:cxn>
                <a:cxn ang="0">
                  <a:pos x="93" y="100"/>
                </a:cxn>
                <a:cxn ang="0">
                  <a:pos x="103" y="90"/>
                </a:cxn>
                <a:cxn ang="0">
                  <a:pos x="104" y="76"/>
                </a:cxn>
                <a:cxn ang="0">
                  <a:pos x="76" y="84"/>
                </a:cxn>
                <a:cxn ang="0">
                  <a:pos x="103" y="68"/>
                </a:cxn>
                <a:cxn ang="0">
                  <a:pos x="95" y="42"/>
                </a:cxn>
                <a:cxn ang="0">
                  <a:pos x="76" y="55"/>
                </a:cxn>
                <a:cxn ang="0">
                  <a:pos x="80" y="41"/>
                </a:cxn>
                <a:cxn ang="0">
                  <a:pos x="68" y="16"/>
                </a:cxn>
                <a:cxn ang="0">
                  <a:pos x="69" y="12"/>
                </a:cxn>
              </a:cxnLst>
              <a:rect l="0" t="0" r="r" b="b"/>
              <a:pathLst>
                <a:path w="228" h="158">
                  <a:moveTo>
                    <a:pt x="108" y="149"/>
                  </a:moveTo>
                  <a:cubicBezTo>
                    <a:pt x="107" y="149"/>
                    <a:pt x="108" y="145"/>
                    <a:pt x="111" y="145"/>
                  </a:cubicBezTo>
                  <a:cubicBezTo>
                    <a:pt x="111" y="145"/>
                    <a:pt x="111" y="145"/>
                    <a:pt x="112" y="145"/>
                  </a:cubicBezTo>
                  <a:cubicBezTo>
                    <a:pt x="112" y="150"/>
                    <a:pt x="109" y="152"/>
                    <a:pt x="108" y="156"/>
                  </a:cubicBezTo>
                  <a:cubicBezTo>
                    <a:pt x="105" y="155"/>
                    <a:pt x="110" y="149"/>
                    <a:pt x="109" y="149"/>
                  </a:cubicBezTo>
                  <a:cubicBezTo>
                    <a:pt x="109" y="149"/>
                    <a:pt x="109" y="149"/>
                    <a:pt x="108" y="149"/>
                  </a:cubicBezTo>
                  <a:moveTo>
                    <a:pt x="177" y="124"/>
                  </a:moveTo>
                  <a:cubicBezTo>
                    <a:pt x="171" y="124"/>
                    <a:pt x="165" y="121"/>
                    <a:pt x="165" y="115"/>
                  </a:cubicBezTo>
                  <a:cubicBezTo>
                    <a:pt x="169" y="117"/>
                    <a:pt x="169" y="117"/>
                    <a:pt x="175" y="117"/>
                  </a:cubicBezTo>
                  <a:cubicBezTo>
                    <a:pt x="174" y="121"/>
                    <a:pt x="177" y="122"/>
                    <a:pt x="180" y="122"/>
                  </a:cubicBezTo>
                  <a:cubicBezTo>
                    <a:pt x="181" y="122"/>
                    <a:pt x="181" y="122"/>
                    <a:pt x="182" y="121"/>
                  </a:cubicBezTo>
                  <a:cubicBezTo>
                    <a:pt x="182" y="121"/>
                    <a:pt x="183" y="121"/>
                    <a:pt x="183" y="121"/>
                  </a:cubicBezTo>
                  <a:cubicBezTo>
                    <a:pt x="184" y="121"/>
                    <a:pt x="184" y="121"/>
                    <a:pt x="184" y="121"/>
                  </a:cubicBezTo>
                  <a:cubicBezTo>
                    <a:pt x="182" y="123"/>
                    <a:pt x="180" y="124"/>
                    <a:pt x="177" y="124"/>
                  </a:cubicBezTo>
                  <a:moveTo>
                    <a:pt x="191" y="115"/>
                  </a:moveTo>
                  <a:cubicBezTo>
                    <a:pt x="188" y="111"/>
                    <a:pt x="181" y="111"/>
                    <a:pt x="180" y="105"/>
                  </a:cubicBezTo>
                  <a:cubicBezTo>
                    <a:pt x="185" y="108"/>
                    <a:pt x="191" y="108"/>
                    <a:pt x="191" y="115"/>
                  </a:cubicBezTo>
                  <a:moveTo>
                    <a:pt x="166" y="105"/>
                  </a:moveTo>
                  <a:cubicBezTo>
                    <a:pt x="164" y="105"/>
                    <a:pt x="168" y="103"/>
                    <a:pt x="168" y="102"/>
                  </a:cubicBezTo>
                  <a:cubicBezTo>
                    <a:pt x="169" y="102"/>
                    <a:pt x="170" y="102"/>
                    <a:pt x="170" y="102"/>
                  </a:cubicBezTo>
                  <a:cubicBezTo>
                    <a:pt x="170" y="104"/>
                    <a:pt x="168" y="104"/>
                    <a:pt x="166" y="105"/>
                  </a:cubicBezTo>
                  <a:moveTo>
                    <a:pt x="48" y="100"/>
                  </a:moveTo>
                  <a:cubicBezTo>
                    <a:pt x="44" y="100"/>
                    <a:pt x="47" y="94"/>
                    <a:pt x="48" y="94"/>
                  </a:cubicBezTo>
                  <a:cubicBezTo>
                    <a:pt x="50" y="94"/>
                    <a:pt x="48" y="96"/>
                    <a:pt x="47" y="96"/>
                  </a:cubicBezTo>
                  <a:cubicBezTo>
                    <a:pt x="47" y="98"/>
                    <a:pt x="49" y="98"/>
                    <a:pt x="48" y="100"/>
                  </a:cubicBezTo>
                  <a:cubicBezTo>
                    <a:pt x="48" y="100"/>
                    <a:pt x="48" y="100"/>
                    <a:pt x="48" y="100"/>
                  </a:cubicBezTo>
                  <a:moveTo>
                    <a:pt x="161" y="103"/>
                  </a:moveTo>
                  <a:cubicBezTo>
                    <a:pt x="161" y="103"/>
                    <a:pt x="161" y="103"/>
                    <a:pt x="161" y="103"/>
                  </a:cubicBezTo>
                  <a:cubicBezTo>
                    <a:pt x="161" y="98"/>
                    <a:pt x="164" y="95"/>
                    <a:pt x="161" y="90"/>
                  </a:cubicBezTo>
                  <a:cubicBezTo>
                    <a:pt x="161" y="90"/>
                    <a:pt x="161" y="90"/>
                    <a:pt x="161" y="90"/>
                  </a:cubicBezTo>
                  <a:cubicBezTo>
                    <a:pt x="163" y="90"/>
                    <a:pt x="164" y="94"/>
                    <a:pt x="165" y="97"/>
                  </a:cubicBezTo>
                  <a:cubicBezTo>
                    <a:pt x="165" y="100"/>
                    <a:pt x="164" y="103"/>
                    <a:pt x="161" y="103"/>
                  </a:cubicBezTo>
                  <a:moveTo>
                    <a:pt x="159" y="104"/>
                  </a:moveTo>
                  <a:cubicBezTo>
                    <a:pt x="151" y="103"/>
                    <a:pt x="157" y="95"/>
                    <a:pt x="157" y="89"/>
                  </a:cubicBezTo>
                  <a:cubicBezTo>
                    <a:pt x="161" y="91"/>
                    <a:pt x="155" y="96"/>
                    <a:pt x="161" y="96"/>
                  </a:cubicBezTo>
                  <a:cubicBezTo>
                    <a:pt x="160" y="98"/>
                    <a:pt x="158" y="100"/>
                    <a:pt x="159" y="104"/>
                  </a:cubicBezTo>
                  <a:moveTo>
                    <a:pt x="185" y="96"/>
                  </a:moveTo>
                  <a:cubicBezTo>
                    <a:pt x="187" y="93"/>
                    <a:pt x="189" y="89"/>
                    <a:pt x="192" y="89"/>
                  </a:cubicBezTo>
                  <a:cubicBezTo>
                    <a:pt x="193" y="89"/>
                    <a:pt x="193" y="89"/>
                    <a:pt x="194" y="89"/>
                  </a:cubicBezTo>
                  <a:cubicBezTo>
                    <a:pt x="194" y="94"/>
                    <a:pt x="189" y="94"/>
                    <a:pt x="185" y="96"/>
                  </a:cubicBezTo>
                  <a:moveTo>
                    <a:pt x="77" y="98"/>
                  </a:moveTo>
                  <a:cubicBezTo>
                    <a:pt x="75" y="98"/>
                    <a:pt x="72" y="94"/>
                    <a:pt x="71" y="93"/>
                  </a:cubicBezTo>
                  <a:cubicBezTo>
                    <a:pt x="70" y="89"/>
                    <a:pt x="73" y="89"/>
                    <a:pt x="72" y="86"/>
                  </a:cubicBezTo>
                  <a:cubicBezTo>
                    <a:pt x="75" y="89"/>
                    <a:pt x="74" y="96"/>
                    <a:pt x="78" y="98"/>
                  </a:cubicBezTo>
                  <a:cubicBezTo>
                    <a:pt x="78" y="98"/>
                    <a:pt x="78" y="98"/>
                    <a:pt x="77" y="98"/>
                  </a:cubicBezTo>
                  <a:moveTo>
                    <a:pt x="170" y="94"/>
                  </a:moveTo>
                  <a:cubicBezTo>
                    <a:pt x="169" y="94"/>
                    <a:pt x="168" y="93"/>
                    <a:pt x="167" y="93"/>
                  </a:cubicBezTo>
                  <a:cubicBezTo>
                    <a:pt x="168" y="89"/>
                    <a:pt x="173" y="89"/>
                    <a:pt x="174" y="86"/>
                  </a:cubicBezTo>
                  <a:cubicBezTo>
                    <a:pt x="177" y="89"/>
                    <a:pt x="173" y="94"/>
                    <a:pt x="170" y="94"/>
                  </a:cubicBezTo>
                  <a:moveTo>
                    <a:pt x="163" y="88"/>
                  </a:moveTo>
                  <a:cubicBezTo>
                    <a:pt x="161" y="86"/>
                    <a:pt x="165" y="82"/>
                    <a:pt x="169" y="82"/>
                  </a:cubicBezTo>
                  <a:cubicBezTo>
                    <a:pt x="169" y="82"/>
                    <a:pt x="169" y="82"/>
                    <a:pt x="169" y="82"/>
                  </a:cubicBezTo>
                  <a:cubicBezTo>
                    <a:pt x="167" y="84"/>
                    <a:pt x="164" y="85"/>
                    <a:pt x="163" y="88"/>
                  </a:cubicBezTo>
                  <a:moveTo>
                    <a:pt x="79" y="78"/>
                  </a:moveTo>
                  <a:cubicBezTo>
                    <a:pt x="78" y="77"/>
                    <a:pt x="80" y="75"/>
                    <a:pt x="78" y="72"/>
                  </a:cubicBezTo>
                  <a:cubicBezTo>
                    <a:pt x="85" y="69"/>
                    <a:pt x="86" y="68"/>
                    <a:pt x="91" y="65"/>
                  </a:cubicBezTo>
                  <a:cubicBezTo>
                    <a:pt x="89" y="70"/>
                    <a:pt x="85" y="75"/>
                    <a:pt x="79" y="78"/>
                  </a:cubicBezTo>
                  <a:moveTo>
                    <a:pt x="76" y="65"/>
                  </a:moveTo>
                  <a:cubicBezTo>
                    <a:pt x="75" y="65"/>
                    <a:pt x="75" y="63"/>
                    <a:pt x="75" y="63"/>
                  </a:cubicBezTo>
                  <a:cubicBezTo>
                    <a:pt x="75" y="62"/>
                    <a:pt x="76" y="61"/>
                    <a:pt x="76" y="61"/>
                  </a:cubicBezTo>
                  <a:cubicBezTo>
                    <a:pt x="77" y="61"/>
                    <a:pt x="77" y="65"/>
                    <a:pt x="76" y="65"/>
                  </a:cubicBezTo>
                  <a:cubicBezTo>
                    <a:pt x="76" y="65"/>
                    <a:pt x="76" y="65"/>
                    <a:pt x="76" y="65"/>
                  </a:cubicBezTo>
                  <a:moveTo>
                    <a:pt x="68" y="72"/>
                  </a:moveTo>
                  <a:cubicBezTo>
                    <a:pt x="62" y="70"/>
                    <a:pt x="57" y="67"/>
                    <a:pt x="57" y="59"/>
                  </a:cubicBezTo>
                  <a:cubicBezTo>
                    <a:pt x="61" y="65"/>
                    <a:pt x="66" y="64"/>
                    <a:pt x="68" y="72"/>
                  </a:cubicBezTo>
                  <a:moveTo>
                    <a:pt x="75" y="48"/>
                  </a:moveTo>
                  <a:cubicBezTo>
                    <a:pt x="73" y="46"/>
                    <a:pt x="74" y="38"/>
                    <a:pt x="75" y="36"/>
                  </a:cubicBezTo>
                  <a:cubicBezTo>
                    <a:pt x="80" y="38"/>
                    <a:pt x="75" y="44"/>
                    <a:pt x="75" y="48"/>
                  </a:cubicBezTo>
                  <a:moveTo>
                    <a:pt x="68" y="0"/>
                  </a:moveTo>
                  <a:cubicBezTo>
                    <a:pt x="65" y="2"/>
                    <a:pt x="65" y="5"/>
                    <a:pt x="67" y="7"/>
                  </a:cubicBezTo>
                  <a:cubicBezTo>
                    <a:pt x="66" y="7"/>
                    <a:pt x="66" y="6"/>
                    <a:pt x="65" y="6"/>
                  </a:cubicBezTo>
                  <a:cubicBezTo>
                    <a:pt x="64" y="6"/>
                    <a:pt x="63" y="7"/>
                    <a:pt x="61" y="8"/>
                  </a:cubicBezTo>
                  <a:cubicBezTo>
                    <a:pt x="61" y="12"/>
                    <a:pt x="67" y="10"/>
                    <a:pt x="67" y="14"/>
                  </a:cubicBezTo>
                  <a:cubicBezTo>
                    <a:pt x="65" y="21"/>
                    <a:pt x="69" y="30"/>
                    <a:pt x="63" y="35"/>
                  </a:cubicBezTo>
                  <a:cubicBezTo>
                    <a:pt x="72" y="40"/>
                    <a:pt x="76" y="55"/>
                    <a:pt x="71" y="66"/>
                  </a:cubicBezTo>
                  <a:cubicBezTo>
                    <a:pt x="67" y="61"/>
                    <a:pt x="60" y="58"/>
                    <a:pt x="59" y="53"/>
                  </a:cubicBezTo>
                  <a:cubicBezTo>
                    <a:pt x="58" y="53"/>
                    <a:pt x="57" y="54"/>
                    <a:pt x="57" y="54"/>
                  </a:cubicBezTo>
                  <a:cubicBezTo>
                    <a:pt x="56" y="54"/>
                    <a:pt x="55" y="53"/>
                    <a:pt x="54" y="53"/>
                  </a:cubicBezTo>
                  <a:cubicBezTo>
                    <a:pt x="54" y="52"/>
                    <a:pt x="53" y="52"/>
                    <a:pt x="51" y="52"/>
                  </a:cubicBezTo>
                  <a:cubicBezTo>
                    <a:pt x="51" y="52"/>
                    <a:pt x="51" y="52"/>
                    <a:pt x="50" y="52"/>
                  </a:cubicBezTo>
                  <a:cubicBezTo>
                    <a:pt x="51" y="57"/>
                    <a:pt x="46" y="55"/>
                    <a:pt x="45" y="58"/>
                  </a:cubicBezTo>
                  <a:cubicBezTo>
                    <a:pt x="45" y="62"/>
                    <a:pt x="46" y="65"/>
                    <a:pt x="50" y="65"/>
                  </a:cubicBezTo>
                  <a:cubicBezTo>
                    <a:pt x="50" y="65"/>
                    <a:pt x="50" y="65"/>
                    <a:pt x="50" y="65"/>
                  </a:cubicBezTo>
                  <a:cubicBezTo>
                    <a:pt x="53" y="64"/>
                    <a:pt x="49" y="62"/>
                    <a:pt x="53" y="61"/>
                  </a:cubicBezTo>
                  <a:cubicBezTo>
                    <a:pt x="54" y="66"/>
                    <a:pt x="57" y="69"/>
                    <a:pt x="59" y="73"/>
                  </a:cubicBezTo>
                  <a:cubicBezTo>
                    <a:pt x="63" y="75"/>
                    <a:pt x="69" y="75"/>
                    <a:pt x="71" y="80"/>
                  </a:cubicBezTo>
                  <a:cubicBezTo>
                    <a:pt x="69" y="81"/>
                    <a:pt x="68" y="82"/>
                    <a:pt x="67" y="84"/>
                  </a:cubicBezTo>
                  <a:cubicBezTo>
                    <a:pt x="66" y="83"/>
                    <a:pt x="65" y="82"/>
                    <a:pt x="64" y="82"/>
                  </a:cubicBezTo>
                  <a:cubicBezTo>
                    <a:pt x="64" y="84"/>
                    <a:pt x="66" y="88"/>
                    <a:pt x="63" y="88"/>
                  </a:cubicBezTo>
                  <a:cubicBezTo>
                    <a:pt x="61" y="87"/>
                    <a:pt x="64" y="81"/>
                    <a:pt x="61" y="80"/>
                  </a:cubicBezTo>
                  <a:cubicBezTo>
                    <a:pt x="61" y="81"/>
                    <a:pt x="60" y="81"/>
                    <a:pt x="60" y="81"/>
                  </a:cubicBezTo>
                  <a:cubicBezTo>
                    <a:pt x="60" y="81"/>
                    <a:pt x="59" y="80"/>
                    <a:pt x="59" y="79"/>
                  </a:cubicBezTo>
                  <a:cubicBezTo>
                    <a:pt x="59" y="78"/>
                    <a:pt x="59" y="78"/>
                    <a:pt x="58" y="78"/>
                  </a:cubicBezTo>
                  <a:cubicBezTo>
                    <a:pt x="58" y="78"/>
                    <a:pt x="58" y="78"/>
                    <a:pt x="58" y="78"/>
                  </a:cubicBezTo>
                  <a:cubicBezTo>
                    <a:pt x="57" y="81"/>
                    <a:pt x="58" y="83"/>
                    <a:pt x="57" y="84"/>
                  </a:cubicBezTo>
                  <a:cubicBezTo>
                    <a:pt x="53" y="81"/>
                    <a:pt x="48" y="78"/>
                    <a:pt x="49" y="69"/>
                  </a:cubicBezTo>
                  <a:cubicBezTo>
                    <a:pt x="45" y="70"/>
                    <a:pt x="48" y="78"/>
                    <a:pt x="49" y="80"/>
                  </a:cubicBezTo>
                  <a:cubicBezTo>
                    <a:pt x="48" y="80"/>
                    <a:pt x="46" y="80"/>
                    <a:pt x="44" y="80"/>
                  </a:cubicBezTo>
                  <a:cubicBezTo>
                    <a:pt x="43" y="75"/>
                    <a:pt x="40" y="72"/>
                    <a:pt x="37" y="70"/>
                  </a:cubicBezTo>
                  <a:cubicBezTo>
                    <a:pt x="35" y="75"/>
                    <a:pt x="37" y="76"/>
                    <a:pt x="37" y="78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2" y="78"/>
                    <a:pt x="33" y="72"/>
                    <a:pt x="31" y="70"/>
                  </a:cubicBezTo>
                  <a:cubicBezTo>
                    <a:pt x="29" y="69"/>
                    <a:pt x="28" y="70"/>
                    <a:pt x="25" y="68"/>
                  </a:cubicBezTo>
                  <a:cubicBezTo>
                    <a:pt x="25" y="70"/>
                    <a:pt x="26" y="72"/>
                    <a:pt x="25" y="72"/>
                  </a:cubicBezTo>
                  <a:cubicBezTo>
                    <a:pt x="25" y="72"/>
                    <a:pt x="24" y="72"/>
                    <a:pt x="24" y="71"/>
                  </a:cubicBezTo>
                  <a:cubicBezTo>
                    <a:pt x="23" y="75"/>
                    <a:pt x="27" y="75"/>
                    <a:pt x="29" y="78"/>
                  </a:cubicBezTo>
                  <a:cubicBezTo>
                    <a:pt x="27" y="78"/>
                    <a:pt x="25" y="78"/>
                    <a:pt x="24" y="78"/>
                  </a:cubicBezTo>
                  <a:cubicBezTo>
                    <a:pt x="24" y="71"/>
                    <a:pt x="20" y="70"/>
                    <a:pt x="15" y="69"/>
                  </a:cubicBezTo>
                  <a:cubicBezTo>
                    <a:pt x="15" y="74"/>
                    <a:pt x="18" y="73"/>
                    <a:pt x="16" y="76"/>
                  </a:cubicBezTo>
                  <a:cubicBezTo>
                    <a:pt x="18" y="77"/>
                    <a:pt x="21" y="77"/>
                    <a:pt x="23" y="79"/>
                  </a:cubicBezTo>
                  <a:cubicBezTo>
                    <a:pt x="21" y="79"/>
                    <a:pt x="21" y="80"/>
                    <a:pt x="19" y="80"/>
                  </a:cubicBezTo>
                  <a:cubicBezTo>
                    <a:pt x="19" y="80"/>
                    <a:pt x="19" y="80"/>
                    <a:pt x="18" y="80"/>
                  </a:cubicBezTo>
                  <a:cubicBezTo>
                    <a:pt x="16" y="78"/>
                    <a:pt x="16" y="74"/>
                    <a:pt x="12" y="74"/>
                  </a:cubicBezTo>
                  <a:cubicBezTo>
                    <a:pt x="13" y="76"/>
                    <a:pt x="12" y="77"/>
                    <a:pt x="11" y="77"/>
                  </a:cubicBezTo>
                  <a:cubicBezTo>
                    <a:pt x="10" y="77"/>
                    <a:pt x="10" y="77"/>
                    <a:pt x="9" y="76"/>
                  </a:cubicBezTo>
                  <a:cubicBezTo>
                    <a:pt x="9" y="76"/>
                    <a:pt x="8" y="76"/>
                    <a:pt x="8" y="76"/>
                  </a:cubicBezTo>
                  <a:cubicBezTo>
                    <a:pt x="7" y="76"/>
                    <a:pt x="6" y="77"/>
                    <a:pt x="7" y="78"/>
                  </a:cubicBezTo>
                  <a:cubicBezTo>
                    <a:pt x="9" y="78"/>
                    <a:pt x="11" y="80"/>
                    <a:pt x="9" y="82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10" y="82"/>
                    <a:pt x="10" y="82"/>
                    <a:pt x="11" y="81"/>
                  </a:cubicBezTo>
                  <a:cubicBezTo>
                    <a:pt x="12" y="81"/>
                    <a:pt x="13" y="81"/>
                    <a:pt x="13" y="81"/>
                  </a:cubicBezTo>
                  <a:cubicBezTo>
                    <a:pt x="14" y="81"/>
                    <a:pt x="15" y="81"/>
                    <a:pt x="15" y="82"/>
                  </a:cubicBezTo>
                  <a:cubicBezTo>
                    <a:pt x="13" y="85"/>
                    <a:pt x="6" y="83"/>
                    <a:pt x="3" y="86"/>
                  </a:cubicBezTo>
                  <a:cubicBezTo>
                    <a:pt x="4" y="89"/>
                    <a:pt x="0" y="101"/>
                    <a:pt x="5" y="101"/>
                  </a:cubicBezTo>
                  <a:cubicBezTo>
                    <a:pt x="6" y="101"/>
                    <a:pt x="7" y="100"/>
                    <a:pt x="8" y="100"/>
                  </a:cubicBezTo>
                  <a:cubicBezTo>
                    <a:pt x="8" y="100"/>
                    <a:pt x="7" y="100"/>
                    <a:pt x="7" y="100"/>
                  </a:cubicBezTo>
                  <a:cubicBezTo>
                    <a:pt x="5" y="100"/>
                    <a:pt x="5" y="92"/>
                    <a:pt x="7" y="91"/>
                  </a:cubicBezTo>
                  <a:cubicBezTo>
                    <a:pt x="7" y="92"/>
                    <a:pt x="7" y="93"/>
                    <a:pt x="7" y="93"/>
                  </a:cubicBezTo>
                  <a:cubicBezTo>
                    <a:pt x="8" y="93"/>
                    <a:pt x="9" y="91"/>
                    <a:pt x="10" y="89"/>
                  </a:cubicBezTo>
                  <a:cubicBezTo>
                    <a:pt x="11" y="88"/>
                    <a:pt x="13" y="86"/>
                    <a:pt x="14" y="86"/>
                  </a:cubicBezTo>
                  <a:cubicBezTo>
                    <a:pt x="15" y="86"/>
                    <a:pt x="15" y="86"/>
                    <a:pt x="15" y="86"/>
                  </a:cubicBezTo>
                  <a:cubicBezTo>
                    <a:pt x="15" y="88"/>
                    <a:pt x="15" y="90"/>
                    <a:pt x="16" y="90"/>
                  </a:cubicBezTo>
                  <a:cubicBezTo>
                    <a:pt x="16" y="85"/>
                    <a:pt x="21" y="80"/>
                    <a:pt x="25" y="80"/>
                  </a:cubicBezTo>
                  <a:cubicBezTo>
                    <a:pt x="25" y="80"/>
                    <a:pt x="26" y="80"/>
                    <a:pt x="27" y="81"/>
                  </a:cubicBezTo>
                  <a:cubicBezTo>
                    <a:pt x="26" y="81"/>
                    <a:pt x="26" y="81"/>
                    <a:pt x="26" y="81"/>
                  </a:cubicBezTo>
                  <a:cubicBezTo>
                    <a:pt x="25" y="81"/>
                    <a:pt x="24" y="81"/>
                    <a:pt x="24" y="81"/>
                  </a:cubicBezTo>
                  <a:cubicBezTo>
                    <a:pt x="23" y="82"/>
                    <a:pt x="23" y="82"/>
                    <a:pt x="22" y="82"/>
                  </a:cubicBezTo>
                  <a:cubicBezTo>
                    <a:pt x="22" y="82"/>
                    <a:pt x="22" y="82"/>
                    <a:pt x="22" y="82"/>
                  </a:cubicBezTo>
                  <a:cubicBezTo>
                    <a:pt x="22" y="86"/>
                    <a:pt x="20" y="86"/>
                    <a:pt x="19" y="88"/>
                  </a:cubicBezTo>
                  <a:cubicBezTo>
                    <a:pt x="26" y="88"/>
                    <a:pt x="27" y="82"/>
                    <a:pt x="32" y="80"/>
                  </a:cubicBezTo>
                  <a:cubicBezTo>
                    <a:pt x="33" y="80"/>
                    <a:pt x="33" y="80"/>
                    <a:pt x="33" y="80"/>
                  </a:cubicBezTo>
                  <a:cubicBezTo>
                    <a:pt x="34" y="80"/>
                    <a:pt x="35" y="80"/>
                    <a:pt x="35" y="80"/>
                  </a:cubicBezTo>
                  <a:cubicBezTo>
                    <a:pt x="36" y="80"/>
                    <a:pt x="37" y="80"/>
                    <a:pt x="38" y="80"/>
                  </a:cubicBezTo>
                  <a:cubicBezTo>
                    <a:pt x="39" y="80"/>
                    <a:pt x="40" y="80"/>
                    <a:pt x="40" y="82"/>
                  </a:cubicBezTo>
                  <a:cubicBezTo>
                    <a:pt x="39" y="82"/>
                    <a:pt x="39" y="82"/>
                    <a:pt x="38" y="82"/>
                  </a:cubicBezTo>
                  <a:cubicBezTo>
                    <a:pt x="37" y="82"/>
                    <a:pt x="36" y="82"/>
                    <a:pt x="36" y="81"/>
                  </a:cubicBezTo>
                  <a:cubicBezTo>
                    <a:pt x="35" y="81"/>
                    <a:pt x="34" y="81"/>
                    <a:pt x="33" y="81"/>
                  </a:cubicBezTo>
                  <a:cubicBezTo>
                    <a:pt x="33" y="81"/>
                    <a:pt x="33" y="81"/>
                    <a:pt x="32" y="81"/>
                  </a:cubicBezTo>
                  <a:cubicBezTo>
                    <a:pt x="34" y="85"/>
                    <a:pt x="32" y="86"/>
                    <a:pt x="30" y="88"/>
                  </a:cubicBezTo>
                  <a:cubicBezTo>
                    <a:pt x="31" y="88"/>
                    <a:pt x="31" y="88"/>
                    <a:pt x="32" y="88"/>
                  </a:cubicBezTo>
                  <a:cubicBezTo>
                    <a:pt x="38" y="88"/>
                    <a:pt x="39" y="83"/>
                    <a:pt x="45" y="82"/>
                  </a:cubicBezTo>
                  <a:cubicBezTo>
                    <a:pt x="49" y="84"/>
                    <a:pt x="55" y="85"/>
                    <a:pt x="59" y="87"/>
                  </a:cubicBezTo>
                  <a:cubicBezTo>
                    <a:pt x="55" y="87"/>
                    <a:pt x="56" y="94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2" y="91"/>
                    <a:pt x="53" y="89"/>
                    <a:pt x="53" y="85"/>
                  </a:cubicBezTo>
                  <a:cubicBezTo>
                    <a:pt x="50" y="85"/>
                    <a:pt x="48" y="87"/>
                    <a:pt x="45" y="87"/>
                  </a:cubicBezTo>
                  <a:cubicBezTo>
                    <a:pt x="44" y="91"/>
                    <a:pt x="45" y="90"/>
                    <a:pt x="45" y="94"/>
                  </a:cubicBezTo>
                  <a:cubicBezTo>
                    <a:pt x="44" y="95"/>
                    <a:pt x="39" y="94"/>
                    <a:pt x="39" y="97"/>
                  </a:cubicBezTo>
                  <a:cubicBezTo>
                    <a:pt x="40" y="97"/>
                    <a:pt x="42" y="97"/>
                    <a:pt x="42" y="98"/>
                  </a:cubicBezTo>
                  <a:cubicBezTo>
                    <a:pt x="38" y="101"/>
                    <a:pt x="33" y="102"/>
                    <a:pt x="27" y="103"/>
                  </a:cubicBezTo>
                  <a:cubicBezTo>
                    <a:pt x="27" y="105"/>
                    <a:pt x="29" y="106"/>
                    <a:pt x="30" y="106"/>
                  </a:cubicBezTo>
                  <a:cubicBezTo>
                    <a:pt x="33" y="106"/>
                    <a:pt x="36" y="103"/>
                    <a:pt x="39" y="102"/>
                  </a:cubicBezTo>
                  <a:cubicBezTo>
                    <a:pt x="37" y="106"/>
                    <a:pt x="33" y="106"/>
                    <a:pt x="32" y="111"/>
                  </a:cubicBezTo>
                  <a:cubicBezTo>
                    <a:pt x="36" y="112"/>
                    <a:pt x="34" y="119"/>
                    <a:pt x="38" y="120"/>
                  </a:cubicBezTo>
                  <a:cubicBezTo>
                    <a:pt x="40" y="116"/>
                    <a:pt x="37" y="106"/>
                    <a:pt x="41" y="103"/>
                  </a:cubicBezTo>
                  <a:cubicBezTo>
                    <a:pt x="42" y="105"/>
                    <a:pt x="41" y="109"/>
                    <a:pt x="44" y="109"/>
                  </a:cubicBezTo>
                  <a:cubicBezTo>
                    <a:pt x="44" y="109"/>
                    <a:pt x="45" y="109"/>
                    <a:pt x="45" y="109"/>
                  </a:cubicBezTo>
                  <a:cubicBezTo>
                    <a:pt x="45" y="103"/>
                    <a:pt x="50" y="103"/>
                    <a:pt x="54" y="102"/>
                  </a:cubicBezTo>
                  <a:cubicBezTo>
                    <a:pt x="54" y="93"/>
                    <a:pt x="61" y="97"/>
                    <a:pt x="63" y="90"/>
                  </a:cubicBezTo>
                  <a:cubicBezTo>
                    <a:pt x="65" y="91"/>
                    <a:pt x="67" y="91"/>
                    <a:pt x="68" y="94"/>
                  </a:cubicBezTo>
                  <a:cubicBezTo>
                    <a:pt x="67" y="93"/>
                    <a:pt x="66" y="93"/>
                    <a:pt x="66" y="93"/>
                  </a:cubicBezTo>
                  <a:cubicBezTo>
                    <a:pt x="63" y="93"/>
                    <a:pt x="63" y="97"/>
                    <a:pt x="60" y="99"/>
                  </a:cubicBezTo>
                  <a:cubicBezTo>
                    <a:pt x="60" y="99"/>
                    <a:pt x="60" y="99"/>
                    <a:pt x="61" y="99"/>
                  </a:cubicBezTo>
                  <a:cubicBezTo>
                    <a:pt x="62" y="99"/>
                    <a:pt x="63" y="100"/>
                    <a:pt x="63" y="101"/>
                  </a:cubicBezTo>
                  <a:cubicBezTo>
                    <a:pt x="64" y="101"/>
                    <a:pt x="64" y="102"/>
                    <a:pt x="66" y="102"/>
                  </a:cubicBezTo>
                  <a:cubicBezTo>
                    <a:pt x="66" y="102"/>
                    <a:pt x="66" y="102"/>
                    <a:pt x="67" y="102"/>
                  </a:cubicBezTo>
                  <a:cubicBezTo>
                    <a:pt x="67" y="99"/>
                    <a:pt x="71" y="99"/>
                    <a:pt x="74" y="98"/>
                  </a:cubicBezTo>
                  <a:cubicBezTo>
                    <a:pt x="77" y="101"/>
                    <a:pt x="81" y="103"/>
                    <a:pt x="83" y="106"/>
                  </a:cubicBezTo>
                  <a:cubicBezTo>
                    <a:pt x="83" y="106"/>
                    <a:pt x="82" y="106"/>
                    <a:pt x="82" y="106"/>
                  </a:cubicBezTo>
                  <a:cubicBezTo>
                    <a:pt x="81" y="106"/>
                    <a:pt x="80" y="105"/>
                    <a:pt x="80" y="104"/>
                  </a:cubicBezTo>
                  <a:cubicBezTo>
                    <a:pt x="79" y="103"/>
                    <a:pt x="79" y="102"/>
                    <a:pt x="77" y="102"/>
                  </a:cubicBezTo>
                  <a:cubicBezTo>
                    <a:pt x="77" y="102"/>
                    <a:pt x="76" y="102"/>
                    <a:pt x="76" y="102"/>
                  </a:cubicBezTo>
                  <a:cubicBezTo>
                    <a:pt x="76" y="102"/>
                    <a:pt x="75" y="102"/>
                    <a:pt x="75" y="102"/>
                  </a:cubicBezTo>
                  <a:cubicBezTo>
                    <a:pt x="66" y="102"/>
                    <a:pt x="68" y="113"/>
                    <a:pt x="59" y="113"/>
                  </a:cubicBezTo>
                  <a:cubicBezTo>
                    <a:pt x="60" y="111"/>
                    <a:pt x="60" y="110"/>
                    <a:pt x="57" y="110"/>
                  </a:cubicBezTo>
                  <a:cubicBezTo>
                    <a:pt x="57" y="110"/>
                    <a:pt x="57" y="110"/>
                    <a:pt x="57" y="110"/>
                  </a:cubicBezTo>
                  <a:cubicBezTo>
                    <a:pt x="54" y="114"/>
                    <a:pt x="59" y="117"/>
                    <a:pt x="60" y="120"/>
                  </a:cubicBezTo>
                  <a:cubicBezTo>
                    <a:pt x="71" y="120"/>
                    <a:pt x="78" y="111"/>
                    <a:pt x="88" y="111"/>
                  </a:cubicBezTo>
                  <a:cubicBezTo>
                    <a:pt x="89" y="111"/>
                    <a:pt x="91" y="111"/>
                    <a:pt x="92" y="112"/>
                  </a:cubicBezTo>
                  <a:cubicBezTo>
                    <a:pt x="99" y="114"/>
                    <a:pt x="109" y="128"/>
                    <a:pt x="109" y="136"/>
                  </a:cubicBezTo>
                  <a:cubicBezTo>
                    <a:pt x="103" y="137"/>
                    <a:pt x="105" y="137"/>
                    <a:pt x="103" y="143"/>
                  </a:cubicBezTo>
                  <a:cubicBezTo>
                    <a:pt x="100" y="138"/>
                    <a:pt x="101" y="130"/>
                    <a:pt x="103" y="125"/>
                  </a:cubicBezTo>
                  <a:cubicBezTo>
                    <a:pt x="103" y="125"/>
                    <a:pt x="103" y="125"/>
                    <a:pt x="103" y="125"/>
                  </a:cubicBezTo>
                  <a:cubicBezTo>
                    <a:pt x="98" y="125"/>
                    <a:pt x="100" y="132"/>
                    <a:pt x="98" y="134"/>
                  </a:cubicBezTo>
                  <a:cubicBezTo>
                    <a:pt x="98" y="132"/>
                    <a:pt x="97" y="131"/>
                    <a:pt x="95" y="131"/>
                  </a:cubicBezTo>
                  <a:cubicBezTo>
                    <a:pt x="95" y="131"/>
                    <a:pt x="95" y="131"/>
                    <a:pt x="94" y="131"/>
                  </a:cubicBezTo>
                  <a:cubicBezTo>
                    <a:pt x="94" y="134"/>
                    <a:pt x="99" y="136"/>
                    <a:pt x="97" y="138"/>
                  </a:cubicBezTo>
                  <a:cubicBezTo>
                    <a:pt x="96" y="137"/>
                    <a:pt x="95" y="136"/>
                    <a:pt x="94" y="136"/>
                  </a:cubicBezTo>
                  <a:cubicBezTo>
                    <a:pt x="93" y="136"/>
                    <a:pt x="92" y="139"/>
                    <a:pt x="88" y="140"/>
                  </a:cubicBezTo>
                  <a:cubicBezTo>
                    <a:pt x="89" y="142"/>
                    <a:pt x="94" y="143"/>
                    <a:pt x="91" y="145"/>
                  </a:cubicBezTo>
                  <a:cubicBezTo>
                    <a:pt x="92" y="145"/>
                    <a:pt x="93" y="145"/>
                    <a:pt x="93" y="145"/>
                  </a:cubicBezTo>
                  <a:cubicBezTo>
                    <a:pt x="96" y="145"/>
                    <a:pt x="98" y="144"/>
                    <a:pt x="101" y="144"/>
                  </a:cubicBezTo>
                  <a:cubicBezTo>
                    <a:pt x="104" y="145"/>
                    <a:pt x="104" y="148"/>
                    <a:pt x="105" y="151"/>
                  </a:cubicBezTo>
                  <a:cubicBezTo>
                    <a:pt x="104" y="151"/>
                    <a:pt x="103" y="150"/>
                    <a:pt x="102" y="149"/>
                  </a:cubicBezTo>
                  <a:cubicBezTo>
                    <a:pt x="102" y="153"/>
                    <a:pt x="105" y="154"/>
                    <a:pt x="105" y="158"/>
                  </a:cubicBezTo>
                  <a:cubicBezTo>
                    <a:pt x="108" y="158"/>
                    <a:pt x="111" y="158"/>
                    <a:pt x="114" y="158"/>
                  </a:cubicBezTo>
                  <a:cubicBezTo>
                    <a:pt x="120" y="148"/>
                    <a:pt x="125" y="137"/>
                    <a:pt x="138" y="134"/>
                  </a:cubicBezTo>
                  <a:cubicBezTo>
                    <a:pt x="138" y="135"/>
                    <a:pt x="134" y="140"/>
                    <a:pt x="138" y="140"/>
                  </a:cubicBezTo>
                  <a:cubicBezTo>
                    <a:pt x="138" y="140"/>
                    <a:pt x="138" y="140"/>
                    <a:pt x="138" y="140"/>
                  </a:cubicBezTo>
                  <a:cubicBezTo>
                    <a:pt x="141" y="139"/>
                    <a:pt x="138" y="134"/>
                    <a:pt x="141" y="134"/>
                  </a:cubicBezTo>
                  <a:cubicBezTo>
                    <a:pt x="141" y="134"/>
                    <a:pt x="141" y="134"/>
                    <a:pt x="142" y="134"/>
                  </a:cubicBezTo>
                  <a:cubicBezTo>
                    <a:pt x="153" y="135"/>
                    <a:pt x="168" y="146"/>
                    <a:pt x="155" y="155"/>
                  </a:cubicBezTo>
                  <a:cubicBezTo>
                    <a:pt x="155" y="155"/>
                    <a:pt x="155" y="155"/>
                    <a:pt x="155" y="155"/>
                  </a:cubicBezTo>
                  <a:cubicBezTo>
                    <a:pt x="153" y="155"/>
                    <a:pt x="153" y="153"/>
                    <a:pt x="151" y="153"/>
                  </a:cubicBezTo>
                  <a:cubicBezTo>
                    <a:pt x="152" y="155"/>
                    <a:pt x="149" y="155"/>
                    <a:pt x="150" y="158"/>
                  </a:cubicBezTo>
                  <a:cubicBezTo>
                    <a:pt x="154" y="158"/>
                    <a:pt x="157" y="158"/>
                    <a:pt x="161" y="158"/>
                  </a:cubicBezTo>
                  <a:cubicBezTo>
                    <a:pt x="161" y="155"/>
                    <a:pt x="161" y="154"/>
                    <a:pt x="163" y="154"/>
                  </a:cubicBezTo>
                  <a:cubicBezTo>
                    <a:pt x="164" y="156"/>
                    <a:pt x="160" y="158"/>
                    <a:pt x="163" y="158"/>
                  </a:cubicBezTo>
                  <a:cubicBezTo>
                    <a:pt x="163" y="158"/>
                    <a:pt x="164" y="158"/>
                    <a:pt x="164" y="158"/>
                  </a:cubicBezTo>
                  <a:cubicBezTo>
                    <a:pt x="165" y="156"/>
                    <a:pt x="165" y="155"/>
                    <a:pt x="166" y="155"/>
                  </a:cubicBezTo>
                  <a:cubicBezTo>
                    <a:pt x="166" y="155"/>
                    <a:pt x="166" y="156"/>
                    <a:pt x="167" y="157"/>
                  </a:cubicBezTo>
                  <a:cubicBezTo>
                    <a:pt x="168" y="157"/>
                    <a:pt x="169" y="158"/>
                    <a:pt x="170" y="158"/>
                  </a:cubicBezTo>
                  <a:cubicBezTo>
                    <a:pt x="170" y="158"/>
                    <a:pt x="170" y="158"/>
                    <a:pt x="170" y="158"/>
                  </a:cubicBezTo>
                  <a:cubicBezTo>
                    <a:pt x="170" y="156"/>
                    <a:pt x="170" y="154"/>
                    <a:pt x="170" y="151"/>
                  </a:cubicBezTo>
                  <a:cubicBezTo>
                    <a:pt x="168" y="150"/>
                    <a:pt x="160" y="147"/>
                    <a:pt x="163" y="144"/>
                  </a:cubicBezTo>
                  <a:cubicBezTo>
                    <a:pt x="167" y="147"/>
                    <a:pt x="175" y="147"/>
                    <a:pt x="174" y="155"/>
                  </a:cubicBezTo>
                  <a:cubicBezTo>
                    <a:pt x="178" y="157"/>
                    <a:pt x="183" y="158"/>
                    <a:pt x="188" y="158"/>
                  </a:cubicBezTo>
                  <a:cubicBezTo>
                    <a:pt x="191" y="158"/>
                    <a:pt x="194" y="158"/>
                    <a:pt x="197" y="157"/>
                  </a:cubicBezTo>
                  <a:cubicBezTo>
                    <a:pt x="196" y="152"/>
                    <a:pt x="193" y="151"/>
                    <a:pt x="189" y="151"/>
                  </a:cubicBezTo>
                  <a:cubicBezTo>
                    <a:pt x="188" y="151"/>
                    <a:pt x="188" y="151"/>
                    <a:pt x="187" y="151"/>
                  </a:cubicBezTo>
                  <a:cubicBezTo>
                    <a:pt x="186" y="151"/>
                    <a:pt x="185" y="151"/>
                    <a:pt x="185" y="151"/>
                  </a:cubicBezTo>
                  <a:cubicBezTo>
                    <a:pt x="183" y="151"/>
                    <a:pt x="181" y="151"/>
                    <a:pt x="180" y="150"/>
                  </a:cubicBezTo>
                  <a:cubicBezTo>
                    <a:pt x="181" y="151"/>
                    <a:pt x="182" y="151"/>
                    <a:pt x="182" y="151"/>
                  </a:cubicBezTo>
                  <a:cubicBezTo>
                    <a:pt x="186" y="151"/>
                    <a:pt x="188" y="150"/>
                    <a:pt x="190" y="148"/>
                  </a:cubicBezTo>
                  <a:cubicBezTo>
                    <a:pt x="192" y="144"/>
                    <a:pt x="188" y="141"/>
                    <a:pt x="185" y="141"/>
                  </a:cubicBezTo>
                  <a:cubicBezTo>
                    <a:pt x="183" y="141"/>
                    <a:pt x="181" y="142"/>
                    <a:pt x="181" y="144"/>
                  </a:cubicBezTo>
                  <a:cubicBezTo>
                    <a:pt x="182" y="145"/>
                    <a:pt x="182" y="145"/>
                    <a:pt x="183" y="145"/>
                  </a:cubicBezTo>
                  <a:cubicBezTo>
                    <a:pt x="184" y="145"/>
                    <a:pt x="184" y="145"/>
                    <a:pt x="185" y="144"/>
                  </a:cubicBezTo>
                  <a:cubicBezTo>
                    <a:pt x="185" y="144"/>
                    <a:pt x="186" y="144"/>
                    <a:pt x="186" y="144"/>
                  </a:cubicBezTo>
                  <a:cubicBezTo>
                    <a:pt x="186" y="144"/>
                    <a:pt x="187" y="144"/>
                    <a:pt x="187" y="144"/>
                  </a:cubicBezTo>
                  <a:cubicBezTo>
                    <a:pt x="187" y="147"/>
                    <a:pt x="184" y="146"/>
                    <a:pt x="183" y="147"/>
                  </a:cubicBezTo>
                  <a:cubicBezTo>
                    <a:pt x="181" y="147"/>
                    <a:pt x="181" y="144"/>
                    <a:pt x="179" y="144"/>
                  </a:cubicBezTo>
                  <a:cubicBezTo>
                    <a:pt x="178" y="144"/>
                    <a:pt x="178" y="144"/>
                    <a:pt x="178" y="144"/>
                  </a:cubicBezTo>
                  <a:cubicBezTo>
                    <a:pt x="176" y="145"/>
                    <a:pt x="178" y="148"/>
                    <a:pt x="176" y="148"/>
                  </a:cubicBezTo>
                  <a:cubicBezTo>
                    <a:pt x="170" y="146"/>
                    <a:pt x="164" y="144"/>
                    <a:pt x="161" y="139"/>
                  </a:cubicBezTo>
                  <a:cubicBezTo>
                    <a:pt x="168" y="139"/>
                    <a:pt x="174" y="137"/>
                    <a:pt x="176" y="132"/>
                  </a:cubicBezTo>
                  <a:cubicBezTo>
                    <a:pt x="175" y="133"/>
                    <a:pt x="174" y="133"/>
                    <a:pt x="172" y="133"/>
                  </a:cubicBezTo>
                  <a:cubicBezTo>
                    <a:pt x="170" y="133"/>
                    <a:pt x="169" y="133"/>
                    <a:pt x="167" y="132"/>
                  </a:cubicBezTo>
                  <a:cubicBezTo>
                    <a:pt x="165" y="132"/>
                    <a:pt x="163" y="132"/>
                    <a:pt x="162" y="132"/>
                  </a:cubicBezTo>
                  <a:cubicBezTo>
                    <a:pt x="162" y="132"/>
                    <a:pt x="161" y="132"/>
                    <a:pt x="161" y="132"/>
                  </a:cubicBezTo>
                  <a:cubicBezTo>
                    <a:pt x="161" y="131"/>
                    <a:pt x="163" y="130"/>
                    <a:pt x="163" y="129"/>
                  </a:cubicBezTo>
                  <a:cubicBezTo>
                    <a:pt x="163" y="129"/>
                    <a:pt x="163" y="129"/>
                    <a:pt x="163" y="129"/>
                  </a:cubicBezTo>
                  <a:cubicBezTo>
                    <a:pt x="161" y="129"/>
                    <a:pt x="160" y="128"/>
                    <a:pt x="160" y="127"/>
                  </a:cubicBezTo>
                  <a:cubicBezTo>
                    <a:pt x="154" y="130"/>
                    <a:pt x="147" y="132"/>
                    <a:pt x="141" y="132"/>
                  </a:cubicBezTo>
                  <a:cubicBezTo>
                    <a:pt x="138" y="132"/>
                    <a:pt x="136" y="131"/>
                    <a:pt x="134" y="131"/>
                  </a:cubicBezTo>
                  <a:cubicBezTo>
                    <a:pt x="139" y="128"/>
                    <a:pt x="146" y="123"/>
                    <a:pt x="147" y="120"/>
                  </a:cubicBezTo>
                  <a:cubicBezTo>
                    <a:pt x="147" y="121"/>
                    <a:pt x="148" y="121"/>
                    <a:pt x="148" y="121"/>
                  </a:cubicBezTo>
                  <a:cubicBezTo>
                    <a:pt x="152" y="121"/>
                    <a:pt x="156" y="114"/>
                    <a:pt x="162" y="113"/>
                  </a:cubicBezTo>
                  <a:cubicBezTo>
                    <a:pt x="162" y="123"/>
                    <a:pt x="169" y="127"/>
                    <a:pt x="180" y="127"/>
                  </a:cubicBezTo>
                  <a:cubicBezTo>
                    <a:pt x="181" y="127"/>
                    <a:pt x="183" y="127"/>
                    <a:pt x="184" y="127"/>
                  </a:cubicBezTo>
                  <a:cubicBezTo>
                    <a:pt x="188" y="124"/>
                    <a:pt x="190" y="121"/>
                    <a:pt x="194" y="119"/>
                  </a:cubicBezTo>
                  <a:cubicBezTo>
                    <a:pt x="195" y="121"/>
                    <a:pt x="195" y="122"/>
                    <a:pt x="195" y="122"/>
                  </a:cubicBezTo>
                  <a:cubicBezTo>
                    <a:pt x="196" y="122"/>
                    <a:pt x="196" y="121"/>
                    <a:pt x="197" y="119"/>
                  </a:cubicBezTo>
                  <a:cubicBezTo>
                    <a:pt x="201" y="124"/>
                    <a:pt x="193" y="130"/>
                    <a:pt x="196" y="134"/>
                  </a:cubicBezTo>
                  <a:cubicBezTo>
                    <a:pt x="197" y="133"/>
                    <a:pt x="198" y="132"/>
                    <a:pt x="198" y="132"/>
                  </a:cubicBezTo>
                  <a:cubicBezTo>
                    <a:pt x="200" y="132"/>
                    <a:pt x="200" y="136"/>
                    <a:pt x="203" y="136"/>
                  </a:cubicBezTo>
                  <a:cubicBezTo>
                    <a:pt x="203" y="133"/>
                    <a:pt x="206" y="132"/>
                    <a:pt x="207" y="129"/>
                  </a:cubicBezTo>
                  <a:cubicBezTo>
                    <a:pt x="203" y="129"/>
                    <a:pt x="201" y="122"/>
                    <a:pt x="202" y="121"/>
                  </a:cubicBezTo>
                  <a:cubicBezTo>
                    <a:pt x="208" y="125"/>
                    <a:pt x="212" y="131"/>
                    <a:pt x="212" y="141"/>
                  </a:cubicBezTo>
                  <a:cubicBezTo>
                    <a:pt x="212" y="141"/>
                    <a:pt x="212" y="141"/>
                    <a:pt x="212" y="141"/>
                  </a:cubicBezTo>
                  <a:cubicBezTo>
                    <a:pt x="208" y="141"/>
                    <a:pt x="207" y="144"/>
                    <a:pt x="205" y="146"/>
                  </a:cubicBezTo>
                  <a:cubicBezTo>
                    <a:pt x="210" y="146"/>
                    <a:pt x="206" y="149"/>
                    <a:pt x="207" y="154"/>
                  </a:cubicBezTo>
                  <a:cubicBezTo>
                    <a:pt x="210" y="153"/>
                    <a:pt x="211" y="149"/>
                    <a:pt x="212" y="149"/>
                  </a:cubicBezTo>
                  <a:cubicBezTo>
                    <a:pt x="213" y="149"/>
                    <a:pt x="213" y="149"/>
                    <a:pt x="214" y="150"/>
                  </a:cubicBezTo>
                  <a:cubicBezTo>
                    <a:pt x="214" y="148"/>
                    <a:pt x="214" y="143"/>
                    <a:pt x="215" y="141"/>
                  </a:cubicBezTo>
                  <a:cubicBezTo>
                    <a:pt x="216" y="148"/>
                    <a:pt x="215" y="155"/>
                    <a:pt x="211" y="158"/>
                  </a:cubicBezTo>
                  <a:cubicBezTo>
                    <a:pt x="213" y="158"/>
                    <a:pt x="215" y="158"/>
                    <a:pt x="217" y="158"/>
                  </a:cubicBezTo>
                  <a:cubicBezTo>
                    <a:pt x="223" y="149"/>
                    <a:pt x="213" y="140"/>
                    <a:pt x="214" y="133"/>
                  </a:cubicBezTo>
                  <a:cubicBezTo>
                    <a:pt x="215" y="138"/>
                    <a:pt x="218" y="141"/>
                    <a:pt x="221" y="143"/>
                  </a:cubicBezTo>
                  <a:cubicBezTo>
                    <a:pt x="220" y="137"/>
                    <a:pt x="224" y="141"/>
                    <a:pt x="227" y="138"/>
                  </a:cubicBezTo>
                  <a:cubicBezTo>
                    <a:pt x="224" y="137"/>
                    <a:pt x="224" y="133"/>
                    <a:pt x="223" y="131"/>
                  </a:cubicBezTo>
                  <a:cubicBezTo>
                    <a:pt x="223" y="131"/>
                    <a:pt x="222" y="131"/>
                    <a:pt x="222" y="131"/>
                  </a:cubicBezTo>
                  <a:cubicBezTo>
                    <a:pt x="221" y="131"/>
                    <a:pt x="220" y="131"/>
                    <a:pt x="219" y="132"/>
                  </a:cubicBezTo>
                  <a:cubicBezTo>
                    <a:pt x="218" y="132"/>
                    <a:pt x="217" y="132"/>
                    <a:pt x="216" y="132"/>
                  </a:cubicBezTo>
                  <a:cubicBezTo>
                    <a:pt x="214" y="132"/>
                    <a:pt x="213" y="131"/>
                    <a:pt x="212" y="129"/>
                  </a:cubicBezTo>
                  <a:cubicBezTo>
                    <a:pt x="219" y="128"/>
                    <a:pt x="226" y="128"/>
                    <a:pt x="228" y="124"/>
                  </a:cubicBezTo>
                  <a:cubicBezTo>
                    <a:pt x="225" y="125"/>
                    <a:pt x="221" y="127"/>
                    <a:pt x="216" y="127"/>
                  </a:cubicBezTo>
                  <a:cubicBezTo>
                    <a:pt x="212" y="127"/>
                    <a:pt x="209" y="126"/>
                    <a:pt x="207" y="123"/>
                  </a:cubicBezTo>
                  <a:cubicBezTo>
                    <a:pt x="209" y="123"/>
                    <a:pt x="211" y="123"/>
                    <a:pt x="213" y="123"/>
                  </a:cubicBezTo>
                  <a:cubicBezTo>
                    <a:pt x="211" y="119"/>
                    <a:pt x="214" y="120"/>
                    <a:pt x="214" y="116"/>
                  </a:cubicBezTo>
                  <a:cubicBezTo>
                    <a:pt x="214" y="116"/>
                    <a:pt x="213" y="117"/>
                    <a:pt x="213" y="117"/>
                  </a:cubicBezTo>
                  <a:cubicBezTo>
                    <a:pt x="210" y="117"/>
                    <a:pt x="210" y="114"/>
                    <a:pt x="209" y="113"/>
                  </a:cubicBezTo>
                  <a:cubicBezTo>
                    <a:pt x="207" y="115"/>
                    <a:pt x="204" y="117"/>
                    <a:pt x="200" y="118"/>
                  </a:cubicBezTo>
                  <a:cubicBezTo>
                    <a:pt x="200" y="118"/>
                    <a:pt x="200" y="117"/>
                    <a:pt x="199" y="117"/>
                  </a:cubicBezTo>
                  <a:cubicBezTo>
                    <a:pt x="199" y="117"/>
                    <a:pt x="199" y="117"/>
                    <a:pt x="198" y="117"/>
                  </a:cubicBezTo>
                  <a:cubicBezTo>
                    <a:pt x="199" y="115"/>
                    <a:pt x="201" y="115"/>
                    <a:pt x="202" y="113"/>
                  </a:cubicBezTo>
                  <a:cubicBezTo>
                    <a:pt x="201" y="113"/>
                    <a:pt x="201" y="113"/>
                    <a:pt x="201" y="113"/>
                  </a:cubicBezTo>
                  <a:cubicBezTo>
                    <a:pt x="200" y="113"/>
                    <a:pt x="199" y="113"/>
                    <a:pt x="198" y="114"/>
                  </a:cubicBezTo>
                  <a:cubicBezTo>
                    <a:pt x="197" y="114"/>
                    <a:pt x="196" y="114"/>
                    <a:pt x="195" y="114"/>
                  </a:cubicBezTo>
                  <a:cubicBezTo>
                    <a:pt x="194" y="114"/>
                    <a:pt x="194" y="114"/>
                    <a:pt x="193" y="114"/>
                  </a:cubicBezTo>
                  <a:cubicBezTo>
                    <a:pt x="193" y="105"/>
                    <a:pt x="182" y="106"/>
                    <a:pt x="179" y="100"/>
                  </a:cubicBezTo>
                  <a:cubicBezTo>
                    <a:pt x="185" y="103"/>
                    <a:pt x="194" y="104"/>
                    <a:pt x="195" y="112"/>
                  </a:cubicBezTo>
                  <a:cubicBezTo>
                    <a:pt x="199" y="109"/>
                    <a:pt x="199" y="108"/>
                    <a:pt x="205" y="108"/>
                  </a:cubicBezTo>
                  <a:cubicBezTo>
                    <a:pt x="201" y="102"/>
                    <a:pt x="204" y="104"/>
                    <a:pt x="205" y="97"/>
                  </a:cubicBezTo>
                  <a:cubicBezTo>
                    <a:pt x="198" y="98"/>
                    <a:pt x="185" y="99"/>
                    <a:pt x="181" y="99"/>
                  </a:cubicBezTo>
                  <a:cubicBezTo>
                    <a:pt x="186" y="98"/>
                    <a:pt x="190" y="96"/>
                    <a:pt x="195" y="96"/>
                  </a:cubicBezTo>
                  <a:cubicBezTo>
                    <a:pt x="197" y="96"/>
                    <a:pt x="199" y="96"/>
                    <a:pt x="200" y="97"/>
                  </a:cubicBezTo>
                  <a:cubicBezTo>
                    <a:pt x="203" y="92"/>
                    <a:pt x="203" y="92"/>
                    <a:pt x="204" y="86"/>
                  </a:cubicBezTo>
                  <a:cubicBezTo>
                    <a:pt x="200" y="85"/>
                    <a:pt x="200" y="85"/>
                    <a:pt x="199" y="82"/>
                  </a:cubicBezTo>
                  <a:cubicBezTo>
                    <a:pt x="199" y="82"/>
                    <a:pt x="199" y="82"/>
                    <a:pt x="199" y="82"/>
                  </a:cubicBezTo>
                  <a:cubicBezTo>
                    <a:pt x="198" y="82"/>
                    <a:pt x="198" y="82"/>
                    <a:pt x="197" y="82"/>
                  </a:cubicBezTo>
                  <a:cubicBezTo>
                    <a:pt x="197" y="83"/>
                    <a:pt x="196" y="83"/>
                    <a:pt x="195" y="83"/>
                  </a:cubicBezTo>
                  <a:cubicBezTo>
                    <a:pt x="195" y="83"/>
                    <a:pt x="195" y="83"/>
                    <a:pt x="195" y="83"/>
                  </a:cubicBezTo>
                  <a:cubicBezTo>
                    <a:pt x="195" y="81"/>
                    <a:pt x="195" y="80"/>
                    <a:pt x="195" y="79"/>
                  </a:cubicBezTo>
                  <a:cubicBezTo>
                    <a:pt x="193" y="79"/>
                    <a:pt x="192" y="79"/>
                    <a:pt x="192" y="79"/>
                  </a:cubicBezTo>
                  <a:cubicBezTo>
                    <a:pt x="191" y="79"/>
                    <a:pt x="190" y="79"/>
                    <a:pt x="189" y="78"/>
                  </a:cubicBezTo>
                  <a:cubicBezTo>
                    <a:pt x="189" y="89"/>
                    <a:pt x="182" y="93"/>
                    <a:pt x="177" y="99"/>
                  </a:cubicBezTo>
                  <a:cubicBezTo>
                    <a:pt x="177" y="99"/>
                    <a:pt x="177" y="100"/>
                    <a:pt x="177" y="100"/>
                  </a:cubicBezTo>
                  <a:cubicBezTo>
                    <a:pt x="177" y="100"/>
                    <a:pt x="177" y="100"/>
                    <a:pt x="177" y="100"/>
                  </a:cubicBezTo>
                  <a:cubicBezTo>
                    <a:pt x="177" y="101"/>
                    <a:pt x="177" y="101"/>
                    <a:pt x="177" y="101"/>
                  </a:cubicBezTo>
                  <a:cubicBezTo>
                    <a:pt x="176" y="106"/>
                    <a:pt x="176" y="113"/>
                    <a:pt x="181" y="116"/>
                  </a:cubicBezTo>
                  <a:cubicBezTo>
                    <a:pt x="181" y="116"/>
                    <a:pt x="182" y="116"/>
                    <a:pt x="182" y="116"/>
                  </a:cubicBezTo>
                  <a:cubicBezTo>
                    <a:pt x="183" y="116"/>
                    <a:pt x="183" y="116"/>
                    <a:pt x="183" y="116"/>
                  </a:cubicBezTo>
                  <a:cubicBezTo>
                    <a:pt x="184" y="116"/>
                    <a:pt x="184" y="116"/>
                    <a:pt x="185" y="116"/>
                  </a:cubicBezTo>
                  <a:cubicBezTo>
                    <a:pt x="187" y="116"/>
                    <a:pt x="189" y="116"/>
                    <a:pt x="189" y="118"/>
                  </a:cubicBezTo>
                  <a:cubicBezTo>
                    <a:pt x="188" y="118"/>
                    <a:pt x="186" y="119"/>
                    <a:pt x="185" y="119"/>
                  </a:cubicBezTo>
                  <a:cubicBezTo>
                    <a:pt x="180" y="119"/>
                    <a:pt x="177" y="116"/>
                    <a:pt x="176" y="113"/>
                  </a:cubicBezTo>
                  <a:cubicBezTo>
                    <a:pt x="173" y="113"/>
                    <a:pt x="171" y="115"/>
                    <a:pt x="170" y="115"/>
                  </a:cubicBezTo>
                  <a:cubicBezTo>
                    <a:pt x="169" y="115"/>
                    <a:pt x="168" y="114"/>
                    <a:pt x="167" y="113"/>
                  </a:cubicBezTo>
                  <a:cubicBezTo>
                    <a:pt x="168" y="113"/>
                    <a:pt x="169" y="113"/>
                    <a:pt x="169" y="113"/>
                  </a:cubicBezTo>
                  <a:cubicBezTo>
                    <a:pt x="172" y="113"/>
                    <a:pt x="174" y="112"/>
                    <a:pt x="175" y="110"/>
                  </a:cubicBezTo>
                  <a:cubicBezTo>
                    <a:pt x="174" y="108"/>
                    <a:pt x="173" y="108"/>
                    <a:pt x="172" y="108"/>
                  </a:cubicBezTo>
                  <a:cubicBezTo>
                    <a:pt x="171" y="108"/>
                    <a:pt x="171" y="108"/>
                    <a:pt x="170" y="108"/>
                  </a:cubicBezTo>
                  <a:cubicBezTo>
                    <a:pt x="169" y="108"/>
                    <a:pt x="168" y="109"/>
                    <a:pt x="168" y="109"/>
                  </a:cubicBezTo>
                  <a:cubicBezTo>
                    <a:pt x="167" y="109"/>
                    <a:pt x="166" y="108"/>
                    <a:pt x="165" y="108"/>
                  </a:cubicBezTo>
                  <a:cubicBezTo>
                    <a:pt x="167" y="107"/>
                    <a:pt x="169" y="106"/>
                    <a:pt x="172" y="106"/>
                  </a:cubicBezTo>
                  <a:cubicBezTo>
                    <a:pt x="172" y="106"/>
                    <a:pt x="173" y="106"/>
                    <a:pt x="174" y="106"/>
                  </a:cubicBezTo>
                  <a:cubicBezTo>
                    <a:pt x="172" y="102"/>
                    <a:pt x="176" y="103"/>
                    <a:pt x="177" y="101"/>
                  </a:cubicBezTo>
                  <a:cubicBezTo>
                    <a:pt x="177" y="100"/>
                    <a:pt x="177" y="100"/>
                    <a:pt x="177" y="100"/>
                  </a:cubicBezTo>
                  <a:cubicBezTo>
                    <a:pt x="176" y="100"/>
                    <a:pt x="176" y="99"/>
                    <a:pt x="176" y="98"/>
                  </a:cubicBezTo>
                  <a:cubicBezTo>
                    <a:pt x="175" y="97"/>
                    <a:pt x="174" y="97"/>
                    <a:pt x="173" y="97"/>
                  </a:cubicBezTo>
                  <a:cubicBezTo>
                    <a:pt x="172" y="97"/>
                    <a:pt x="171" y="97"/>
                    <a:pt x="170" y="97"/>
                  </a:cubicBezTo>
                  <a:cubicBezTo>
                    <a:pt x="170" y="97"/>
                    <a:pt x="169" y="97"/>
                    <a:pt x="168" y="97"/>
                  </a:cubicBezTo>
                  <a:cubicBezTo>
                    <a:pt x="168" y="97"/>
                    <a:pt x="167" y="97"/>
                    <a:pt x="167" y="97"/>
                  </a:cubicBezTo>
                  <a:cubicBezTo>
                    <a:pt x="173" y="95"/>
                    <a:pt x="178" y="94"/>
                    <a:pt x="178" y="88"/>
                  </a:cubicBezTo>
                  <a:cubicBezTo>
                    <a:pt x="178" y="82"/>
                    <a:pt x="173" y="79"/>
                    <a:pt x="167" y="79"/>
                  </a:cubicBezTo>
                  <a:cubicBezTo>
                    <a:pt x="162" y="79"/>
                    <a:pt x="156" y="81"/>
                    <a:pt x="153" y="86"/>
                  </a:cubicBezTo>
                  <a:cubicBezTo>
                    <a:pt x="148" y="95"/>
                    <a:pt x="150" y="104"/>
                    <a:pt x="159" y="110"/>
                  </a:cubicBezTo>
                  <a:cubicBezTo>
                    <a:pt x="155" y="111"/>
                    <a:pt x="152" y="113"/>
                    <a:pt x="150" y="116"/>
                  </a:cubicBezTo>
                  <a:cubicBezTo>
                    <a:pt x="149" y="114"/>
                    <a:pt x="148" y="114"/>
                    <a:pt x="147" y="114"/>
                  </a:cubicBezTo>
                  <a:cubicBezTo>
                    <a:pt x="146" y="114"/>
                    <a:pt x="145" y="114"/>
                    <a:pt x="145" y="114"/>
                  </a:cubicBezTo>
                  <a:cubicBezTo>
                    <a:pt x="144" y="114"/>
                    <a:pt x="143" y="114"/>
                    <a:pt x="143" y="114"/>
                  </a:cubicBezTo>
                  <a:cubicBezTo>
                    <a:pt x="142" y="114"/>
                    <a:pt x="142" y="114"/>
                    <a:pt x="142" y="114"/>
                  </a:cubicBezTo>
                  <a:cubicBezTo>
                    <a:pt x="145" y="109"/>
                    <a:pt x="149" y="110"/>
                    <a:pt x="149" y="104"/>
                  </a:cubicBezTo>
                  <a:cubicBezTo>
                    <a:pt x="149" y="104"/>
                    <a:pt x="149" y="104"/>
                    <a:pt x="148" y="104"/>
                  </a:cubicBezTo>
                  <a:cubicBezTo>
                    <a:pt x="147" y="104"/>
                    <a:pt x="145" y="105"/>
                    <a:pt x="144" y="105"/>
                  </a:cubicBezTo>
                  <a:cubicBezTo>
                    <a:pt x="143" y="105"/>
                    <a:pt x="142" y="106"/>
                    <a:pt x="141" y="106"/>
                  </a:cubicBezTo>
                  <a:cubicBezTo>
                    <a:pt x="141" y="106"/>
                    <a:pt x="141" y="105"/>
                    <a:pt x="140" y="105"/>
                  </a:cubicBezTo>
                  <a:cubicBezTo>
                    <a:pt x="140" y="101"/>
                    <a:pt x="140" y="98"/>
                    <a:pt x="138" y="94"/>
                  </a:cubicBezTo>
                  <a:cubicBezTo>
                    <a:pt x="137" y="94"/>
                    <a:pt x="137" y="94"/>
                    <a:pt x="136" y="94"/>
                  </a:cubicBezTo>
                  <a:cubicBezTo>
                    <a:pt x="134" y="94"/>
                    <a:pt x="133" y="92"/>
                    <a:pt x="131" y="91"/>
                  </a:cubicBezTo>
                  <a:cubicBezTo>
                    <a:pt x="131" y="98"/>
                    <a:pt x="133" y="96"/>
                    <a:pt x="130" y="100"/>
                  </a:cubicBezTo>
                  <a:cubicBezTo>
                    <a:pt x="133" y="102"/>
                    <a:pt x="138" y="102"/>
                    <a:pt x="138" y="106"/>
                  </a:cubicBezTo>
                  <a:cubicBezTo>
                    <a:pt x="138" y="107"/>
                    <a:pt x="137" y="107"/>
                    <a:pt x="137" y="107"/>
                  </a:cubicBezTo>
                  <a:cubicBezTo>
                    <a:pt x="136" y="107"/>
                    <a:pt x="136" y="107"/>
                    <a:pt x="135" y="107"/>
                  </a:cubicBezTo>
                  <a:cubicBezTo>
                    <a:pt x="134" y="107"/>
                    <a:pt x="134" y="106"/>
                    <a:pt x="133" y="106"/>
                  </a:cubicBezTo>
                  <a:cubicBezTo>
                    <a:pt x="132" y="106"/>
                    <a:pt x="132" y="106"/>
                    <a:pt x="132" y="106"/>
                  </a:cubicBezTo>
                  <a:cubicBezTo>
                    <a:pt x="133" y="111"/>
                    <a:pt x="135" y="111"/>
                    <a:pt x="131" y="113"/>
                  </a:cubicBezTo>
                  <a:cubicBezTo>
                    <a:pt x="133" y="115"/>
                    <a:pt x="137" y="115"/>
                    <a:pt x="138" y="117"/>
                  </a:cubicBezTo>
                  <a:cubicBezTo>
                    <a:pt x="138" y="119"/>
                    <a:pt x="139" y="121"/>
                    <a:pt x="137" y="121"/>
                  </a:cubicBezTo>
                  <a:cubicBezTo>
                    <a:pt x="137" y="120"/>
                    <a:pt x="136" y="119"/>
                    <a:pt x="135" y="118"/>
                  </a:cubicBezTo>
                  <a:cubicBezTo>
                    <a:pt x="131" y="134"/>
                    <a:pt x="121" y="142"/>
                    <a:pt x="113" y="153"/>
                  </a:cubicBezTo>
                  <a:cubicBezTo>
                    <a:pt x="114" y="149"/>
                    <a:pt x="116" y="146"/>
                    <a:pt x="116" y="142"/>
                  </a:cubicBezTo>
                  <a:cubicBezTo>
                    <a:pt x="116" y="139"/>
                    <a:pt x="113" y="141"/>
                    <a:pt x="113" y="139"/>
                  </a:cubicBezTo>
                  <a:cubicBezTo>
                    <a:pt x="115" y="134"/>
                    <a:pt x="110" y="135"/>
                    <a:pt x="112" y="128"/>
                  </a:cubicBezTo>
                  <a:cubicBezTo>
                    <a:pt x="110" y="122"/>
                    <a:pt x="94" y="112"/>
                    <a:pt x="93" y="100"/>
                  </a:cubicBezTo>
                  <a:cubicBezTo>
                    <a:pt x="93" y="93"/>
                    <a:pt x="98" y="84"/>
                    <a:pt x="103" y="84"/>
                  </a:cubicBezTo>
                  <a:cubicBezTo>
                    <a:pt x="105" y="84"/>
                    <a:pt x="107" y="85"/>
                    <a:pt x="109" y="88"/>
                  </a:cubicBezTo>
                  <a:cubicBezTo>
                    <a:pt x="110" y="91"/>
                    <a:pt x="110" y="93"/>
                    <a:pt x="108" y="93"/>
                  </a:cubicBezTo>
                  <a:cubicBezTo>
                    <a:pt x="107" y="93"/>
                    <a:pt x="107" y="93"/>
                    <a:pt x="106" y="93"/>
                  </a:cubicBezTo>
                  <a:cubicBezTo>
                    <a:pt x="106" y="91"/>
                    <a:pt x="108" y="91"/>
                    <a:pt x="107" y="89"/>
                  </a:cubicBezTo>
                  <a:cubicBezTo>
                    <a:pt x="107" y="89"/>
                    <a:pt x="106" y="89"/>
                    <a:pt x="106" y="89"/>
                  </a:cubicBezTo>
                  <a:cubicBezTo>
                    <a:pt x="105" y="89"/>
                    <a:pt x="105" y="89"/>
                    <a:pt x="104" y="90"/>
                  </a:cubicBezTo>
                  <a:cubicBezTo>
                    <a:pt x="104" y="90"/>
                    <a:pt x="103" y="90"/>
                    <a:pt x="103" y="90"/>
                  </a:cubicBezTo>
                  <a:cubicBezTo>
                    <a:pt x="102" y="90"/>
                    <a:pt x="102" y="90"/>
                    <a:pt x="102" y="90"/>
                  </a:cubicBezTo>
                  <a:cubicBezTo>
                    <a:pt x="100" y="97"/>
                    <a:pt x="104" y="99"/>
                    <a:pt x="108" y="99"/>
                  </a:cubicBezTo>
                  <a:cubicBezTo>
                    <a:pt x="111" y="99"/>
                    <a:pt x="114" y="98"/>
                    <a:pt x="115" y="96"/>
                  </a:cubicBezTo>
                  <a:cubicBezTo>
                    <a:pt x="114" y="91"/>
                    <a:pt x="116" y="89"/>
                    <a:pt x="117" y="86"/>
                  </a:cubicBezTo>
                  <a:cubicBezTo>
                    <a:pt x="113" y="82"/>
                    <a:pt x="112" y="82"/>
                    <a:pt x="113" y="78"/>
                  </a:cubicBezTo>
                  <a:cubicBezTo>
                    <a:pt x="112" y="77"/>
                    <a:pt x="111" y="77"/>
                    <a:pt x="110" y="77"/>
                  </a:cubicBezTo>
                  <a:cubicBezTo>
                    <a:pt x="107" y="77"/>
                    <a:pt x="105" y="78"/>
                    <a:pt x="103" y="80"/>
                  </a:cubicBezTo>
                  <a:cubicBezTo>
                    <a:pt x="103" y="78"/>
                    <a:pt x="104" y="78"/>
                    <a:pt x="104" y="76"/>
                  </a:cubicBezTo>
                  <a:cubicBezTo>
                    <a:pt x="104" y="76"/>
                    <a:pt x="103" y="76"/>
                    <a:pt x="103" y="76"/>
                  </a:cubicBezTo>
                  <a:cubicBezTo>
                    <a:pt x="101" y="76"/>
                    <a:pt x="100" y="77"/>
                    <a:pt x="98" y="78"/>
                  </a:cubicBezTo>
                  <a:cubicBezTo>
                    <a:pt x="97" y="79"/>
                    <a:pt x="96" y="80"/>
                    <a:pt x="94" y="80"/>
                  </a:cubicBezTo>
                  <a:cubicBezTo>
                    <a:pt x="94" y="80"/>
                    <a:pt x="93" y="80"/>
                    <a:pt x="92" y="80"/>
                  </a:cubicBezTo>
                  <a:cubicBezTo>
                    <a:pt x="90" y="83"/>
                    <a:pt x="91" y="89"/>
                    <a:pt x="86" y="89"/>
                  </a:cubicBezTo>
                  <a:cubicBezTo>
                    <a:pt x="84" y="96"/>
                    <a:pt x="88" y="104"/>
                    <a:pt x="88" y="105"/>
                  </a:cubicBezTo>
                  <a:cubicBezTo>
                    <a:pt x="81" y="101"/>
                    <a:pt x="77" y="92"/>
                    <a:pt x="74" y="83"/>
                  </a:cubicBezTo>
                  <a:cubicBezTo>
                    <a:pt x="75" y="83"/>
                    <a:pt x="76" y="84"/>
                    <a:pt x="76" y="84"/>
                  </a:cubicBezTo>
                  <a:cubicBezTo>
                    <a:pt x="77" y="84"/>
                    <a:pt x="78" y="83"/>
                    <a:pt x="79" y="82"/>
                  </a:cubicBezTo>
                  <a:cubicBezTo>
                    <a:pt x="80" y="81"/>
                    <a:pt x="81" y="80"/>
                    <a:pt x="83" y="80"/>
                  </a:cubicBezTo>
                  <a:cubicBezTo>
                    <a:pt x="84" y="80"/>
                    <a:pt x="84" y="80"/>
                    <a:pt x="85" y="80"/>
                  </a:cubicBezTo>
                  <a:cubicBezTo>
                    <a:pt x="89" y="76"/>
                    <a:pt x="90" y="64"/>
                    <a:pt x="97" y="64"/>
                  </a:cubicBezTo>
                  <a:cubicBezTo>
                    <a:pt x="97" y="64"/>
                    <a:pt x="98" y="64"/>
                    <a:pt x="99" y="65"/>
                  </a:cubicBezTo>
                  <a:cubicBezTo>
                    <a:pt x="99" y="67"/>
                    <a:pt x="95" y="65"/>
                    <a:pt x="95" y="68"/>
                  </a:cubicBezTo>
                  <a:cubicBezTo>
                    <a:pt x="96" y="69"/>
                    <a:pt x="98" y="69"/>
                    <a:pt x="99" y="69"/>
                  </a:cubicBezTo>
                  <a:cubicBezTo>
                    <a:pt x="101" y="69"/>
                    <a:pt x="102" y="69"/>
                    <a:pt x="103" y="68"/>
                  </a:cubicBezTo>
                  <a:cubicBezTo>
                    <a:pt x="104" y="61"/>
                    <a:pt x="99" y="60"/>
                    <a:pt x="98" y="56"/>
                  </a:cubicBezTo>
                  <a:cubicBezTo>
                    <a:pt x="97" y="56"/>
                    <a:pt x="97" y="56"/>
                    <a:pt x="97" y="56"/>
                  </a:cubicBezTo>
                  <a:cubicBezTo>
                    <a:pt x="84" y="56"/>
                    <a:pt x="80" y="66"/>
                    <a:pt x="73" y="72"/>
                  </a:cubicBezTo>
                  <a:cubicBezTo>
                    <a:pt x="72" y="69"/>
                    <a:pt x="75" y="69"/>
                    <a:pt x="74" y="66"/>
                  </a:cubicBezTo>
                  <a:cubicBezTo>
                    <a:pt x="74" y="66"/>
                    <a:pt x="74" y="66"/>
                    <a:pt x="75" y="66"/>
                  </a:cubicBezTo>
                  <a:cubicBezTo>
                    <a:pt x="78" y="66"/>
                    <a:pt x="80" y="60"/>
                    <a:pt x="85" y="57"/>
                  </a:cubicBezTo>
                  <a:cubicBezTo>
                    <a:pt x="87" y="56"/>
                    <a:pt x="92" y="56"/>
                    <a:pt x="95" y="54"/>
                  </a:cubicBezTo>
                  <a:cubicBezTo>
                    <a:pt x="101" y="50"/>
                    <a:pt x="101" y="43"/>
                    <a:pt x="95" y="42"/>
                  </a:cubicBezTo>
                  <a:cubicBezTo>
                    <a:pt x="97" y="49"/>
                    <a:pt x="92" y="49"/>
                    <a:pt x="89" y="52"/>
                  </a:cubicBezTo>
                  <a:cubicBezTo>
                    <a:pt x="89" y="50"/>
                    <a:pt x="89" y="49"/>
                    <a:pt x="88" y="49"/>
                  </a:cubicBezTo>
                  <a:cubicBezTo>
                    <a:pt x="87" y="49"/>
                    <a:pt x="87" y="49"/>
                    <a:pt x="87" y="49"/>
                  </a:cubicBezTo>
                  <a:cubicBezTo>
                    <a:pt x="84" y="52"/>
                    <a:pt x="80" y="53"/>
                    <a:pt x="78" y="56"/>
                  </a:cubicBezTo>
                  <a:cubicBezTo>
                    <a:pt x="77" y="57"/>
                    <a:pt x="77" y="57"/>
                    <a:pt x="77" y="57"/>
                  </a:cubicBezTo>
                  <a:cubicBezTo>
                    <a:pt x="77" y="57"/>
                    <a:pt x="77" y="57"/>
                    <a:pt x="77" y="57"/>
                  </a:cubicBezTo>
                  <a:cubicBezTo>
                    <a:pt x="77" y="57"/>
                    <a:pt x="76" y="58"/>
                    <a:pt x="76" y="58"/>
                  </a:cubicBezTo>
                  <a:cubicBezTo>
                    <a:pt x="76" y="57"/>
                    <a:pt x="74" y="56"/>
                    <a:pt x="76" y="55"/>
                  </a:cubicBezTo>
                  <a:cubicBezTo>
                    <a:pt x="76" y="55"/>
                    <a:pt x="77" y="57"/>
                    <a:pt x="77" y="57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80" y="51"/>
                    <a:pt x="82" y="45"/>
                    <a:pt x="91" y="45"/>
                  </a:cubicBezTo>
                  <a:cubicBezTo>
                    <a:pt x="91" y="45"/>
                    <a:pt x="92" y="45"/>
                    <a:pt x="92" y="45"/>
                  </a:cubicBezTo>
                  <a:cubicBezTo>
                    <a:pt x="92" y="42"/>
                    <a:pt x="94" y="41"/>
                    <a:pt x="95" y="37"/>
                  </a:cubicBezTo>
                  <a:cubicBezTo>
                    <a:pt x="95" y="37"/>
                    <a:pt x="95" y="37"/>
                    <a:pt x="95" y="37"/>
                  </a:cubicBezTo>
                  <a:cubicBezTo>
                    <a:pt x="90" y="37"/>
                    <a:pt x="90" y="32"/>
                    <a:pt x="87" y="30"/>
                  </a:cubicBezTo>
                  <a:cubicBezTo>
                    <a:pt x="89" y="36"/>
                    <a:pt x="84" y="39"/>
                    <a:pt x="80" y="41"/>
                  </a:cubicBezTo>
                  <a:cubicBezTo>
                    <a:pt x="81" y="37"/>
                    <a:pt x="85" y="37"/>
                    <a:pt x="86" y="34"/>
                  </a:cubicBezTo>
                  <a:cubicBezTo>
                    <a:pt x="82" y="31"/>
                    <a:pt x="80" y="26"/>
                    <a:pt x="73" y="26"/>
                  </a:cubicBezTo>
                  <a:cubicBezTo>
                    <a:pt x="73" y="26"/>
                    <a:pt x="72" y="26"/>
                    <a:pt x="72" y="26"/>
                  </a:cubicBezTo>
                  <a:cubicBezTo>
                    <a:pt x="71" y="28"/>
                    <a:pt x="73" y="32"/>
                    <a:pt x="71" y="33"/>
                  </a:cubicBezTo>
                  <a:cubicBezTo>
                    <a:pt x="71" y="29"/>
                    <a:pt x="67" y="30"/>
                    <a:pt x="68" y="26"/>
                  </a:cubicBezTo>
                  <a:cubicBezTo>
                    <a:pt x="67" y="23"/>
                    <a:pt x="71" y="19"/>
                    <a:pt x="69" y="18"/>
                  </a:cubicBezTo>
                  <a:cubicBezTo>
                    <a:pt x="69" y="18"/>
                    <a:pt x="68" y="18"/>
                    <a:pt x="68" y="18"/>
                  </a:cubicBezTo>
                  <a:cubicBezTo>
                    <a:pt x="68" y="18"/>
                    <a:pt x="67" y="18"/>
                    <a:pt x="68" y="16"/>
                  </a:cubicBezTo>
                  <a:cubicBezTo>
                    <a:pt x="68" y="16"/>
                    <a:pt x="68" y="16"/>
                    <a:pt x="69" y="16"/>
                  </a:cubicBezTo>
                  <a:cubicBezTo>
                    <a:pt x="69" y="16"/>
                    <a:pt x="70" y="16"/>
                    <a:pt x="71" y="17"/>
                  </a:cubicBezTo>
                  <a:cubicBezTo>
                    <a:pt x="71" y="17"/>
                    <a:pt x="72" y="18"/>
                    <a:pt x="73" y="18"/>
                  </a:cubicBezTo>
                  <a:cubicBezTo>
                    <a:pt x="74" y="18"/>
                    <a:pt x="74" y="17"/>
                    <a:pt x="75" y="16"/>
                  </a:cubicBezTo>
                  <a:cubicBezTo>
                    <a:pt x="76" y="13"/>
                    <a:pt x="74" y="12"/>
                    <a:pt x="72" y="12"/>
                  </a:cubicBezTo>
                  <a:cubicBezTo>
                    <a:pt x="71" y="12"/>
                    <a:pt x="71" y="12"/>
                    <a:pt x="70" y="12"/>
                  </a:cubicBezTo>
                  <a:cubicBezTo>
                    <a:pt x="70" y="12"/>
                    <a:pt x="69" y="12"/>
                    <a:pt x="69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70" y="9"/>
                    <a:pt x="73" y="9"/>
                    <a:pt x="76" y="8"/>
                  </a:cubicBezTo>
                  <a:cubicBezTo>
                    <a:pt x="76" y="6"/>
                    <a:pt x="76" y="5"/>
                    <a:pt x="76" y="4"/>
                  </a:cubicBezTo>
                  <a:cubicBezTo>
                    <a:pt x="75" y="4"/>
                    <a:pt x="74" y="4"/>
                    <a:pt x="74" y="4"/>
                  </a:cubicBezTo>
                  <a:cubicBezTo>
                    <a:pt x="71" y="4"/>
                    <a:pt x="71" y="3"/>
                    <a:pt x="68" y="0"/>
                  </a:cubicBezTo>
                </a:path>
              </a:pathLst>
            </a:custGeom>
            <a:solidFill>
              <a:srgbClr val="E9E8E8">
                <a:alpha val="2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2" name="Freeform 818"/>
            <p:cNvSpPr>
              <a:spLocks noEditPoints="1"/>
            </p:cNvSpPr>
            <p:nvPr/>
          </p:nvSpPr>
          <p:spPr bwMode="auto">
            <a:xfrm>
              <a:off x="990" y="5"/>
              <a:ext cx="545" cy="875"/>
            </a:xfrm>
            <a:custGeom>
              <a:avLst/>
              <a:gdLst/>
              <a:ahLst/>
              <a:cxnLst>
                <a:cxn ang="0">
                  <a:pos x="19" y="120"/>
                </a:cxn>
                <a:cxn ang="0">
                  <a:pos x="79" y="30"/>
                </a:cxn>
                <a:cxn ang="0">
                  <a:pos x="89" y="32"/>
                </a:cxn>
                <a:cxn ang="0">
                  <a:pos x="86" y="17"/>
                </a:cxn>
                <a:cxn ang="0">
                  <a:pos x="82" y="23"/>
                </a:cxn>
                <a:cxn ang="0">
                  <a:pos x="76" y="15"/>
                </a:cxn>
                <a:cxn ang="0">
                  <a:pos x="83" y="27"/>
                </a:cxn>
                <a:cxn ang="0">
                  <a:pos x="86" y="17"/>
                </a:cxn>
                <a:cxn ang="0">
                  <a:pos x="92" y="17"/>
                </a:cxn>
                <a:cxn ang="0">
                  <a:pos x="86" y="17"/>
                </a:cxn>
                <a:cxn ang="0">
                  <a:pos x="74" y="15"/>
                </a:cxn>
                <a:cxn ang="0">
                  <a:pos x="74" y="15"/>
                </a:cxn>
                <a:cxn ang="0">
                  <a:pos x="69" y="17"/>
                </a:cxn>
                <a:cxn ang="0">
                  <a:pos x="89" y="4"/>
                </a:cxn>
                <a:cxn ang="0">
                  <a:pos x="75" y="2"/>
                </a:cxn>
                <a:cxn ang="0">
                  <a:pos x="79" y="11"/>
                </a:cxn>
                <a:cxn ang="0">
                  <a:pos x="74" y="8"/>
                </a:cxn>
                <a:cxn ang="0">
                  <a:pos x="72" y="28"/>
                </a:cxn>
                <a:cxn ang="0">
                  <a:pos x="56" y="30"/>
                </a:cxn>
                <a:cxn ang="0">
                  <a:pos x="58" y="58"/>
                </a:cxn>
                <a:cxn ang="0">
                  <a:pos x="40" y="51"/>
                </a:cxn>
                <a:cxn ang="0">
                  <a:pos x="48" y="61"/>
                </a:cxn>
                <a:cxn ang="0">
                  <a:pos x="32" y="34"/>
                </a:cxn>
                <a:cxn ang="0">
                  <a:pos x="32" y="37"/>
                </a:cxn>
                <a:cxn ang="0">
                  <a:pos x="36" y="41"/>
                </a:cxn>
                <a:cxn ang="0">
                  <a:pos x="25" y="56"/>
                </a:cxn>
                <a:cxn ang="0">
                  <a:pos x="24" y="54"/>
                </a:cxn>
                <a:cxn ang="0">
                  <a:pos x="14" y="47"/>
                </a:cxn>
                <a:cxn ang="0">
                  <a:pos x="11" y="52"/>
                </a:cxn>
                <a:cxn ang="0">
                  <a:pos x="11" y="60"/>
                </a:cxn>
                <a:cxn ang="0">
                  <a:pos x="14" y="69"/>
                </a:cxn>
                <a:cxn ang="0">
                  <a:pos x="12" y="65"/>
                </a:cxn>
                <a:cxn ang="0">
                  <a:pos x="63" y="75"/>
                </a:cxn>
                <a:cxn ang="0">
                  <a:pos x="38" y="82"/>
                </a:cxn>
                <a:cxn ang="0">
                  <a:pos x="42" y="86"/>
                </a:cxn>
                <a:cxn ang="0">
                  <a:pos x="22" y="103"/>
                </a:cxn>
                <a:cxn ang="0">
                  <a:pos x="26" y="114"/>
                </a:cxn>
                <a:cxn ang="0">
                  <a:pos x="16" y="110"/>
                </a:cxn>
                <a:cxn ang="0">
                  <a:pos x="15" y="130"/>
                </a:cxn>
                <a:cxn ang="0">
                  <a:pos x="20" y="133"/>
                </a:cxn>
                <a:cxn ang="0">
                  <a:pos x="18" y="156"/>
                </a:cxn>
                <a:cxn ang="0">
                  <a:pos x="32" y="159"/>
                </a:cxn>
                <a:cxn ang="0">
                  <a:pos x="35" y="156"/>
                </a:cxn>
                <a:cxn ang="0">
                  <a:pos x="26" y="141"/>
                </a:cxn>
                <a:cxn ang="0">
                  <a:pos x="26" y="129"/>
                </a:cxn>
                <a:cxn ang="0">
                  <a:pos x="32" y="109"/>
                </a:cxn>
                <a:cxn ang="0">
                  <a:pos x="31" y="132"/>
                </a:cxn>
                <a:cxn ang="0">
                  <a:pos x="38" y="127"/>
                </a:cxn>
                <a:cxn ang="0">
                  <a:pos x="48" y="124"/>
                </a:cxn>
                <a:cxn ang="0">
                  <a:pos x="41" y="121"/>
                </a:cxn>
                <a:cxn ang="0">
                  <a:pos x="36" y="122"/>
                </a:cxn>
                <a:cxn ang="0">
                  <a:pos x="49" y="84"/>
                </a:cxn>
                <a:cxn ang="0">
                  <a:pos x="61" y="98"/>
                </a:cxn>
                <a:cxn ang="0">
                  <a:pos x="83" y="75"/>
                </a:cxn>
                <a:cxn ang="0">
                  <a:pos x="76" y="26"/>
                </a:cxn>
                <a:cxn ang="0">
                  <a:pos x="105" y="19"/>
                </a:cxn>
                <a:cxn ang="0">
                  <a:pos x="97" y="9"/>
                </a:cxn>
              </a:cxnLst>
              <a:rect l="0" t="0" r="r" b="b"/>
              <a:pathLst>
                <a:path w="105" h="170">
                  <a:moveTo>
                    <a:pt x="19" y="120"/>
                  </a:moveTo>
                  <a:cubicBezTo>
                    <a:pt x="18" y="120"/>
                    <a:pt x="18" y="120"/>
                    <a:pt x="18" y="120"/>
                  </a:cubicBezTo>
                  <a:cubicBezTo>
                    <a:pt x="18" y="117"/>
                    <a:pt x="21" y="119"/>
                    <a:pt x="21" y="117"/>
                  </a:cubicBezTo>
                  <a:cubicBezTo>
                    <a:pt x="24" y="118"/>
                    <a:pt x="21" y="120"/>
                    <a:pt x="19" y="120"/>
                  </a:cubicBezTo>
                  <a:moveTo>
                    <a:pt x="89" y="32"/>
                  </a:moveTo>
                  <a:cubicBezTo>
                    <a:pt x="92" y="32"/>
                    <a:pt x="93" y="30"/>
                    <a:pt x="94" y="28"/>
                  </a:cubicBezTo>
                  <a:cubicBezTo>
                    <a:pt x="96" y="32"/>
                    <a:pt x="91" y="35"/>
                    <a:pt x="86" y="35"/>
                  </a:cubicBezTo>
                  <a:cubicBezTo>
                    <a:pt x="83" y="35"/>
                    <a:pt x="80" y="33"/>
                    <a:pt x="79" y="30"/>
                  </a:cubicBezTo>
                  <a:cubicBezTo>
                    <a:pt x="80" y="30"/>
                    <a:pt x="82" y="31"/>
                    <a:pt x="83" y="31"/>
                  </a:cubicBezTo>
                  <a:cubicBezTo>
                    <a:pt x="85" y="31"/>
                    <a:pt x="87" y="30"/>
                    <a:pt x="87" y="29"/>
                  </a:cubicBezTo>
                  <a:cubicBezTo>
                    <a:pt x="88" y="29"/>
                    <a:pt x="88" y="31"/>
                    <a:pt x="88" y="32"/>
                  </a:cubicBezTo>
                  <a:cubicBezTo>
                    <a:pt x="88" y="32"/>
                    <a:pt x="89" y="32"/>
                    <a:pt x="89" y="32"/>
                  </a:cubicBezTo>
                  <a:moveTo>
                    <a:pt x="82" y="23"/>
                  </a:moveTo>
                  <a:cubicBezTo>
                    <a:pt x="81" y="23"/>
                    <a:pt x="80" y="23"/>
                    <a:pt x="79" y="22"/>
                  </a:cubicBezTo>
                  <a:cubicBezTo>
                    <a:pt x="82" y="20"/>
                    <a:pt x="85" y="20"/>
                    <a:pt x="86" y="17"/>
                  </a:cubicBezTo>
                  <a:cubicBezTo>
                    <a:pt x="86" y="17"/>
                    <a:pt x="86" y="17"/>
                    <a:pt x="86" y="17"/>
                  </a:cubicBezTo>
                  <a:cubicBezTo>
                    <a:pt x="88" y="19"/>
                    <a:pt x="95" y="17"/>
                    <a:pt x="93" y="22"/>
                  </a:cubicBezTo>
                  <a:cubicBezTo>
                    <a:pt x="92" y="21"/>
                    <a:pt x="91" y="20"/>
                    <a:pt x="90" y="20"/>
                  </a:cubicBezTo>
                  <a:cubicBezTo>
                    <a:pt x="89" y="20"/>
                    <a:pt x="87" y="21"/>
                    <a:pt x="86" y="22"/>
                  </a:cubicBezTo>
                  <a:cubicBezTo>
                    <a:pt x="84" y="22"/>
                    <a:pt x="83" y="23"/>
                    <a:pt x="82" y="23"/>
                  </a:cubicBezTo>
                  <a:moveTo>
                    <a:pt x="81" y="28"/>
                  </a:moveTo>
                  <a:cubicBezTo>
                    <a:pt x="80" y="28"/>
                    <a:pt x="77" y="25"/>
                    <a:pt x="76" y="24"/>
                  </a:cubicBezTo>
                  <a:cubicBezTo>
                    <a:pt x="76" y="21"/>
                    <a:pt x="76" y="18"/>
                    <a:pt x="76" y="15"/>
                  </a:cubicBezTo>
                  <a:cubicBezTo>
                    <a:pt x="76" y="15"/>
                    <a:pt x="76" y="15"/>
                    <a:pt x="76" y="15"/>
                  </a:cubicBezTo>
                  <a:cubicBezTo>
                    <a:pt x="77" y="15"/>
                    <a:pt x="77" y="16"/>
                    <a:pt x="77" y="17"/>
                  </a:cubicBezTo>
                  <a:cubicBezTo>
                    <a:pt x="77" y="18"/>
                    <a:pt x="77" y="19"/>
                    <a:pt x="78" y="19"/>
                  </a:cubicBezTo>
                  <a:cubicBezTo>
                    <a:pt x="78" y="19"/>
                    <a:pt x="78" y="19"/>
                    <a:pt x="78" y="18"/>
                  </a:cubicBezTo>
                  <a:cubicBezTo>
                    <a:pt x="78" y="20"/>
                    <a:pt x="79" y="25"/>
                    <a:pt x="83" y="27"/>
                  </a:cubicBezTo>
                  <a:cubicBezTo>
                    <a:pt x="82" y="27"/>
                    <a:pt x="82" y="28"/>
                    <a:pt x="81" y="28"/>
                  </a:cubicBezTo>
                  <a:moveTo>
                    <a:pt x="86" y="17"/>
                  </a:moveTo>
                  <a:cubicBezTo>
                    <a:pt x="86" y="17"/>
                    <a:pt x="86" y="17"/>
                    <a:pt x="86" y="17"/>
                  </a:cubicBezTo>
                  <a:cubicBezTo>
                    <a:pt x="86" y="17"/>
                    <a:pt x="86" y="17"/>
                    <a:pt x="86" y="17"/>
                  </a:cubicBezTo>
                  <a:cubicBezTo>
                    <a:pt x="86" y="17"/>
                    <a:pt x="86" y="16"/>
                    <a:pt x="86" y="16"/>
                  </a:cubicBezTo>
                  <a:cubicBezTo>
                    <a:pt x="89" y="16"/>
                    <a:pt x="90" y="15"/>
                    <a:pt x="93" y="15"/>
                  </a:cubicBezTo>
                  <a:cubicBezTo>
                    <a:pt x="94" y="15"/>
                    <a:pt x="95" y="15"/>
                    <a:pt x="95" y="15"/>
                  </a:cubicBezTo>
                  <a:cubicBezTo>
                    <a:pt x="95" y="17"/>
                    <a:pt x="94" y="17"/>
                    <a:pt x="92" y="17"/>
                  </a:cubicBezTo>
                  <a:cubicBezTo>
                    <a:pt x="91" y="17"/>
                    <a:pt x="90" y="17"/>
                    <a:pt x="89" y="17"/>
                  </a:cubicBezTo>
                  <a:cubicBezTo>
                    <a:pt x="89" y="17"/>
                    <a:pt x="88" y="17"/>
                    <a:pt x="87" y="17"/>
                  </a:cubicBezTo>
                  <a:cubicBezTo>
                    <a:pt x="87" y="17"/>
                    <a:pt x="86" y="17"/>
                    <a:pt x="86" y="17"/>
                  </a:cubicBezTo>
                  <a:cubicBezTo>
                    <a:pt x="86" y="17"/>
                    <a:pt x="86" y="17"/>
                    <a:pt x="86" y="17"/>
                  </a:cubicBezTo>
                  <a:moveTo>
                    <a:pt x="81" y="18"/>
                  </a:moveTo>
                  <a:cubicBezTo>
                    <a:pt x="79" y="16"/>
                    <a:pt x="84" y="13"/>
                    <a:pt x="87" y="13"/>
                  </a:cubicBezTo>
                  <a:cubicBezTo>
                    <a:pt x="86" y="15"/>
                    <a:pt x="82" y="15"/>
                    <a:pt x="81" y="18"/>
                  </a:cubicBezTo>
                  <a:moveTo>
                    <a:pt x="74" y="15"/>
                  </a:moveTo>
                  <a:cubicBezTo>
                    <a:pt x="74" y="15"/>
                    <a:pt x="73" y="13"/>
                    <a:pt x="74" y="11"/>
                  </a:cubicBezTo>
                  <a:cubicBezTo>
                    <a:pt x="74" y="10"/>
                    <a:pt x="74" y="10"/>
                    <a:pt x="74" y="10"/>
                  </a:cubicBezTo>
                  <a:cubicBezTo>
                    <a:pt x="75" y="10"/>
                    <a:pt x="75" y="13"/>
                    <a:pt x="75" y="14"/>
                  </a:cubicBezTo>
                  <a:cubicBezTo>
                    <a:pt x="75" y="14"/>
                    <a:pt x="75" y="15"/>
                    <a:pt x="74" y="15"/>
                  </a:cubicBezTo>
                  <a:moveTo>
                    <a:pt x="70" y="23"/>
                  </a:moveTo>
                  <a:cubicBezTo>
                    <a:pt x="63" y="23"/>
                    <a:pt x="57" y="11"/>
                    <a:pt x="64" y="7"/>
                  </a:cubicBezTo>
                  <a:cubicBezTo>
                    <a:pt x="64" y="7"/>
                    <a:pt x="65" y="7"/>
                    <a:pt x="65" y="7"/>
                  </a:cubicBezTo>
                  <a:cubicBezTo>
                    <a:pt x="69" y="7"/>
                    <a:pt x="69" y="12"/>
                    <a:pt x="69" y="17"/>
                  </a:cubicBezTo>
                  <a:cubicBezTo>
                    <a:pt x="68" y="21"/>
                    <a:pt x="74" y="20"/>
                    <a:pt x="71" y="23"/>
                  </a:cubicBezTo>
                  <a:cubicBezTo>
                    <a:pt x="71" y="23"/>
                    <a:pt x="70" y="23"/>
                    <a:pt x="70" y="23"/>
                  </a:cubicBezTo>
                  <a:moveTo>
                    <a:pt x="81" y="14"/>
                  </a:moveTo>
                  <a:cubicBezTo>
                    <a:pt x="81" y="11"/>
                    <a:pt x="85" y="5"/>
                    <a:pt x="89" y="4"/>
                  </a:cubicBezTo>
                  <a:cubicBezTo>
                    <a:pt x="88" y="9"/>
                    <a:pt x="83" y="10"/>
                    <a:pt x="81" y="14"/>
                  </a:cubicBezTo>
                  <a:moveTo>
                    <a:pt x="77" y="9"/>
                  </a:moveTo>
                  <a:cubicBezTo>
                    <a:pt x="77" y="9"/>
                    <a:pt x="76" y="8"/>
                    <a:pt x="76" y="5"/>
                  </a:cubicBezTo>
                  <a:cubicBezTo>
                    <a:pt x="76" y="4"/>
                    <a:pt x="75" y="3"/>
                    <a:pt x="75" y="2"/>
                  </a:cubicBezTo>
                  <a:cubicBezTo>
                    <a:pt x="78" y="4"/>
                    <a:pt x="78" y="9"/>
                    <a:pt x="77" y="9"/>
                  </a:cubicBezTo>
                  <a:moveTo>
                    <a:pt x="99" y="0"/>
                  </a:moveTo>
                  <a:cubicBezTo>
                    <a:pt x="81" y="0"/>
                    <a:pt x="81" y="0"/>
                    <a:pt x="81" y="0"/>
                  </a:cubicBezTo>
                  <a:cubicBezTo>
                    <a:pt x="82" y="4"/>
                    <a:pt x="82" y="9"/>
                    <a:pt x="79" y="11"/>
                  </a:cubicBezTo>
                  <a:cubicBezTo>
                    <a:pt x="80" y="7"/>
                    <a:pt x="79" y="3"/>
                    <a:pt x="79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5" y="0"/>
                    <a:pt x="65" y="1"/>
                    <a:pt x="65" y="1"/>
                  </a:cubicBezTo>
                  <a:cubicBezTo>
                    <a:pt x="70" y="2"/>
                    <a:pt x="73" y="4"/>
                    <a:pt x="74" y="8"/>
                  </a:cubicBezTo>
                  <a:cubicBezTo>
                    <a:pt x="71" y="5"/>
                    <a:pt x="68" y="4"/>
                    <a:pt x="65" y="4"/>
                  </a:cubicBezTo>
                  <a:cubicBezTo>
                    <a:pt x="60" y="4"/>
                    <a:pt x="57" y="10"/>
                    <a:pt x="58" y="16"/>
                  </a:cubicBezTo>
                  <a:cubicBezTo>
                    <a:pt x="58" y="22"/>
                    <a:pt x="62" y="28"/>
                    <a:pt x="70" y="28"/>
                  </a:cubicBezTo>
                  <a:cubicBezTo>
                    <a:pt x="71" y="28"/>
                    <a:pt x="71" y="28"/>
                    <a:pt x="72" y="28"/>
                  </a:cubicBezTo>
                  <a:cubicBezTo>
                    <a:pt x="70" y="30"/>
                    <a:pt x="71" y="37"/>
                    <a:pt x="69" y="39"/>
                  </a:cubicBezTo>
                  <a:cubicBezTo>
                    <a:pt x="66" y="32"/>
                    <a:pt x="63" y="25"/>
                    <a:pt x="54" y="25"/>
                  </a:cubicBezTo>
                  <a:cubicBezTo>
                    <a:pt x="53" y="25"/>
                    <a:pt x="52" y="25"/>
                    <a:pt x="51" y="26"/>
                  </a:cubicBezTo>
                  <a:cubicBezTo>
                    <a:pt x="50" y="29"/>
                    <a:pt x="56" y="26"/>
                    <a:pt x="56" y="30"/>
                  </a:cubicBezTo>
                  <a:cubicBezTo>
                    <a:pt x="57" y="33"/>
                    <a:pt x="59" y="35"/>
                    <a:pt x="59" y="39"/>
                  </a:cubicBezTo>
                  <a:cubicBezTo>
                    <a:pt x="70" y="46"/>
                    <a:pt x="74" y="65"/>
                    <a:pt x="80" y="72"/>
                  </a:cubicBezTo>
                  <a:cubicBezTo>
                    <a:pt x="79" y="72"/>
                    <a:pt x="77" y="72"/>
                    <a:pt x="76" y="72"/>
                  </a:cubicBezTo>
                  <a:cubicBezTo>
                    <a:pt x="66" y="72"/>
                    <a:pt x="62" y="65"/>
                    <a:pt x="58" y="58"/>
                  </a:cubicBezTo>
                  <a:cubicBezTo>
                    <a:pt x="54" y="52"/>
                    <a:pt x="51" y="45"/>
                    <a:pt x="45" y="45"/>
                  </a:cubicBezTo>
                  <a:cubicBezTo>
                    <a:pt x="45" y="45"/>
                    <a:pt x="44" y="45"/>
                    <a:pt x="44" y="45"/>
                  </a:cubicBezTo>
                  <a:cubicBezTo>
                    <a:pt x="42" y="45"/>
                    <a:pt x="39" y="46"/>
                    <a:pt x="40" y="50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40" y="51"/>
                    <a:pt x="41" y="51"/>
                    <a:pt x="41" y="50"/>
                  </a:cubicBezTo>
                  <a:cubicBezTo>
                    <a:pt x="42" y="50"/>
                    <a:pt x="42" y="49"/>
                    <a:pt x="43" y="49"/>
                  </a:cubicBezTo>
                  <a:cubicBezTo>
                    <a:pt x="43" y="49"/>
                    <a:pt x="43" y="49"/>
                    <a:pt x="43" y="49"/>
                  </a:cubicBezTo>
                  <a:cubicBezTo>
                    <a:pt x="46" y="52"/>
                    <a:pt x="46" y="58"/>
                    <a:pt x="48" y="61"/>
                  </a:cubicBezTo>
                  <a:cubicBezTo>
                    <a:pt x="52" y="66"/>
                    <a:pt x="58" y="67"/>
                    <a:pt x="61" y="72"/>
                  </a:cubicBezTo>
                  <a:cubicBezTo>
                    <a:pt x="53" y="71"/>
                    <a:pt x="28" y="65"/>
                    <a:pt x="27" y="58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35" y="47"/>
                    <a:pt x="24" y="38"/>
                    <a:pt x="32" y="34"/>
                  </a:cubicBezTo>
                  <a:cubicBezTo>
                    <a:pt x="34" y="35"/>
                    <a:pt x="34" y="35"/>
                    <a:pt x="34" y="37"/>
                  </a:cubicBezTo>
                  <a:cubicBezTo>
                    <a:pt x="34" y="38"/>
                    <a:pt x="34" y="38"/>
                    <a:pt x="34" y="38"/>
                  </a:cubicBezTo>
                  <a:cubicBezTo>
                    <a:pt x="34" y="38"/>
                    <a:pt x="33" y="38"/>
                    <a:pt x="33" y="38"/>
                  </a:cubicBezTo>
                  <a:cubicBezTo>
                    <a:pt x="33" y="38"/>
                    <a:pt x="33" y="37"/>
                    <a:pt x="32" y="37"/>
                  </a:cubicBezTo>
                  <a:cubicBezTo>
                    <a:pt x="32" y="37"/>
                    <a:pt x="32" y="38"/>
                    <a:pt x="32" y="39"/>
                  </a:cubicBezTo>
                  <a:cubicBezTo>
                    <a:pt x="32" y="39"/>
                    <a:pt x="33" y="39"/>
                    <a:pt x="33" y="39"/>
                  </a:cubicBezTo>
                  <a:cubicBezTo>
                    <a:pt x="34" y="39"/>
                    <a:pt x="34" y="40"/>
                    <a:pt x="35" y="40"/>
                  </a:cubicBezTo>
                  <a:cubicBezTo>
                    <a:pt x="35" y="40"/>
                    <a:pt x="35" y="41"/>
                    <a:pt x="36" y="41"/>
                  </a:cubicBezTo>
                  <a:cubicBezTo>
                    <a:pt x="37" y="41"/>
                    <a:pt x="37" y="41"/>
                    <a:pt x="38" y="41"/>
                  </a:cubicBezTo>
                  <a:cubicBezTo>
                    <a:pt x="40" y="32"/>
                    <a:pt x="36" y="29"/>
                    <a:pt x="32" y="29"/>
                  </a:cubicBezTo>
                  <a:cubicBezTo>
                    <a:pt x="28" y="29"/>
                    <a:pt x="23" y="32"/>
                    <a:pt x="21" y="36"/>
                  </a:cubicBezTo>
                  <a:cubicBezTo>
                    <a:pt x="20" y="43"/>
                    <a:pt x="26" y="49"/>
                    <a:pt x="25" y="56"/>
                  </a:cubicBezTo>
                  <a:cubicBezTo>
                    <a:pt x="23" y="56"/>
                    <a:pt x="21" y="57"/>
                    <a:pt x="21" y="57"/>
                  </a:cubicBezTo>
                  <a:cubicBezTo>
                    <a:pt x="20" y="57"/>
                    <a:pt x="19" y="56"/>
                    <a:pt x="19" y="53"/>
                  </a:cubicBezTo>
                  <a:cubicBezTo>
                    <a:pt x="21" y="54"/>
                    <a:pt x="21" y="55"/>
                    <a:pt x="23" y="55"/>
                  </a:cubicBezTo>
                  <a:cubicBezTo>
                    <a:pt x="23" y="55"/>
                    <a:pt x="23" y="55"/>
                    <a:pt x="24" y="54"/>
                  </a:cubicBezTo>
                  <a:cubicBezTo>
                    <a:pt x="24" y="48"/>
                    <a:pt x="18" y="48"/>
                    <a:pt x="19" y="41"/>
                  </a:cubicBezTo>
                  <a:cubicBezTo>
                    <a:pt x="19" y="40"/>
                    <a:pt x="18" y="40"/>
                    <a:pt x="18" y="40"/>
                  </a:cubicBezTo>
                  <a:cubicBezTo>
                    <a:pt x="16" y="40"/>
                    <a:pt x="16" y="42"/>
                    <a:pt x="16" y="44"/>
                  </a:cubicBezTo>
                  <a:cubicBezTo>
                    <a:pt x="16" y="45"/>
                    <a:pt x="16" y="47"/>
                    <a:pt x="14" y="47"/>
                  </a:cubicBezTo>
                  <a:cubicBezTo>
                    <a:pt x="14" y="47"/>
                    <a:pt x="14" y="47"/>
                    <a:pt x="14" y="47"/>
                  </a:cubicBezTo>
                  <a:cubicBezTo>
                    <a:pt x="13" y="50"/>
                    <a:pt x="16" y="50"/>
                    <a:pt x="16" y="52"/>
                  </a:cubicBezTo>
                  <a:cubicBezTo>
                    <a:pt x="15" y="52"/>
                    <a:pt x="14" y="51"/>
                    <a:pt x="13" y="51"/>
                  </a:cubicBezTo>
                  <a:cubicBezTo>
                    <a:pt x="12" y="51"/>
                    <a:pt x="11" y="52"/>
                    <a:pt x="11" y="52"/>
                  </a:cubicBezTo>
                  <a:cubicBezTo>
                    <a:pt x="10" y="56"/>
                    <a:pt x="14" y="54"/>
                    <a:pt x="14" y="57"/>
                  </a:cubicBezTo>
                  <a:cubicBezTo>
                    <a:pt x="13" y="56"/>
                    <a:pt x="12" y="56"/>
                    <a:pt x="12" y="56"/>
                  </a:cubicBezTo>
                  <a:cubicBezTo>
                    <a:pt x="9" y="56"/>
                    <a:pt x="7" y="58"/>
                    <a:pt x="6" y="61"/>
                  </a:cubicBezTo>
                  <a:cubicBezTo>
                    <a:pt x="8" y="60"/>
                    <a:pt x="10" y="60"/>
                    <a:pt x="11" y="60"/>
                  </a:cubicBezTo>
                  <a:cubicBezTo>
                    <a:pt x="14" y="60"/>
                    <a:pt x="17" y="61"/>
                    <a:pt x="19" y="63"/>
                  </a:cubicBezTo>
                  <a:cubicBezTo>
                    <a:pt x="18" y="62"/>
                    <a:pt x="16" y="62"/>
                    <a:pt x="14" y="62"/>
                  </a:cubicBezTo>
                  <a:cubicBezTo>
                    <a:pt x="6" y="62"/>
                    <a:pt x="0" y="71"/>
                    <a:pt x="9" y="76"/>
                  </a:cubicBezTo>
                  <a:cubicBezTo>
                    <a:pt x="12" y="75"/>
                    <a:pt x="14" y="74"/>
                    <a:pt x="14" y="69"/>
                  </a:cubicBezTo>
                  <a:cubicBezTo>
                    <a:pt x="13" y="70"/>
                    <a:pt x="11" y="70"/>
                    <a:pt x="10" y="70"/>
                  </a:cubicBezTo>
                  <a:cubicBezTo>
                    <a:pt x="9" y="70"/>
                    <a:pt x="8" y="70"/>
                    <a:pt x="8" y="68"/>
                  </a:cubicBezTo>
                  <a:cubicBezTo>
                    <a:pt x="8" y="67"/>
                    <a:pt x="9" y="65"/>
                    <a:pt x="11" y="65"/>
                  </a:cubicBezTo>
                  <a:cubicBezTo>
                    <a:pt x="12" y="65"/>
                    <a:pt x="12" y="65"/>
                    <a:pt x="12" y="65"/>
                  </a:cubicBezTo>
                  <a:cubicBezTo>
                    <a:pt x="15" y="66"/>
                    <a:pt x="17" y="70"/>
                    <a:pt x="21" y="70"/>
                  </a:cubicBezTo>
                  <a:cubicBezTo>
                    <a:pt x="22" y="70"/>
                    <a:pt x="22" y="70"/>
                    <a:pt x="23" y="69"/>
                  </a:cubicBezTo>
                  <a:cubicBezTo>
                    <a:pt x="25" y="69"/>
                    <a:pt x="25" y="65"/>
                    <a:pt x="27" y="63"/>
                  </a:cubicBezTo>
                  <a:cubicBezTo>
                    <a:pt x="36" y="70"/>
                    <a:pt x="49" y="73"/>
                    <a:pt x="63" y="75"/>
                  </a:cubicBezTo>
                  <a:cubicBezTo>
                    <a:pt x="57" y="77"/>
                    <a:pt x="48" y="81"/>
                    <a:pt x="41" y="82"/>
                  </a:cubicBezTo>
                  <a:cubicBezTo>
                    <a:pt x="41" y="82"/>
                    <a:pt x="41" y="82"/>
                    <a:pt x="41" y="82"/>
                  </a:cubicBezTo>
                  <a:cubicBezTo>
                    <a:pt x="40" y="82"/>
                    <a:pt x="40" y="82"/>
                    <a:pt x="40" y="82"/>
                  </a:cubicBezTo>
                  <a:cubicBezTo>
                    <a:pt x="39" y="82"/>
                    <a:pt x="38" y="82"/>
                    <a:pt x="38" y="82"/>
                  </a:cubicBezTo>
                  <a:cubicBezTo>
                    <a:pt x="36" y="82"/>
                    <a:pt x="35" y="82"/>
                    <a:pt x="36" y="83"/>
                  </a:cubicBezTo>
                  <a:cubicBezTo>
                    <a:pt x="37" y="83"/>
                    <a:pt x="37" y="83"/>
                    <a:pt x="37" y="83"/>
                  </a:cubicBezTo>
                  <a:cubicBezTo>
                    <a:pt x="39" y="83"/>
                    <a:pt x="41" y="84"/>
                    <a:pt x="42" y="86"/>
                  </a:cubicBezTo>
                  <a:cubicBezTo>
                    <a:pt x="42" y="86"/>
                    <a:pt x="42" y="86"/>
                    <a:pt x="42" y="86"/>
                  </a:cubicBezTo>
                  <a:cubicBezTo>
                    <a:pt x="39" y="86"/>
                    <a:pt x="33" y="87"/>
                    <a:pt x="36" y="89"/>
                  </a:cubicBezTo>
                  <a:cubicBezTo>
                    <a:pt x="37" y="88"/>
                    <a:pt x="39" y="87"/>
                    <a:pt x="41" y="87"/>
                  </a:cubicBezTo>
                  <a:cubicBezTo>
                    <a:pt x="41" y="87"/>
                    <a:pt x="42" y="87"/>
                    <a:pt x="42" y="88"/>
                  </a:cubicBezTo>
                  <a:cubicBezTo>
                    <a:pt x="37" y="95"/>
                    <a:pt x="34" y="103"/>
                    <a:pt x="22" y="103"/>
                  </a:cubicBezTo>
                  <a:cubicBezTo>
                    <a:pt x="22" y="103"/>
                    <a:pt x="22" y="103"/>
                    <a:pt x="21" y="103"/>
                  </a:cubicBezTo>
                  <a:cubicBezTo>
                    <a:pt x="23" y="103"/>
                    <a:pt x="25" y="104"/>
                    <a:pt x="27" y="104"/>
                  </a:cubicBezTo>
                  <a:cubicBezTo>
                    <a:pt x="29" y="104"/>
                    <a:pt x="32" y="103"/>
                    <a:pt x="33" y="103"/>
                  </a:cubicBezTo>
                  <a:cubicBezTo>
                    <a:pt x="31" y="107"/>
                    <a:pt x="29" y="111"/>
                    <a:pt x="26" y="114"/>
                  </a:cubicBezTo>
                  <a:cubicBezTo>
                    <a:pt x="25" y="113"/>
                    <a:pt x="24" y="113"/>
                    <a:pt x="23" y="113"/>
                  </a:cubicBezTo>
                  <a:cubicBezTo>
                    <a:pt x="21" y="113"/>
                    <a:pt x="20" y="114"/>
                    <a:pt x="18" y="114"/>
                  </a:cubicBezTo>
                  <a:cubicBezTo>
                    <a:pt x="16" y="112"/>
                    <a:pt x="18" y="113"/>
                    <a:pt x="18" y="110"/>
                  </a:cubicBezTo>
                  <a:cubicBezTo>
                    <a:pt x="18" y="110"/>
                    <a:pt x="17" y="110"/>
                    <a:pt x="16" y="110"/>
                  </a:cubicBezTo>
                  <a:cubicBezTo>
                    <a:pt x="12" y="110"/>
                    <a:pt x="10" y="113"/>
                    <a:pt x="11" y="118"/>
                  </a:cubicBezTo>
                  <a:cubicBezTo>
                    <a:pt x="12" y="119"/>
                    <a:pt x="16" y="119"/>
                    <a:pt x="17" y="121"/>
                  </a:cubicBezTo>
                  <a:cubicBezTo>
                    <a:pt x="14" y="122"/>
                    <a:pt x="14" y="126"/>
                    <a:pt x="13" y="129"/>
                  </a:cubicBezTo>
                  <a:cubicBezTo>
                    <a:pt x="14" y="130"/>
                    <a:pt x="14" y="130"/>
                    <a:pt x="15" y="130"/>
                  </a:cubicBezTo>
                  <a:cubicBezTo>
                    <a:pt x="17" y="130"/>
                    <a:pt x="19" y="128"/>
                    <a:pt x="21" y="125"/>
                  </a:cubicBezTo>
                  <a:cubicBezTo>
                    <a:pt x="22" y="123"/>
                    <a:pt x="24" y="121"/>
                    <a:pt x="25" y="121"/>
                  </a:cubicBezTo>
                  <a:cubicBezTo>
                    <a:pt x="25" y="121"/>
                    <a:pt x="26" y="121"/>
                    <a:pt x="26" y="121"/>
                  </a:cubicBezTo>
                  <a:cubicBezTo>
                    <a:pt x="23" y="124"/>
                    <a:pt x="19" y="126"/>
                    <a:pt x="20" y="133"/>
                  </a:cubicBezTo>
                  <a:cubicBezTo>
                    <a:pt x="21" y="134"/>
                    <a:pt x="25" y="133"/>
                    <a:pt x="25" y="135"/>
                  </a:cubicBezTo>
                  <a:cubicBezTo>
                    <a:pt x="24" y="138"/>
                    <a:pt x="19" y="140"/>
                    <a:pt x="24" y="142"/>
                  </a:cubicBezTo>
                  <a:cubicBezTo>
                    <a:pt x="20" y="144"/>
                    <a:pt x="18" y="146"/>
                    <a:pt x="15" y="148"/>
                  </a:cubicBezTo>
                  <a:cubicBezTo>
                    <a:pt x="16" y="150"/>
                    <a:pt x="17" y="154"/>
                    <a:pt x="18" y="156"/>
                  </a:cubicBezTo>
                  <a:cubicBezTo>
                    <a:pt x="22" y="154"/>
                    <a:pt x="25" y="150"/>
                    <a:pt x="25" y="147"/>
                  </a:cubicBezTo>
                  <a:cubicBezTo>
                    <a:pt x="31" y="153"/>
                    <a:pt x="23" y="168"/>
                    <a:pt x="26" y="170"/>
                  </a:cubicBezTo>
                  <a:cubicBezTo>
                    <a:pt x="27" y="166"/>
                    <a:pt x="29" y="162"/>
                    <a:pt x="30" y="157"/>
                  </a:cubicBezTo>
                  <a:cubicBezTo>
                    <a:pt x="31" y="157"/>
                    <a:pt x="31" y="158"/>
                    <a:pt x="32" y="159"/>
                  </a:cubicBezTo>
                  <a:cubicBezTo>
                    <a:pt x="33" y="160"/>
                    <a:pt x="34" y="161"/>
                    <a:pt x="34" y="161"/>
                  </a:cubicBezTo>
                  <a:cubicBezTo>
                    <a:pt x="35" y="161"/>
                    <a:pt x="35" y="160"/>
                    <a:pt x="35" y="159"/>
                  </a:cubicBezTo>
                  <a:cubicBezTo>
                    <a:pt x="34" y="157"/>
                    <a:pt x="31" y="156"/>
                    <a:pt x="31" y="153"/>
                  </a:cubicBezTo>
                  <a:cubicBezTo>
                    <a:pt x="33" y="153"/>
                    <a:pt x="33" y="156"/>
                    <a:pt x="35" y="156"/>
                  </a:cubicBezTo>
                  <a:cubicBezTo>
                    <a:pt x="35" y="153"/>
                    <a:pt x="39" y="154"/>
                    <a:pt x="41" y="152"/>
                  </a:cubicBezTo>
                  <a:cubicBezTo>
                    <a:pt x="38" y="149"/>
                    <a:pt x="37" y="149"/>
                    <a:pt x="36" y="146"/>
                  </a:cubicBezTo>
                  <a:cubicBezTo>
                    <a:pt x="35" y="146"/>
                    <a:pt x="33" y="146"/>
                    <a:pt x="31" y="146"/>
                  </a:cubicBezTo>
                  <a:cubicBezTo>
                    <a:pt x="28" y="146"/>
                    <a:pt x="26" y="145"/>
                    <a:pt x="26" y="141"/>
                  </a:cubicBezTo>
                  <a:cubicBezTo>
                    <a:pt x="27" y="142"/>
                    <a:pt x="28" y="143"/>
                    <a:pt x="30" y="143"/>
                  </a:cubicBezTo>
                  <a:cubicBezTo>
                    <a:pt x="29" y="139"/>
                    <a:pt x="25" y="134"/>
                    <a:pt x="29" y="129"/>
                  </a:cubicBezTo>
                  <a:cubicBezTo>
                    <a:pt x="29" y="129"/>
                    <a:pt x="28" y="129"/>
                    <a:pt x="28" y="129"/>
                  </a:cubicBezTo>
                  <a:cubicBezTo>
                    <a:pt x="27" y="129"/>
                    <a:pt x="27" y="129"/>
                    <a:pt x="26" y="129"/>
                  </a:cubicBezTo>
                  <a:cubicBezTo>
                    <a:pt x="26" y="130"/>
                    <a:pt x="26" y="130"/>
                    <a:pt x="25" y="130"/>
                  </a:cubicBezTo>
                  <a:cubicBezTo>
                    <a:pt x="25" y="130"/>
                    <a:pt x="25" y="130"/>
                    <a:pt x="25" y="129"/>
                  </a:cubicBezTo>
                  <a:cubicBezTo>
                    <a:pt x="22" y="126"/>
                    <a:pt x="29" y="125"/>
                    <a:pt x="30" y="122"/>
                  </a:cubicBezTo>
                  <a:cubicBezTo>
                    <a:pt x="28" y="116"/>
                    <a:pt x="28" y="113"/>
                    <a:pt x="32" y="109"/>
                  </a:cubicBezTo>
                  <a:cubicBezTo>
                    <a:pt x="32" y="115"/>
                    <a:pt x="33" y="119"/>
                    <a:pt x="34" y="124"/>
                  </a:cubicBezTo>
                  <a:cubicBezTo>
                    <a:pt x="30" y="125"/>
                    <a:pt x="32" y="129"/>
                    <a:pt x="33" y="132"/>
                  </a:cubicBezTo>
                  <a:cubicBezTo>
                    <a:pt x="33" y="132"/>
                    <a:pt x="32" y="132"/>
                    <a:pt x="32" y="132"/>
                  </a:cubicBezTo>
                  <a:cubicBezTo>
                    <a:pt x="32" y="132"/>
                    <a:pt x="31" y="132"/>
                    <a:pt x="31" y="132"/>
                  </a:cubicBezTo>
                  <a:cubicBezTo>
                    <a:pt x="31" y="132"/>
                    <a:pt x="30" y="132"/>
                    <a:pt x="29" y="132"/>
                  </a:cubicBezTo>
                  <a:cubicBezTo>
                    <a:pt x="29" y="132"/>
                    <a:pt x="29" y="132"/>
                    <a:pt x="29" y="132"/>
                  </a:cubicBezTo>
                  <a:cubicBezTo>
                    <a:pt x="29" y="136"/>
                    <a:pt x="31" y="138"/>
                    <a:pt x="34" y="138"/>
                  </a:cubicBezTo>
                  <a:cubicBezTo>
                    <a:pt x="39" y="136"/>
                    <a:pt x="33" y="128"/>
                    <a:pt x="38" y="127"/>
                  </a:cubicBezTo>
                  <a:cubicBezTo>
                    <a:pt x="42" y="128"/>
                    <a:pt x="42" y="132"/>
                    <a:pt x="46" y="132"/>
                  </a:cubicBezTo>
                  <a:cubicBezTo>
                    <a:pt x="47" y="132"/>
                    <a:pt x="47" y="132"/>
                    <a:pt x="48" y="132"/>
                  </a:cubicBezTo>
                  <a:cubicBezTo>
                    <a:pt x="50" y="129"/>
                    <a:pt x="51" y="127"/>
                    <a:pt x="49" y="124"/>
                  </a:cubicBezTo>
                  <a:cubicBezTo>
                    <a:pt x="49" y="124"/>
                    <a:pt x="48" y="124"/>
                    <a:pt x="48" y="124"/>
                  </a:cubicBezTo>
                  <a:cubicBezTo>
                    <a:pt x="47" y="124"/>
                    <a:pt x="47" y="125"/>
                    <a:pt x="47" y="126"/>
                  </a:cubicBezTo>
                  <a:cubicBezTo>
                    <a:pt x="47" y="126"/>
                    <a:pt x="47" y="127"/>
                    <a:pt x="46" y="127"/>
                  </a:cubicBezTo>
                  <a:cubicBezTo>
                    <a:pt x="46" y="127"/>
                    <a:pt x="46" y="127"/>
                    <a:pt x="46" y="127"/>
                  </a:cubicBezTo>
                  <a:cubicBezTo>
                    <a:pt x="43" y="126"/>
                    <a:pt x="42" y="124"/>
                    <a:pt x="41" y="121"/>
                  </a:cubicBezTo>
                  <a:cubicBezTo>
                    <a:pt x="40" y="121"/>
                    <a:pt x="40" y="121"/>
                    <a:pt x="40" y="121"/>
                  </a:cubicBezTo>
                  <a:cubicBezTo>
                    <a:pt x="39" y="121"/>
                    <a:pt x="39" y="121"/>
                    <a:pt x="38" y="122"/>
                  </a:cubicBezTo>
                  <a:cubicBezTo>
                    <a:pt x="38" y="122"/>
                    <a:pt x="37" y="123"/>
                    <a:pt x="37" y="123"/>
                  </a:cubicBezTo>
                  <a:cubicBezTo>
                    <a:pt x="37" y="123"/>
                    <a:pt x="37" y="123"/>
                    <a:pt x="36" y="122"/>
                  </a:cubicBezTo>
                  <a:cubicBezTo>
                    <a:pt x="35" y="118"/>
                    <a:pt x="32" y="104"/>
                    <a:pt x="36" y="101"/>
                  </a:cubicBezTo>
                  <a:cubicBezTo>
                    <a:pt x="36" y="104"/>
                    <a:pt x="36" y="107"/>
                    <a:pt x="36" y="110"/>
                  </a:cubicBezTo>
                  <a:cubicBezTo>
                    <a:pt x="42" y="108"/>
                    <a:pt x="37" y="105"/>
                    <a:pt x="38" y="102"/>
                  </a:cubicBezTo>
                  <a:cubicBezTo>
                    <a:pt x="39" y="96"/>
                    <a:pt x="44" y="89"/>
                    <a:pt x="49" y="84"/>
                  </a:cubicBezTo>
                  <a:cubicBezTo>
                    <a:pt x="54" y="81"/>
                    <a:pt x="62" y="76"/>
                    <a:pt x="68" y="76"/>
                  </a:cubicBezTo>
                  <a:cubicBezTo>
                    <a:pt x="69" y="76"/>
                    <a:pt x="71" y="76"/>
                    <a:pt x="72" y="77"/>
                  </a:cubicBezTo>
                  <a:cubicBezTo>
                    <a:pt x="71" y="77"/>
                    <a:pt x="71" y="77"/>
                    <a:pt x="70" y="77"/>
                  </a:cubicBezTo>
                  <a:cubicBezTo>
                    <a:pt x="59" y="77"/>
                    <a:pt x="57" y="88"/>
                    <a:pt x="61" y="98"/>
                  </a:cubicBezTo>
                  <a:cubicBezTo>
                    <a:pt x="61" y="102"/>
                    <a:pt x="55" y="101"/>
                    <a:pt x="56" y="105"/>
                  </a:cubicBezTo>
                  <a:cubicBezTo>
                    <a:pt x="56" y="105"/>
                    <a:pt x="57" y="105"/>
                    <a:pt x="58" y="105"/>
                  </a:cubicBezTo>
                  <a:cubicBezTo>
                    <a:pt x="65" y="105"/>
                    <a:pt x="67" y="97"/>
                    <a:pt x="69" y="90"/>
                  </a:cubicBezTo>
                  <a:cubicBezTo>
                    <a:pt x="71" y="82"/>
                    <a:pt x="73" y="75"/>
                    <a:pt x="83" y="75"/>
                  </a:cubicBezTo>
                  <a:cubicBezTo>
                    <a:pt x="85" y="75"/>
                    <a:pt x="87" y="75"/>
                    <a:pt x="90" y="76"/>
                  </a:cubicBezTo>
                  <a:cubicBezTo>
                    <a:pt x="83" y="68"/>
                    <a:pt x="76" y="59"/>
                    <a:pt x="83" y="46"/>
                  </a:cubicBezTo>
                  <a:cubicBezTo>
                    <a:pt x="76" y="47"/>
                    <a:pt x="79" y="57"/>
                    <a:pt x="76" y="61"/>
                  </a:cubicBezTo>
                  <a:cubicBezTo>
                    <a:pt x="73" y="52"/>
                    <a:pt x="71" y="34"/>
                    <a:pt x="76" y="26"/>
                  </a:cubicBezTo>
                  <a:cubicBezTo>
                    <a:pt x="75" y="34"/>
                    <a:pt x="82" y="38"/>
                    <a:pt x="88" y="38"/>
                  </a:cubicBezTo>
                  <a:cubicBezTo>
                    <a:pt x="92" y="38"/>
                    <a:pt x="95" y="36"/>
                    <a:pt x="98" y="33"/>
                  </a:cubicBezTo>
                  <a:cubicBezTo>
                    <a:pt x="98" y="29"/>
                    <a:pt x="98" y="26"/>
                    <a:pt x="98" y="22"/>
                  </a:cubicBezTo>
                  <a:cubicBezTo>
                    <a:pt x="100" y="21"/>
                    <a:pt x="102" y="19"/>
                    <a:pt x="105" y="19"/>
                  </a:cubicBezTo>
                  <a:cubicBezTo>
                    <a:pt x="105" y="15"/>
                    <a:pt x="100" y="15"/>
                    <a:pt x="103" y="11"/>
                  </a:cubicBezTo>
                  <a:cubicBezTo>
                    <a:pt x="98" y="11"/>
                    <a:pt x="95" y="12"/>
                    <a:pt x="91" y="12"/>
                  </a:cubicBezTo>
                  <a:cubicBezTo>
                    <a:pt x="90" y="12"/>
                    <a:pt x="89" y="12"/>
                    <a:pt x="88" y="12"/>
                  </a:cubicBezTo>
                  <a:cubicBezTo>
                    <a:pt x="92" y="12"/>
                    <a:pt x="93" y="9"/>
                    <a:pt x="97" y="9"/>
                  </a:cubicBezTo>
                  <a:cubicBezTo>
                    <a:pt x="98" y="9"/>
                    <a:pt x="99" y="9"/>
                    <a:pt x="100" y="9"/>
                  </a:cubicBezTo>
                  <a:cubicBezTo>
                    <a:pt x="101" y="5"/>
                    <a:pt x="98" y="3"/>
                    <a:pt x="99" y="0"/>
                  </a:cubicBezTo>
                </a:path>
              </a:pathLst>
            </a:custGeom>
            <a:solidFill>
              <a:srgbClr val="E9E8E8">
                <a:alpha val="2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3" name="Freeform 819"/>
            <p:cNvSpPr>
              <a:spLocks/>
            </p:cNvSpPr>
            <p:nvPr/>
          </p:nvSpPr>
          <p:spPr bwMode="auto">
            <a:xfrm>
              <a:off x="1229" y="664"/>
              <a:ext cx="145" cy="108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6"/>
                </a:cxn>
                <a:cxn ang="0">
                  <a:pos x="8" y="21"/>
                </a:cxn>
                <a:cxn ang="0">
                  <a:pos x="10" y="13"/>
                </a:cxn>
                <a:cxn ang="0">
                  <a:pos x="9" y="13"/>
                </a:cxn>
                <a:cxn ang="0">
                  <a:pos x="7" y="12"/>
                </a:cxn>
                <a:cxn ang="0">
                  <a:pos x="7" y="10"/>
                </a:cxn>
                <a:cxn ang="0">
                  <a:pos x="8" y="10"/>
                </a:cxn>
                <a:cxn ang="0">
                  <a:pos x="16" y="18"/>
                </a:cxn>
                <a:cxn ang="0">
                  <a:pos x="16" y="11"/>
                </a:cxn>
                <a:cxn ang="0">
                  <a:pos x="27" y="14"/>
                </a:cxn>
                <a:cxn ang="0">
                  <a:pos x="23" y="9"/>
                </a:cxn>
                <a:cxn ang="0">
                  <a:pos x="28" y="5"/>
                </a:cxn>
                <a:cxn ang="0">
                  <a:pos x="28" y="5"/>
                </a:cxn>
                <a:cxn ang="0">
                  <a:pos x="23" y="7"/>
                </a:cxn>
                <a:cxn ang="0">
                  <a:pos x="18" y="9"/>
                </a:cxn>
                <a:cxn ang="0">
                  <a:pos x="16" y="8"/>
                </a:cxn>
                <a:cxn ang="0">
                  <a:pos x="18" y="6"/>
                </a:cxn>
                <a:cxn ang="0">
                  <a:pos x="17" y="6"/>
                </a:cxn>
                <a:cxn ang="0">
                  <a:pos x="14" y="7"/>
                </a:cxn>
                <a:cxn ang="0">
                  <a:pos x="12" y="8"/>
                </a:cxn>
                <a:cxn ang="0">
                  <a:pos x="11" y="7"/>
                </a:cxn>
                <a:cxn ang="0">
                  <a:pos x="15" y="3"/>
                </a:cxn>
                <a:cxn ang="0">
                  <a:pos x="8" y="0"/>
                </a:cxn>
              </a:cxnLst>
              <a:rect l="0" t="0" r="r" b="b"/>
              <a:pathLst>
                <a:path w="28" h="21">
                  <a:moveTo>
                    <a:pt x="8" y="0"/>
                  </a:moveTo>
                  <a:cubicBezTo>
                    <a:pt x="6" y="3"/>
                    <a:pt x="4" y="5"/>
                    <a:pt x="0" y="6"/>
                  </a:cubicBezTo>
                  <a:cubicBezTo>
                    <a:pt x="0" y="13"/>
                    <a:pt x="3" y="17"/>
                    <a:pt x="8" y="21"/>
                  </a:cubicBezTo>
                  <a:cubicBezTo>
                    <a:pt x="7" y="17"/>
                    <a:pt x="8" y="15"/>
                    <a:pt x="10" y="13"/>
                  </a:cubicBezTo>
                  <a:cubicBezTo>
                    <a:pt x="10" y="13"/>
                    <a:pt x="9" y="13"/>
                    <a:pt x="9" y="13"/>
                  </a:cubicBezTo>
                  <a:cubicBezTo>
                    <a:pt x="8" y="13"/>
                    <a:pt x="7" y="13"/>
                    <a:pt x="7" y="12"/>
                  </a:cubicBezTo>
                  <a:cubicBezTo>
                    <a:pt x="7" y="11"/>
                    <a:pt x="7" y="10"/>
                    <a:pt x="7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12" y="11"/>
                    <a:pt x="14" y="15"/>
                    <a:pt x="16" y="18"/>
                  </a:cubicBezTo>
                  <a:cubicBezTo>
                    <a:pt x="18" y="14"/>
                    <a:pt x="13" y="12"/>
                    <a:pt x="16" y="11"/>
                  </a:cubicBezTo>
                  <a:cubicBezTo>
                    <a:pt x="21" y="11"/>
                    <a:pt x="23" y="14"/>
                    <a:pt x="27" y="14"/>
                  </a:cubicBezTo>
                  <a:cubicBezTo>
                    <a:pt x="28" y="10"/>
                    <a:pt x="23" y="12"/>
                    <a:pt x="23" y="9"/>
                  </a:cubicBezTo>
                  <a:cubicBezTo>
                    <a:pt x="25" y="8"/>
                    <a:pt x="28" y="8"/>
                    <a:pt x="28" y="5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6" y="5"/>
                    <a:pt x="24" y="6"/>
                    <a:pt x="23" y="7"/>
                  </a:cubicBezTo>
                  <a:cubicBezTo>
                    <a:pt x="21" y="8"/>
                    <a:pt x="20" y="9"/>
                    <a:pt x="18" y="9"/>
                  </a:cubicBezTo>
                  <a:cubicBezTo>
                    <a:pt x="18" y="9"/>
                    <a:pt x="17" y="8"/>
                    <a:pt x="16" y="8"/>
                  </a:cubicBezTo>
                  <a:cubicBezTo>
                    <a:pt x="17" y="8"/>
                    <a:pt x="19" y="8"/>
                    <a:pt x="18" y="6"/>
                  </a:cubicBezTo>
                  <a:cubicBezTo>
                    <a:pt x="18" y="6"/>
                    <a:pt x="18" y="6"/>
                    <a:pt x="17" y="6"/>
                  </a:cubicBezTo>
                  <a:cubicBezTo>
                    <a:pt x="16" y="6"/>
                    <a:pt x="15" y="6"/>
                    <a:pt x="14" y="7"/>
                  </a:cubicBezTo>
                  <a:cubicBezTo>
                    <a:pt x="13" y="7"/>
                    <a:pt x="13" y="8"/>
                    <a:pt x="12" y="8"/>
                  </a:cubicBezTo>
                  <a:cubicBezTo>
                    <a:pt x="12" y="8"/>
                    <a:pt x="11" y="8"/>
                    <a:pt x="11" y="7"/>
                  </a:cubicBezTo>
                  <a:cubicBezTo>
                    <a:pt x="11" y="4"/>
                    <a:pt x="15" y="5"/>
                    <a:pt x="15" y="3"/>
                  </a:cubicBezTo>
                  <a:cubicBezTo>
                    <a:pt x="14" y="1"/>
                    <a:pt x="9" y="2"/>
                    <a:pt x="8" y="0"/>
                  </a:cubicBezTo>
                </a:path>
              </a:pathLst>
            </a:custGeom>
            <a:solidFill>
              <a:srgbClr val="E9E8E8">
                <a:alpha val="2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4" name="Freeform 820"/>
            <p:cNvSpPr>
              <a:spLocks/>
            </p:cNvSpPr>
            <p:nvPr/>
          </p:nvSpPr>
          <p:spPr bwMode="auto">
            <a:xfrm>
              <a:off x="1312" y="52"/>
              <a:ext cx="31" cy="56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5" y="11"/>
                </a:cxn>
                <a:cxn ang="0">
                  <a:pos x="6" y="11"/>
                </a:cxn>
                <a:cxn ang="0">
                  <a:pos x="2" y="0"/>
                </a:cxn>
              </a:cxnLst>
              <a:rect l="0" t="0" r="r" b="b"/>
              <a:pathLst>
                <a:path w="6" h="11">
                  <a:moveTo>
                    <a:pt x="2" y="0"/>
                  </a:moveTo>
                  <a:cubicBezTo>
                    <a:pt x="0" y="3"/>
                    <a:pt x="0" y="11"/>
                    <a:pt x="5" y="11"/>
                  </a:cubicBezTo>
                  <a:cubicBezTo>
                    <a:pt x="5" y="11"/>
                    <a:pt x="5" y="11"/>
                    <a:pt x="6" y="11"/>
                  </a:cubicBezTo>
                  <a:cubicBezTo>
                    <a:pt x="6" y="6"/>
                    <a:pt x="6" y="2"/>
                    <a:pt x="2" y="0"/>
                  </a:cubicBezTo>
                </a:path>
              </a:pathLst>
            </a:custGeom>
            <a:solidFill>
              <a:srgbClr val="E9E8E8">
                <a:alpha val="2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5" name="Freeform 821"/>
            <p:cNvSpPr>
              <a:spLocks/>
            </p:cNvSpPr>
            <p:nvPr/>
          </p:nvSpPr>
          <p:spPr bwMode="auto">
            <a:xfrm>
              <a:off x="1286" y="885"/>
              <a:ext cx="62" cy="12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1" y="6"/>
                </a:cxn>
                <a:cxn ang="0">
                  <a:pos x="0" y="6"/>
                </a:cxn>
                <a:cxn ang="0">
                  <a:pos x="0" y="24"/>
                </a:cxn>
                <a:cxn ang="0">
                  <a:pos x="12" y="2"/>
                </a:cxn>
                <a:cxn ang="0">
                  <a:pos x="9" y="4"/>
                </a:cxn>
                <a:cxn ang="0">
                  <a:pos x="2" y="0"/>
                </a:cxn>
              </a:cxnLst>
              <a:rect l="0" t="0" r="r" b="b"/>
              <a:pathLst>
                <a:path w="12" h="24">
                  <a:moveTo>
                    <a:pt x="2" y="0"/>
                  </a:moveTo>
                  <a:cubicBezTo>
                    <a:pt x="2" y="2"/>
                    <a:pt x="3" y="6"/>
                    <a:pt x="1" y="6"/>
                  </a:cubicBezTo>
                  <a:cubicBezTo>
                    <a:pt x="1" y="6"/>
                    <a:pt x="0" y="6"/>
                    <a:pt x="0" y="6"/>
                  </a:cubicBezTo>
                  <a:cubicBezTo>
                    <a:pt x="3" y="10"/>
                    <a:pt x="5" y="19"/>
                    <a:pt x="0" y="24"/>
                  </a:cubicBezTo>
                  <a:cubicBezTo>
                    <a:pt x="8" y="21"/>
                    <a:pt x="10" y="12"/>
                    <a:pt x="12" y="2"/>
                  </a:cubicBezTo>
                  <a:cubicBezTo>
                    <a:pt x="10" y="3"/>
                    <a:pt x="9" y="4"/>
                    <a:pt x="9" y="4"/>
                  </a:cubicBezTo>
                  <a:cubicBezTo>
                    <a:pt x="7" y="4"/>
                    <a:pt x="6" y="1"/>
                    <a:pt x="2" y="0"/>
                  </a:cubicBezTo>
                </a:path>
              </a:pathLst>
            </a:custGeom>
            <a:solidFill>
              <a:srgbClr val="E9E8E8">
                <a:alpha val="2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6" name="Freeform 822"/>
            <p:cNvSpPr>
              <a:spLocks/>
            </p:cNvSpPr>
            <p:nvPr/>
          </p:nvSpPr>
          <p:spPr bwMode="auto">
            <a:xfrm>
              <a:off x="1182" y="571"/>
              <a:ext cx="88" cy="57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4" y="0"/>
                </a:cxn>
                <a:cxn ang="0">
                  <a:pos x="3" y="9"/>
                </a:cxn>
                <a:cxn ang="0">
                  <a:pos x="5" y="9"/>
                </a:cxn>
                <a:cxn ang="0">
                  <a:pos x="9" y="10"/>
                </a:cxn>
                <a:cxn ang="0">
                  <a:pos x="11" y="11"/>
                </a:cxn>
                <a:cxn ang="0">
                  <a:pos x="11" y="11"/>
                </a:cxn>
                <a:cxn ang="0">
                  <a:pos x="13" y="8"/>
                </a:cxn>
                <a:cxn ang="0">
                  <a:pos x="14" y="10"/>
                </a:cxn>
                <a:cxn ang="0">
                  <a:pos x="17" y="4"/>
                </a:cxn>
                <a:cxn ang="0">
                  <a:pos x="14" y="5"/>
                </a:cxn>
                <a:cxn ang="0">
                  <a:pos x="12" y="2"/>
                </a:cxn>
                <a:cxn ang="0">
                  <a:pos x="12" y="2"/>
                </a:cxn>
                <a:cxn ang="0">
                  <a:pos x="10" y="3"/>
                </a:cxn>
                <a:cxn ang="0">
                  <a:pos x="9" y="3"/>
                </a:cxn>
                <a:cxn ang="0">
                  <a:pos x="9" y="3"/>
                </a:cxn>
                <a:cxn ang="0">
                  <a:pos x="5" y="0"/>
                </a:cxn>
              </a:cxnLst>
              <a:rect l="0" t="0" r="r" b="b"/>
              <a:pathLst>
                <a:path w="17" h="11">
                  <a:moveTo>
                    <a:pt x="5" y="0"/>
                  </a:moveTo>
                  <a:cubicBezTo>
                    <a:pt x="5" y="0"/>
                    <a:pt x="4" y="0"/>
                    <a:pt x="4" y="0"/>
                  </a:cubicBezTo>
                  <a:cubicBezTo>
                    <a:pt x="3" y="1"/>
                    <a:pt x="0" y="3"/>
                    <a:pt x="3" y="9"/>
                  </a:cubicBezTo>
                  <a:cubicBezTo>
                    <a:pt x="3" y="9"/>
                    <a:pt x="4" y="9"/>
                    <a:pt x="5" y="9"/>
                  </a:cubicBezTo>
                  <a:cubicBezTo>
                    <a:pt x="7" y="9"/>
                    <a:pt x="8" y="9"/>
                    <a:pt x="9" y="10"/>
                  </a:cubicBezTo>
                  <a:cubicBezTo>
                    <a:pt x="10" y="10"/>
                    <a:pt x="10" y="11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2" y="8"/>
                    <a:pt x="13" y="8"/>
                  </a:cubicBezTo>
                  <a:cubicBezTo>
                    <a:pt x="13" y="8"/>
                    <a:pt x="14" y="8"/>
                    <a:pt x="14" y="10"/>
                  </a:cubicBezTo>
                  <a:cubicBezTo>
                    <a:pt x="15" y="8"/>
                    <a:pt x="17" y="7"/>
                    <a:pt x="17" y="4"/>
                  </a:cubicBezTo>
                  <a:cubicBezTo>
                    <a:pt x="15" y="5"/>
                    <a:pt x="15" y="5"/>
                    <a:pt x="14" y="5"/>
                  </a:cubicBezTo>
                  <a:cubicBezTo>
                    <a:pt x="12" y="5"/>
                    <a:pt x="13" y="3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2"/>
                    <a:pt x="11" y="3"/>
                    <a:pt x="10" y="3"/>
                  </a:cubicBezTo>
                  <a:cubicBezTo>
                    <a:pt x="10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7" y="2"/>
                    <a:pt x="7" y="0"/>
                    <a:pt x="5" y="0"/>
                  </a:cubicBezTo>
                </a:path>
              </a:pathLst>
            </a:custGeom>
            <a:solidFill>
              <a:srgbClr val="E9E8E8">
                <a:alpha val="2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7" name="Freeform 823"/>
            <p:cNvSpPr>
              <a:spLocks/>
            </p:cNvSpPr>
            <p:nvPr/>
          </p:nvSpPr>
          <p:spPr bwMode="auto">
            <a:xfrm>
              <a:off x="1177" y="664"/>
              <a:ext cx="57" cy="9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8" y="19"/>
                </a:cxn>
                <a:cxn ang="0">
                  <a:pos x="2" y="0"/>
                </a:cxn>
              </a:cxnLst>
              <a:rect l="0" t="0" r="r" b="b"/>
              <a:pathLst>
                <a:path w="11" h="19">
                  <a:moveTo>
                    <a:pt x="2" y="0"/>
                  </a:moveTo>
                  <a:cubicBezTo>
                    <a:pt x="0" y="10"/>
                    <a:pt x="7" y="11"/>
                    <a:pt x="8" y="19"/>
                  </a:cubicBezTo>
                  <a:cubicBezTo>
                    <a:pt x="11" y="11"/>
                    <a:pt x="7" y="3"/>
                    <a:pt x="2" y="0"/>
                  </a:cubicBezTo>
                </a:path>
              </a:pathLst>
            </a:custGeom>
            <a:solidFill>
              <a:srgbClr val="E9E8E8">
                <a:alpha val="2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8" name="Freeform 824"/>
            <p:cNvSpPr>
              <a:spLocks/>
            </p:cNvSpPr>
            <p:nvPr/>
          </p:nvSpPr>
          <p:spPr bwMode="auto">
            <a:xfrm>
              <a:off x="1141" y="1219"/>
              <a:ext cx="15" cy="1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2"/>
                </a:cxn>
                <a:cxn ang="0">
                  <a:pos x="2" y="3"/>
                </a:cxn>
                <a:cxn ang="0">
                  <a:pos x="3" y="1"/>
                </a:cxn>
                <a:cxn ang="0">
                  <a:pos x="1" y="0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1" y="1"/>
                    <a:pt x="0" y="1"/>
                    <a:pt x="0" y="2"/>
                  </a:cubicBezTo>
                  <a:cubicBezTo>
                    <a:pt x="1" y="2"/>
                    <a:pt x="1" y="3"/>
                    <a:pt x="2" y="3"/>
                  </a:cubicBezTo>
                  <a:cubicBezTo>
                    <a:pt x="2" y="2"/>
                    <a:pt x="3" y="1"/>
                    <a:pt x="3" y="1"/>
                  </a:cubicBezTo>
                  <a:cubicBezTo>
                    <a:pt x="2" y="1"/>
                    <a:pt x="2" y="0"/>
                    <a:pt x="1" y="0"/>
                  </a:cubicBezTo>
                </a:path>
              </a:pathLst>
            </a:custGeom>
            <a:solidFill>
              <a:srgbClr val="E9E8E8">
                <a:alpha val="2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9" name="Freeform 825"/>
            <p:cNvSpPr>
              <a:spLocks/>
            </p:cNvSpPr>
            <p:nvPr/>
          </p:nvSpPr>
          <p:spPr bwMode="auto">
            <a:xfrm>
              <a:off x="1141" y="468"/>
              <a:ext cx="20" cy="26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1" y="0"/>
                </a:cxn>
                <a:cxn ang="0">
                  <a:pos x="0" y="5"/>
                </a:cxn>
                <a:cxn ang="0">
                  <a:pos x="1" y="5"/>
                </a:cxn>
                <a:cxn ang="0">
                  <a:pos x="3" y="3"/>
                </a:cxn>
                <a:cxn ang="0">
                  <a:pos x="2" y="0"/>
                </a:cxn>
              </a:cxnLst>
              <a:rect l="0" t="0" r="r" b="b"/>
              <a:pathLst>
                <a:path w="4" h="5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3"/>
                    <a:pt x="0" y="5"/>
                  </a:cubicBezTo>
                  <a:cubicBezTo>
                    <a:pt x="0" y="5"/>
                    <a:pt x="1" y="5"/>
                    <a:pt x="1" y="5"/>
                  </a:cubicBezTo>
                  <a:cubicBezTo>
                    <a:pt x="2" y="5"/>
                    <a:pt x="3" y="4"/>
                    <a:pt x="3" y="3"/>
                  </a:cubicBezTo>
                  <a:cubicBezTo>
                    <a:pt x="4" y="1"/>
                    <a:pt x="3" y="0"/>
                    <a:pt x="2" y="0"/>
                  </a:cubicBezTo>
                </a:path>
              </a:pathLst>
            </a:custGeom>
            <a:solidFill>
              <a:srgbClr val="E9E8E8">
                <a:alpha val="2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0" name="Freeform 826"/>
            <p:cNvSpPr>
              <a:spLocks/>
            </p:cNvSpPr>
            <p:nvPr/>
          </p:nvSpPr>
          <p:spPr bwMode="auto">
            <a:xfrm>
              <a:off x="1073" y="412"/>
              <a:ext cx="93" cy="61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1" y="0"/>
                </a:cxn>
                <a:cxn ang="0">
                  <a:pos x="1" y="5"/>
                </a:cxn>
                <a:cxn ang="0">
                  <a:pos x="8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4" y="8"/>
                </a:cxn>
                <a:cxn ang="0">
                  <a:pos x="0" y="12"/>
                </a:cxn>
                <a:cxn ang="0">
                  <a:pos x="2" y="12"/>
                </a:cxn>
                <a:cxn ang="0">
                  <a:pos x="7" y="10"/>
                </a:cxn>
                <a:cxn ang="0">
                  <a:pos x="14" y="8"/>
                </a:cxn>
                <a:cxn ang="0">
                  <a:pos x="18" y="10"/>
                </a:cxn>
                <a:cxn ang="0">
                  <a:pos x="8" y="7"/>
                </a:cxn>
                <a:cxn ang="0">
                  <a:pos x="2" y="0"/>
                </a:cxn>
              </a:cxnLst>
              <a:rect l="0" t="0" r="r" b="b"/>
              <a:pathLst>
                <a:path w="18" h="12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2"/>
                    <a:pt x="1" y="4"/>
                    <a:pt x="1" y="5"/>
                  </a:cubicBezTo>
                  <a:cubicBezTo>
                    <a:pt x="3" y="6"/>
                    <a:pt x="7" y="6"/>
                    <a:pt x="8" y="8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5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8"/>
                    <a:pt x="0" y="12"/>
                  </a:cubicBezTo>
                  <a:cubicBezTo>
                    <a:pt x="1" y="12"/>
                    <a:pt x="1" y="12"/>
                    <a:pt x="2" y="12"/>
                  </a:cubicBezTo>
                  <a:cubicBezTo>
                    <a:pt x="4" y="12"/>
                    <a:pt x="6" y="11"/>
                    <a:pt x="7" y="10"/>
                  </a:cubicBezTo>
                  <a:cubicBezTo>
                    <a:pt x="9" y="9"/>
                    <a:pt x="11" y="8"/>
                    <a:pt x="14" y="8"/>
                  </a:cubicBezTo>
                  <a:cubicBezTo>
                    <a:pt x="15" y="8"/>
                    <a:pt x="17" y="9"/>
                    <a:pt x="18" y="10"/>
                  </a:cubicBezTo>
                  <a:cubicBezTo>
                    <a:pt x="18" y="6"/>
                    <a:pt x="10" y="8"/>
                    <a:pt x="8" y="7"/>
                  </a:cubicBezTo>
                  <a:cubicBezTo>
                    <a:pt x="6" y="4"/>
                    <a:pt x="6" y="0"/>
                    <a:pt x="2" y="0"/>
                  </a:cubicBezTo>
                </a:path>
              </a:pathLst>
            </a:custGeom>
            <a:solidFill>
              <a:srgbClr val="E9E8E8">
                <a:alpha val="2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1" name="Freeform 827"/>
            <p:cNvSpPr>
              <a:spLocks/>
            </p:cNvSpPr>
            <p:nvPr/>
          </p:nvSpPr>
          <p:spPr bwMode="auto">
            <a:xfrm>
              <a:off x="1125" y="417"/>
              <a:ext cx="26" cy="31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0"/>
                </a:cxn>
                <a:cxn ang="0">
                  <a:pos x="2" y="6"/>
                </a:cxn>
                <a:cxn ang="0">
                  <a:pos x="3" y="6"/>
                </a:cxn>
                <a:cxn ang="0">
                  <a:pos x="1" y="0"/>
                </a:cxn>
              </a:cxnLst>
              <a:rect l="0" t="0" r="r" b="b"/>
              <a:pathLst>
                <a:path w="5" h="6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3"/>
                    <a:pt x="0" y="6"/>
                    <a:pt x="2" y="6"/>
                  </a:cubicBezTo>
                  <a:cubicBezTo>
                    <a:pt x="2" y="6"/>
                    <a:pt x="3" y="6"/>
                    <a:pt x="3" y="6"/>
                  </a:cubicBezTo>
                  <a:cubicBezTo>
                    <a:pt x="5" y="4"/>
                    <a:pt x="4" y="0"/>
                    <a:pt x="1" y="0"/>
                  </a:cubicBezTo>
                </a:path>
              </a:pathLst>
            </a:custGeom>
            <a:solidFill>
              <a:srgbClr val="E9E8E8">
                <a:alpha val="2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2" name="Freeform 828"/>
            <p:cNvSpPr>
              <a:spLocks noEditPoints="1"/>
            </p:cNvSpPr>
            <p:nvPr/>
          </p:nvSpPr>
          <p:spPr bwMode="auto">
            <a:xfrm>
              <a:off x="555" y="5"/>
              <a:ext cx="560" cy="335"/>
            </a:xfrm>
            <a:custGeom>
              <a:avLst/>
              <a:gdLst/>
              <a:ahLst/>
              <a:cxnLst>
                <a:cxn ang="0">
                  <a:pos x="22" y="48"/>
                </a:cxn>
                <a:cxn ang="0">
                  <a:pos x="22" y="48"/>
                </a:cxn>
                <a:cxn ang="0">
                  <a:pos x="22" y="48"/>
                </a:cxn>
                <a:cxn ang="0">
                  <a:pos x="22" y="47"/>
                </a:cxn>
                <a:cxn ang="0">
                  <a:pos x="20" y="37"/>
                </a:cxn>
                <a:cxn ang="0">
                  <a:pos x="21" y="43"/>
                </a:cxn>
                <a:cxn ang="0">
                  <a:pos x="20" y="37"/>
                </a:cxn>
                <a:cxn ang="0">
                  <a:pos x="38" y="27"/>
                </a:cxn>
                <a:cxn ang="0">
                  <a:pos x="34" y="22"/>
                </a:cxn>
                <a:cxn ang="0">
                  <a:pos x="40" y="24"/>
                </a:cxn>
                <a:cxn ang="0">
                  <a:pos x="38" y="27"/>
                </a:cxn>
                <a:cxn ang="0">
                  <a:pos x="28" y="17"/>
                </a:cxn>
                <a:cxn ang="0">
                  <a:pos x="32" y="20"/>
                </a:cxn>
                <a:cxn ang="0">
                  <a:pos x="82" y="0"/>
                </a:cxn>
                <a:cxn ang="0">
                  <a:pos x="78" y="14"/>
                </a:cxn>
                <a:cxn ang="0">
                  <a:pos x="75" y="20"/>
                </a:cxn>
                <a:cxn ang="0">
                  <a:pos x="67" y="0"/>
                </a:cxn>
                <a:cxn ang="0">
                  <a:pos x="62" y="0"/>
                </a:cxn>
                <a:cxn ang="0">
                  <a:pos x="57" y="22"/>
                </a:cxn>
                <a:cxn ang="0">
                  <a:pos x="24" y="0"/>
                </a:cxn>
                <a:cxn ang="0">
                  <a:pos x="23" y="14"/>
                </a:cxn>
                <a:cxn ang="0">
                  <a:pos x="36" y="27"/>
                </a:cxn>
                <a:cxn ang="0">
                  <a:pos x="11" y="29"/>
                </a:cxn>
                <a:cxn ang="0">
                  <a:pos x="14" y="27"/>
                </a:cxn>
                <a:cxn ang="0">
                  <a:pos x="17" y="28"/>
                </a:cxn>
                <a:cxn ang="0">
                  <a:pos x="7" y="26"/>
                </a:cxn>
                <a:cxn ang="0">
                  <a:pos x="7" y="34"/>
                </a:cxn>
                <a:cxn ang="0">
                  <a:pos x="7" y="40"/>
                </a:cxn>
                <a:cxn ang="0">
                  <a:pos x="13" y="41"/>
                </a:cxn>
                <a:cxn ang="0">
                  <a:pos x="10" y="41"/>
                </a:cxn>
                <a:cxn ang="0">
                  <a:pos x="10" y="48"/>
                </a:cxn>
                <a:cxn ang="0">
                  <a:pos x="19" y="43"/>
                </a:cxn>
                <a:cxn ang="0">
                  <a:pos x="17" y="49"/>
                </a:cxn>
                <a:cxn ang="0">
                  <a:pos x="10" y="64"/>
                </a:cxn>
                <a:cxn ang="0">
                  <a:pos x="14" y="62"/>
                </a:cxn>
                <a:cxn ang="0">
                  <a:pos x="17" y="60"/>
                </a:cxn>
                <a:cxn ang="0">
                  <a:pos x="21" y="49"/>
                </a:cxn>
                <a:cxn ang="0">
                  <a:pos x="19" y="53"/>
                </a:cxn>
                <a:cxn ang="0">
                  <a:pos x="14" y="64"/>
                </a:cxn>
                <a:cxn ang="0">
                  <a:pos x="24" y="56"/>
                </a:cxn>
                <a:cxn ang="0">
                  <a:pos x="29" y="58"/>
                </a:cxn>
                <a:cxn ang="0">
                  <a:pos x="28" y="52"/>
                </a:cxn>
                <a:cxn ang="0">
                  <a:pos x="25" y="42"/>
                </a:cxn>
                <a:cxn ang="0">
                  <a:pos x="28" y="45"/>
                </a:cxn>
                <a:cxn ang="0">
                  <a:pos x="37" y="51"/>
                </a:cxn>
                <a:cxn ang="0">
                  <a:pos x="53" y="26"/>
                </a:cxn>
                <a:cxn ang="0">
                  <a:pos x="65" y="45"/>
                </a:cxn>
                <a:cxn ang="0">
                  <a:pos x="85" y="47"/>
                </a:cxn>
                <a:cxn ang="0">
                  <a:pos x="73" y="28"/>
                </a:cxn>
                <a:cxn ang="0">
                  <a:pos x="63" y="8"/>
                </a:cxn>
                <a:cxn ang="0">
                  <a:pos x="82" y="28"/>
                </a:cxn>
                <a:cxn ang="0">
                  <a:pos x="79" y="29"/>
                </a:cxn>
                <a:cxn ang="0">
                  <a:pos x="77" y="28"/>
                </a:cxn>
                <a:cxn ang="0">
                  <a:pos x="90" y="42"/>
                </a:cxn>
                <a:cxn ang="0">
                  <a:pos x="108" y="0"/>
                </a:cxn>
                <a:cxn ang="0">
                  <a:pos x="103" y="2"/>
                </a:cxn>
              </a:cxnLst>
              <a:rect l="0" t="0" r="r" b="b"/>
              <a:pathLst>
                <a:path w="108" h="65">
                  <a:moveTo>
                    <a:pt x="21" y="48"/>
                  </a:moveTo>
                  <a:cubicBezTo>
                    <a:pt x="22" y="48"/>
                    <a:pt x="22" y="48"/>
                    <a:pt x="22" y="48"/>
                  </a:cubicBezTo>
                  <a:cubicBezTo>
                    <a:pt x="21" y="48"/>
                    <a:pt x="21" y="48"/>
                    <a:pt x="21" y="48"/>
                  </a:cubicBezTo>
                  <a:moveTo>
                    <a:pt x="22" y="48"/>
                  </a:moveTo>
                  <a:cubicBezTo>
                    <a:pt x="22" y="48"/>
                    <a:pt x="22" y="48"/>
                    <a:pt x="22" y="48"/>
                  </a:cubicBezTo>
                  <a:cubicBezTo>
                    <a:pt x="22" y="48"/>
                    <a:pt x="22" y="48"/>
                    <a:pt x="22" y="48"/>
                  </a:cubicBezTo>
                  <a:moveTo>
                    <a:pt x="22" y="48"/>
                  </a:move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48"/>
                  </a:cubicBezTo>
                  <a:moveTo>
                    <a:pt x="20" y="37"/>
                  </a:moveTo>
                  <a:cubicBezTo>
                    <a:pt x="23" y="37"/>
                    <a:pt x="24" y="37"/>
                    <a:pt x="25" y="35"/>
                  </a:cubicBezTo>
                  <a:cubicBezTo>
                    <a:pt x="26" y="36"/>
                    <a:pt x="25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2" y="40"/>
                    <a:pt x="19" y="40"/>
                    <a:pt x="20" y="37"/>
                  </a:cubicBezTo>
                  <a:cubicBezTo>
                    <a:pt x="20" y="37"/>
                    <a:pt x="20" y="37"/>
                    <a:pt x="20" y="37"/>
                  </a:cubicBezTo>
                  <a:moveTo>
                    <a:pt x="38" y="27"/>
                  </a:moveTo>
                  <a:cubicBezTo>
                    <a:pt x="36" y="25"/>
                    <a:pt x="35" y="23"/>
                    <a:pt x="33" y="22"/>
                  </a:cubicBezTo>
                  <a:cubicBezTo>
                    <a:pt x="33" y="22"/>
                    <a:pt x="33" y="22"/>
                    <a:pt x="34" y="22"/>
                  </a:cubicBezTo>
                  <a:cubicBezTo>
                    <a:pt x="34" y="22"/>
                    <a:pt x="35" y="22"/>
                    <a:pt x="36" y="23"/>
                  </a:cubicBezTo>
                  <a:cubicBezTo>
                    <a:pt x="37" y="24"/>
                    <a:pt x="38" y="24"/>
                    <a:pt x="40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26"/>
                    <a:pt x="38" y="25"/>
                    <a:pt x="38" y="27"/>
                  </a:cubicBezTo>
                  <a:moveTo>
                    <a:pt x="31" y="21"/>
                  </a:moveTo>
                  <a:cubicBezTo>
                    <a:pt x="30" y="21"/>
                    <a:pt x="28" y="19"/>
                    <a:pt x="28" y="17"/>
                  </a:cubicBezTo>
                  <a:cubicBezTo>
                    <a:pt x="30" y="17"/>
                    <a:pt x="29" y="20"/>
                    <a:pt x="31" y="20"/>
                  </a:cubicBezTo>
                  <a:cubicBezTo>
                    <a:pt x="31" y="20"/>
                    <a:pt x="31" y="20"/>
                    <a:pt x="32" y="20"/>
                  </a:cubicBezTo>
                  <a:cubicBezTo>
                    <a:pt x="31" y="21"/>
                    <a:pt x="31" y="21"/>
                    <a:pt x="31" y="21"/>
                  </a:cubicBezTo>
                  <a:moveTo>
                    <a:pt x="82" y="0"/>
                  </a:moveTo>
                  <a:cubicBezTo>
                    <a:pt x="76" y="0"/>
                    <a:pt x="76" y="0"/>
                    <a:pt x="76" y="0"/>
                  </a:cubicBezTo>
                  <a:cubicBezTo>
                    <a:pt x="75" y="5"/>
                    <a:pt x="74" y="9"/>
                    <a:pt x="78" y="14"/>
                  </a:cubicBezTo>
                  <a:cubicBezTo>
                    <a:pt x="77" y="13"/>
                    <a:pt x="76" y="13"/>
                    <a:pt x="76" y="13"/>
                  </a:cubicBezTo>
                  <a:cubicBezTo>
                    <a:pt x="74" y="13"/>
                    <a:pt x="74" y="18"/>
                    <a:pt x="75" y="20"/>
                  </a:cubicBezTo>
                  <a:cubicBezTo>
                    <a:pt x="71" y="15"/>
                    <a:pt x="70" y="8"/>
                    <a:pt x="69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7" y="1"/>
                    <a:pt x="67" y="1"/>
                    <a:pt x="67" y="2"/>
                  </a:cubicBezTo>
                  <a:cubicBezTo>
                    <a:pt x="65" y="1"/>
                    <a:pt x="64" y="0"/>
                    <a:pt x="62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51" y="1"/>
                    <a:pt x="47" y="18"/>
                    <a:pt x="57" y="22"/>
                  </a:cubicBezTo>
                  <a:cubicBezTo>
                    <a:pt x="55" y="23"/>
                    <a:pt x="52" y="23"/>
                    <a:pt x="50" y="23"/>
                  </a:cubicBezTo>
                  <a:cubicBezTo>
                    <a:pt x="36" y="23"/>
                    <a:pt x="25" y="15"/>
                    <a:pt x="24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6"/>
                    <a:pt x="19" y="12"/>
                    <a:pt x="23" y="14"/>
                  </a:cubicBezTo>
                  <a:cubicBezTo>
                    <a:pt x="18" y="19"/>
                    <a:pt x="25" y="27"/>
                    <a:pt x="32" y="27"/>
                  </a:cubicBezTo>
                  <a:cubicBezTo>
                    <a:pt x="33" y="27"/>
                    <a:pt x="35" y="27"/>
                    <a:pt x="36" y="27"/>
                  </a:cubicBezTo>
                  <a:cubicBezTo>
                    <a:pt x="31" y="30"/>
                    <a:pt x="27" y="32"/>
                    <a:pt x="22" y="35"/>
                  </a:cubicBezTo>
                  <a:cubicBezTo>
                    <a:pt x="18" y="33"/>
                    <a:pt x="16" y="30"/>
                    <a:pt x="11" y="29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4" y="27"/>
                  </a:cubicBezTo>
                  <a:cubicBezTo>
                    <a:pt x="14" y="28"/>
                    <a:pt x="15" y="28"/>
                    <a:pt x="16" y="28"/>
                  </a:cubicBezTo>
                  <a:cubicBezTo>
                    <a:pt x="16" y="28"/>
                    <a:pt x="16" y="28"/>
                    <a:pt x="17" y="28"/>
                  </a:cubicBezTo>
                  <a:cubicBezTo>
                    <a:pt x="16" y="25"/>
                    <a:pt x="14" y="24"/>
                    <a:pt x="12" y="24"/>
                  </a:cubicBezTo>
                  <a:cubicBezTo>
                    <a:pt x="10" y="24"/>
                    <a:pt x="8" y="24"/>
                    <a:pt x="7" y="26"/>
                  </a:cubicBezTo>
                  <a:cubicBezTo>
                    <a:pt x="4" y="34"/>
                    <a:pt x="14" y="32"/>
                    <a:pt x="15" y="36"/>
                  </a:cubicBezTo>
                  <a:cubicBezTo>
                    <a:pt x="13" y="35"/>
                    <a:pt x="10" y="34"/>
                    <a:pt x="7" y="34"/>
                  </a:cubicBezTo>
                  <a:cubicBezTo>
                    <a:pt x="5" y="34"/>
                    <a:pt x="2" y="35"/>
                    <a:pt x="0" y="36"/>
                  </a:cubicBezTo>
                  <a:cubicBezTo>
                    <a:pt x="2" y="39"/>
                    <a:pt x="4" y="40"/>
                    <a:pt x="7" y="40"/>
                  </a:cubicBezTo>
                  <a:cubicBezTo>
                    <a:pt x="9" y="40"/>
                    <a:pt x="12" y="39"/>
                    <a:pt x="15" y="38"/>
                  </a:cubicBezTo>
                  <a:cubicBezTo>
                    <a:pt x="15" y="41"/>
                    <a:pt x="14" y="41"/>
                    <a:pt x="13" y="41"/>
                  </a:cubicBezTo>
                  <a:cubicBezTo>
                    <a:pt x="12" y="41"/>
                    <a:pt x="12" y="41"/>
                    <a:pt x="11" y="41"/>
                  </a:cubicBezTo>
                  <a:cubicBezTo>
                    <a:pt x="11" y="41"/>
                    <a:pt x="11" y="41"/>
                    <a:pt x="10" y="41"/>
                  </a:cubicBezTo>
                  <a:cubicBezTo>
                    <a:pt x="9" y="41"/>
                    <a:pt x="7" y="42"/>
                    <a:pt x="7" y="44"/>
                  </a:cubicBezTo>
                  <a:cubicBezTo>
                    <a:pt x="6" y="47"/>
                    <a:pt x="7" y="48"/>
                    <a:pt x="10" y="48"/>
                  </a:cubicBezTo>
                  <a:cubicBezTo>
                    <a:pt x="10" y="48"/>
                    <a:pt x="11" y="48"/>
                    <a:pt x="11" y="48"/>
                  </a:cubicBezTo>
                  <a:cubicBezTo>
                    <a:pt x="9" y="44"/>
                    <a:pt x="17" y="45"/>
                    <a:pt x="19" y="43"/>
                  </a:cubicBezTo>
                  <a:cubicBezTo>
                    <a:pt x="21" y="44"/>
                    <a:pt x="18" y="47"/>
                    <a:pt x="18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5" y="49"/>
                    <a:pt x="15" y="47"/>
                    <a:pt x="13" y="47"/>
                  </a:cubicBezTo>
                  <a:cubicBezTo>
                    <a:pt x="13" y="55"/>
                    <a:pt x="6" y="57"/>
                    <a:pt x="10" y="64"/>
                  </a:cubicBezTo>
                  <a:cubicBezTo>
                    <a:pt x="10" y="64"/>
                    <a:pt x="11" y="64"/>
                    <a:pt x="11" y="64"/>
                  </a:cubicBezTo>
                  <a:cubicBezTo>
                    <a:pt x="12" y="64"/>
                    <a:pt x="13" y="63"/>
                    <a:pt x="14" y="62"/>
                  </a:cubicBezTo>
                  <a:cubicBezTo>
                    <a:pt x="14" y="61"/>
                    <a:pt x="15" y="60"/>
                    <a:pt x="16" y="60"/>
                  </a:cubicBezTo>
                  <a:cubicBezTo>
                    <a:pt x="16" y="60"/>
                    <a:pt x="16" y="60"/>
                    <a:pt x="17" y="60"/>
                  </a:cubicBezTo>
                  <a:cubicBezTo>
                    <a:pt x="17" y="56"/>
                    <a:pt x="18" y="57"/>
                    <a:pt x="17" y="53"/>
                  </a:cubicBezTo>
                  <a:cubicBezTo>
                    <a:pt x="18" y="53"/>
                    <a:pt x="20" y="50"/>
                    <a:pt x="21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0" y="53"/>
                    <a:pt x="19" y="53"/>
                  </a:cubicBezTo>
                  <a:cubicBezTo>
                    <a:pt x="19" y="56"/>
                    <a:pt x="19" y="58"/>
                    <a:pt x="19" y="60"/>
                  </a:cubicBezTo>
                  <a:cubicBezTo>
                    <a:pt x="19" y="63"/>
                    <a:pt x="16" y="63"/>
                    <a:pt x="14" y="64"/>
                  </a:cubicBezTo>
                  <a:cubicBezTo>
                    <a:pt x="16" y="65"/>
                    <a:pt x="17" y="65"/>
                    <a:pt x="18" y="65"/>
                  </a:cubicBezTo>
                  <a:cubicBezTo>
                    <a:pt x="22" y="65"/>
                    <a:pt x="25" y="61"/>
                    <a:pt x="24" y="56"/>
                  </a:cubicBezTo>
                  <a:cubicBezTo>
                    <a:pt x="25" y="57"/>
                    <a:pt x="26" y="58"/>
                    <a:pt x="28" y="58"/>
                  </a:cubicBezTo>
                  <a:cubicBezTo>
                    <a:pt x="28" y="58"/>
                    <a:pt x="29" y="58"/>
                    <a:pt x="29" y="58"/>
                  </a:cubicBezTo>
                  <a:cubicBezTo>
                    <a:pt x="33" y="57"/>
                    <a:pt x="31" y="52"/>
                    <a:pt x="30" y="50"/>
                  </a:cubicBezTo>
                  <a:cubicBezTo>
                    <a:pt x="29" y="51"/>
                    <a:pt x="29" y="52"/>
                    <a:pt x="28" y="52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9" y="48"/>
                    <a:pt x="28" y="45"/>
                    <a:pt x="25" y="42"/>
                  </a:cubicBezTo>
                  <a:cubicBezTo>
                    <a:pt x="25" y="37"/>
                    <a:pt x="29" y="36"/>
                    <a:pt x="30" y="32"/>
                  </a:cubicBezTo>
                  <a:cubicBezTo>
                    <a:pt x="32" y="35"/>
                    <a:pt x="27" y="40"/>
                    <a:pt x="28" y="45"/>
                  </a:cubicBezTo>
                  <a:cubicBezTo>
                    <a:pt x="29" y="48"/>
                    <a:pt x="32" y="51"/>
                    <a:pt x="35" y="52"/>
                  </a:cubicBezTo>
                  <a:cubicBezTo>
                    <a:pt x="36" y="52"/>
                    <a:pt x="36" y="51"/>
                    <a:pt x="37" y="51"/>
                  </a:cubicBezTo>
                  <a:cubicBezTo>
                    <a:pt x="34" y="46"/>
                    <a:pt x="36" y="43"/>
                    <a:pt x="32" y="39"/>
                  </a:cubicBezTo>
                  <a:cubicBezTo>
                    <a:pt x="32" y="30"/>
                    <a:pt x="43" y="26"/>
                    <a:pt x="53" y="26"/>
                  </a:cubicBezTo>
                  <a:cubicBezTo>
                    <a:pt x="61" y="26"/>
                    <a:pt x="69" y="29"/>
                    <a:pt x="71" y="36"/>
                  </a:cubicBezTo>
                  <a:cubicBezTo>
                    <a:pt x="68" y="38"/>
                    <a:pt x="64" y="39"/>
                    <a:pt x="65" y="45"/>
                  </a:cubicBezTo>
                  <a:cubicBezTo>
                    <a:pt x="67" y="42"/>
                    <a:pt x="70" y="41"/>
                    <a:pt x="73" y="41"/>
                  </a:cubicBezTo>
                  <a:cubicBezTo>
                    <a:pt x="78" y="41"/>
                    <a:pt x="82" y="44"/>
                    <a:pt x="85" y="47"/>
                  </a:cubicBezTo>
                  <a:cubicBezTo>
                    <a:pt x="86" y="37"/>
                    <a:pt x="74" y="39"/>
                    <a:pt x="75" y="28"/>
                  </a:cubicBezTo>
                  <a:cubicBezTo>
                    <a:pt x="75" y="28"/>
                    <a:pt x="74" y="28"/>
                    <a:pt x="73" y="28"/>
                  </a:cubicBezTo>
                  <a:cubicBezTo>
                    <a:pt x="65" y="28"/>
                    <a:pt x="53" y="19"/>
                    <a:pt x="60" y="8"/>
                  </a:cubicBezTo>
                  <a:cubicBezTo>
                    <a:pt x="62" y="8"/>
                    <a:pt x="62" y="8"/>
                    <a:pt x="63" y="8"/>
                  </a:cubicBezTo>
                  <a:cubicBezTo>
                    <a:pt x="64" y="8"/>
                    <a:pt x="64" y="8"/>
                    <a:pt x="67" y="8"/>
                  </a:cubicBezTo>
                  <a:cubicBezTo>
                    <a:pt x="70" y="18"/>
                    <a:pt x="72" y="27"/>
                    <a:pt x="82" y="28"/>
                  </a:cubicBezTo>
                  <a:cubicBezTo>
                    <a:pt x="81" y="29"/>
                    <a:pt x="81" y="29"/>
                    <a:pt x="81" y="29"/>
                  </a:cubicBezTo>
                  <a:cubicBezTo>
                    <a:pt x="80" y="29"/>
                    <a:pt x="80" y="29"/>
                    <a:pt x="79" y="29"/>
                  </a:cubicBezTo>
                  <a:cubicBezTo>
                    <a:pt x="78" y="28"/>
                    <a:pt x="78" y="28"/>
                    <a:pt x="77" y="28"/>
                  </a:cubicBezTo>
                  <a:cubicBezTo>
                    <a:pt x="77" y="28"/>
                    <a:pt x="77" y="28"/>
                    <a:pt x="77" y="28"/>
                  </a:cubicBezTo>
                  <a:cubicBezTo>
                    <a:pt x="76" y="37"/>
                    <a:pt x="85" y="42"/>
                    <a:pt x="90" y="42"/>
                  </a:cubicBezTo>
                  <a:cubicBezTo>
                    <a:pt x="90" y="42"/>
                    <a:pt x="90" y="42"/>
                    <a:pt x="90" y="42"/>
                  </a:cubicBezTo>
                  <a:cubicBezTo>
                    <a:pt x="84" y="34"/>
                    <a:pt x="78" y="13"/>
                    <a:pt x="82" y="0"/>
                  </a:cubicBezTo>
                  <a:moveTo>
                    <a:pt x="108" y="0"/>
                  </a:moveTo>
                  <a:cubicBezTo>
                    <a:pt x="100" y="0"/>
                    <a:pt x="100" y="0"/>
                    <a:pt x="100" y="0"/>
                  </a:cubicBezTo>
                  <a:cubicBezTo>
                    <a:pt x="101" y="1"/>
                    <a:pt x="102" y="2"/>
                    <a:pt x="103" y="2"/>
                  </a:cubicBezTo>
                  <a:cubicBezTo>
                    <a:pt x="105" y="2"/>
                    <a:pt x="107" y="1"/>
                    <a:pt x="108" y="0"/>
                  </a:cubicBezTo>
                </a:path>
              </a:pathLst>
            </a:custGeom>
            <a:solidFill>
              <a:srgbClr val="E9E8E8">
                <a:alpha val="2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3" name="Freeform 829"/>
            <p:cNvSpPr>
              <a:spLocks/>
            </p:cNvSpPr>
            <p:nvPr/>
          </p:nvSpPr>
          <p:spPr bwMode="auto">
            <a:xfrm>
              <a:off x="1104" y="1209"/>
              <a:ext cx="31" cy="2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" y="0"/>
                </a:cxn>
                <a:cxn ang="0">
                  <a:pos x="4" y="5"/>
                </a:cxn>
                <a:cxn ang="0">
                  <a:pos x="5" y="5"/>
                </a:cxn>
                <a:cxn ang="0">
                  <a:pos x="6" y="0"/>
                </a:cxn>
              </a:cxnLst>
              <a:rect l="0" t="0" r="r" b="b"/>
              <a:pathLst>
                <a:path w="6" h="5">
                  <a:moveTo>
                    <a:pt x="6" y="0"/>
                  </a:moveTo>
                  <a:cubicBezTo>
                    <a:pt x="4" y="0"/>
                    <a:pt x="2" y="0"/>
                    <a:pt x="1" y="0"/>
                  </a:cubicBezTo>
                  <a:cubicBezTo>
                    <a:pt x="0" y="3"/>
                    <a:pt x="1" y="5"/>
                    <a:pt x="4" y="5"/>
                  </a:cubicBezTo>
                  <a:cubicBezTo>
                    <a:pt x="4" y="5"/>
                    <a:pt x="4" y="5"/>
                    <a:pt x="5" y="5"/>
                  </a:cubicBezTo>
                  <a:cubicBezTo>
                    <a:pt x="5" y="3"/>
                    <a:pt x="6" y="3"/>
                    <a:pt x="6" y="0"/>
                  </a:cubicBezTo>
                </a:path>
              </a:pathLst>
            </a:custGeom>
            <a:solidFill>
              <a:srgbClr val="E9E8E8">
                <a:alpha val="2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4" name="Freeform 830"/>
            <p:cNvSpPr>
              <a:spLocks/>
            </p:cNvSpPr>
            <p:nvPr/>
          </p:nvSpPr>
          <p:spPr bwMode="auto">
            <a:xfrm>
              <a:off x="1099" y="463"/>
              <a:ext cx="42" cy="31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3" y="6"/>
                </a:cxn>
                <a:cxn ang="0">
                  <a:pos x="4" y="0"/>
                </a:cxn>
              </a:cxnLst>
              <a:rect l="0" t="0" r="r" b="b"/>
              <a:pathLst>
                <a:path w="8" h="6">
                  <a:moveTo>
                    <a:pt x="4" y="0"/>
                  </a:moveTo>
                  <a:cubicBezTo>
                    <a:pt x="3" y="1"/>
                    <a:pt x="0" y="5"/>
                    <a:pt x="3" y="6"/>
                  </a:cubicBezTo>
                  <a:cubicBezTo>
                    <a:pt x="6" y="5"/>
                    <a:pt x="8" y="1"/>
                    <a:pt x="4" y="0"/>
                  </a:cubicBezTo>
                </a:path>
              </a:pathLst>
            </a:custGeom>
            <a:solidFill>
              <a:srgbClr val="E9E8E8">
                <a:alpha val="2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5" name="Freeform 831"/>
            <p:cNvSpPr>
              <a:spLocks/>
            </p:cNvSpPr>
            <p:nvPr/>
          </p:nvSpPr>
          <p:spPr bwMode="auto">
            <a:xfrm>
              <a:off x="1047" y="103"/>
              <a:ext cx="78" cy="103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8" y="20"/>
                </a:cxn>
                <a:cxn ang="0">
                  <a:pos x="13" y="13"/>
                </a:cxn>
                <a:cxn ang="0">
                  <a:pos x="9" y="7"/>
                </a:cxn>
                <a:cxn ang="0">
                  <a:pos x="14" y="2"/>
                </a:cxn>
                <a:cxn ang="0">
                  <a:pos x="9" y="0"/>
                </a:cxn>
              </a:cxnLst>
              <a:rect l="0" t="0" r="r" b="b"/>
              <a:pathLst>
                <a:path w="15" h="20">
                  <a:moveTo>
                    <a:pt x="9" y="0"/>
                  </a:moveTo>
                  <a:cubicBezTo>
                    <a:pt x="2" y="0"/>
                    <a:pt x="0" y="19"/>
                    <a:pt x="8" y="20"/>
                  </a:cubicBezTo>
                  <a:cubicBezTo>
                    <a:pt x="10" y="18"/>
                    <a:pt x="10" y="15"/>
                    <a:pt x="13" y="13"/>
                  </a:cubicBezTo>
                  <a:cubicBezTo>
                    <a:pt x="11" y="11"/>
                    <a:pt x="9" y="10"/>
                    <a:pt x="9" y="7"/>
                  </a:cubicBezTo>
                  <a:cubicBezTo>
                    <a:pt x="9" y="3"/>
                    <a:pt x="15" y="6"/>
                    <a:pt x="14" y="2"/>
                  </a:cubicBezTo>
                  <a:cubicBezTo>
                    <a:pt x="12" y="1"/>
                    <a:pt x="11" y="0"/>
                    <a:pt x="9" y="0"/>
                  </a:cubicBezTo>
                </a:path>
              </a:pathLst>
            </a:custGeom>
            <a:solidFill>
              <a:srgbClr val="E9E8E8">
                <a:alpha val="2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6" name="Freeform 832"/>
            <p:cNvSpPr>
              <a:spLocks/>
            </p:cNvSpPr>
            <p:nvPr/>
          </p:nvSpPr>
          <p:spPr bwMode="auto">
            <a:xfrm>
              <a:off x="1063" y="689"/>
              <a:ext cx="26" cy="21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3"/>
                </a:cxn>
                <a:cxn ang="0">
                  <a:pos x="3" y="4"/>
                </a:cxn>
                <a:cxn ang="0">
                  <a:pos x="5" y="2"/>
                </a:cxn>
                <a:cxn ang="0">
                  <a:pos x="2" y="0"/>
                </a:cxn>
              </a:cxnLst>
              <a:rect l="0" t="0" r="r" b="b"/>
              <a:pathLst>
                <a:path w="5" h="4">
                  <a:moveTo>
                    <a:pt x="2" y="0"/>
                  </a:moveTo>
                  <a:cubicBezTo>
                    <a:pt x="2" y="1"/>
                    <a:pt x="0" y="2"/>
                    <a:pt x="0" y="3"/>
                  </a:cubicBezTo>
                  <a:cubicBezTo>
                    <a:pt x="1" y="4"/>
                    <a:pt x="2" y="4"/>
                    <a:pt x="3" y="4"/>
                  </a:cubicBezTo>
                  <a:cubicBezTo>
                    <a:pt x="4" y="4"/>
                    <a:pt x="5" y="3"/>
                    <a:pt x="5" y="2"/>
                  </a:cubicBezTo>
                  <a:cubicBezTo>
                    <a:pt x="4" y="2"/>
                    <a:pt x="4" y="0"/>
                    <a:pt x="2" y="0"/>
                  </a:cubicBezTo>
                </a:path>
              </a:pathLst>
            </a:custGeom>
            <a:solidFill>
              <a:srgbClr val="E9E8E8">
                <a:alpha val="2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7" name="Freeform 833"/>
            <p:cNvSpPr>
              <a:spLocks/>
            </p:cNvSpPr>
            <p:nvPr/>
          </p:nvSpPr>
          <p:spPr bwMode="auto">
            <a:xfrm>
              <a:off x="995" y="129"/>
              <a:ext cx="78" cy="9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8" y="18"/>
                </a:cxn>
                <a:cxn ang="0">
                  <a:pos x="10" y="17"/>
                </a:cxn>
                <a:cxn ang="0">
                  <a:pos x="12" y="17"/>
                </a:cxn>
                <a:cxn ang="0">
                  <a:pos x="13" y="17"/>
                </a:cxn>
                <a:cxn ang="0">
                  <a:pos x="15" y="17"/>
                </a:cxn>
                <a:cxn ang="0">
                  <a:pos x="12" y="4"/>
                </a:cxn>
                <a:cxn ang="0">
                  <a:pos x="11" y="4"/>
                </a:cxn>
                <a:cxn ang="0">
                  <a:pos x="7" y="2"/>
                </a:cxn>
                <a:cxn ang="0">
                  <a:pos x="2" y="0"/>
                </a:cxn>
              </a:cxnLst>
              <a:rect l="0" t="0" r="r" b="b"/>
              <a:pathLst>
                <a:path w="15" h="18">
                  <a:moveTo>
                    <a:pt x="2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4" y="6"/>
                    <a:pt x="2" y="12"/>
                    <a:pt x="8" y="18"/>
                  </a:cubicBezTo>
                  <a:cubicBezTo>
                    <a:pt x="9" y="17"/>
                    <a:pt x="9" y="17"/>
                    <a:pt x="10" y="17"/>
                  </a:cubicBezTo>
                  <a:cubicBezTo>
                    <a:pt x="11" y="17"/>
                    <a:pt x="11" y="17"/>
                    <a:pt x="12" y="17"/>
                  </a:cubicBezTo>
                  <a:cubicBezTo>
                    <a:pt x="12" y="17"/>
                    <a:pt x="12" y="17"/>
                    <a:pt x="13" y="17"/>
                  </a:cubicBezTo>
                  <a:cubicBezTo>
                    <a:pt x="14" y="17"/>
                    <a:pt x="14" y="17"/>
                    <a:pt x="15" y="17"/>
                  </a:cubicBezTo>
                  <a:cubicBezTo>
                    <a:pt x="13" y="13"/>
                    <a:pt x="12" y="9"/>
                    <a:pt x="12" y="4"/>
                  </a:cubicBezTo>
                  <a:cubicBezTo>
                    <a:pt x="12" y="4"/>
                    <a:pt x="11" y="4"/>
                    <a:pt x="11" y="4"/>
                  </a:cubicBezTo>
                  <a:cubicBezTo>
                    <a:pt x="10" y="4"/>
                    <a:pt x="8" y="3"/>
                    <a:pt x="7" y="2"/>
                  </a:cubicBezTo>
                  <a:cubicBezTo>
                    <a:pt x="5" y="1"/>
                    <a:pt x="4" y="0"/>
                    <a:pt x="2" y="0"/>
                  </a:cubicBezTo>
                </a:path>
              </a:pathLst>
            </a:custGeom>
            <a:solidFill>
              <a:srgbClr val="E9E8E8">
                <a:alpha val="2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" name="Freeform 834"/>
            <p:cNvSpPr>
              <a:spLocks/>
            </p:cNvSpPr>
            <p:nvPr/>
          </p:nvSpPr>
          <p:spPr bwMode="auto">
            <a:xfrm>
              <a:off x="1001" y="221"/>
              <a:ext cx="72" cy="41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7" y="2"/>
                </a:cxn>
                <a:cxn ang="0">
                  <a:pos x="5" y="2"/>
                </a:cxn>
                <a:cxn ang="0">
                  <a:pos x="2" y="2"/>
                </a:cxn>
                <a:cxn ang="0">
                  <a:pos x="1" y="2"/>
                </a:cxn>
                <a:cxn ang="0">
                  <a:pos x="7" y="8"/>
                </a:cxn>
                <a:cxn ang="0">
                  <a:pos x="10" y="8"/>
                </a:cxn>
                <a:cxn ang="0">
                  <a:pos x="10" y="0"/>
                </a:cxn>
              </a:cxnLst>
              <a:rect l="0" t="0" r="r" b="b"/>
              <a:pathLst>
                <a:path w="14" h="8">
                  <a:moveTo>
                    <a:pt x="10" y="0"/>
                  </a:moveTo>
                  <a:cubicBezTo>
                    <a:pt x="9" y="2"/>
                    <a:pt x="8" y="2"/>
                    <a:pt x="7" y="2"/>
                  </a:cubicBezTo>
                  <a:cubicBezTo>
                    <a:pt x="7" y="2"/>
                    <a:pt x="6" y="2"/>
                    <a:pt x="5" y="2"/>
                  </a:cubicBezTo>
                  <a:cubicBezTo>
                    <a:pt x="4" y="2"/>
                    <a:pt x="3" y="2"/>
                    <a:pt x="2" y="2"/>
                  </a:cubicBezTo>
                  <a:cubicBezTo>
                    <a:pt x="2" y="2"/>
                    <a:pt x="2" y="2"/>
                    <a:pt x="1" y="2"/>
                  </a:cubicBezTo>
                  <a:cubicBezTo>
                    <a:pt x="0" y="7"/>
                    <a:pt x="3" y="8"/>
                    <a:pt x="7" y="8"/>
                  </a:cubicBezTo>
                  <a:cubicBezTo>
                    <a:pt x="8" y="8"/>
                    <a:pt x="9" y="8"/>
                    <a:pt x="10" y="8"/>
                  </a:cubicBezTo>
                  <a:cubicBezTo>
                    <a:pt x="10" y="6"/>
                    <a:pt x="14" y="0"/>
                    <a:pt x="10" y="0"/>
                  </a:cubicBezTo>
                </a:path>
              </a:pathLst>
            </a:custGeom>
            <a:solidFill>
              <a:srgbClr val="E9E8E8">
                <a:alpha val="2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Freeform 835"/>
            <p:cNvSpPr>
              <a:spLocks/>
            </p:cNvSpPr>
            <p:nvPr/>
          </p:nvSpPr>
          <p:spPr bwMode="auto">
            <a:xfrm>
              <a:off x="1001" y="602"/>
              <a:ext cx="57" cy="108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" y="6"/>
                </a:cxn>
                <a:cxn ang="0">
                  <a:pos x="10" y="9"/>
                </a:cxn>
                <a:cxn ang="0">
                  <a:pos x="0" y="21"/>
                </a:cxn>
                <a:cxn ang="0">
                  <a:pos x="11" y="8"/>
                </a:cxn>
                <a:cxn ang="0">
                  <a:pos x="3" y="0"/>
                </a:cxn>
              </a:cxnLst>
              <a:rect l="0" t="0" r="r" b="b"/>
              <a:pathLst>
                <a:path w="11" h="21">
                  <a:moveTo>
                    <a:pt x="3" y="0"/>
                  </a:moveTo>
                  <a:cubicBezTo>
                    <a:pt x="4" y="3"/>
                    <a:pt x="0" y="2"/>
                    <a:pt x="1" y="6"/>
                  </a:cubicBezTo>
                  <a:cubicBezTo>
                    <a:pt x="3" y="8"/>
                    <a:pt x="8" y="7"/>
                    <a:pt x="10" y="9"/>
                  </a:cubicBezTo>
                  <a:cubicBezTo>
                    <a:pt x="4" y="11"/>
                    <a:pt x="0" y="14"/>
                    <a:pt x="0" y="21"/>
                  </a:cubicBezTo>
                  <a:cubicBezTo>
                    <a:pt x="6" y="18"/>
                    <a:pt x="7" y="15"/>
                    <a:pt x="11" y="8"/>
                  </a:cubicBezTo>
                  <a:cubicBezTo>
                    <a:pt x="10" y="4"/>
                    <a:pt x="6" y="3"/>
                    <a:pt x="3" y="0"/>
                  </a:cubicBezTo>
                </a:path>
              </a:pathLst>
            </a:custGeom>
            <a:solidFill>
              <a:srgbClr val="E9E8E8">
                <a:alpha val="2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0" name="Freeform 836"/>
            <p:cNvSpPr>
              <a:spLocks/>
            </p:cNvSpPr>
            <p:nvPr/>
          </p:nvSpPr>
          <p:spPr bwMode="auto">
            <a:xfrm>
              <a:off x="1006" y="268"/>
              <a:ext cx="36" cy="2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5"/>
                </a:cxn>
                <a:cxn ang="0">
                  <a:pos x="7" y="0"/>
                </a:cxn>
                <a:cxn ang="0">
                  <a:pos x="6" y="0"/>
                </a:cxn>
              </a:cxnLst>
              <a:rect l="0" t="0" r="r" b="b"/>
              <a:pathLst>
                <a:path w="7" h="5">
                  <a:moveTo>
                    <a:pt x="6" y="0"/>
                  </a:moveTo>
                  <a:cubicBezTo>
                    <a:pt x="3" y="0"/>
                    <a:pt x="0" y="1"/>
                    <a:pt x="0" y="5"/>
                  </a:cubicBezTo>
                  <a:cubicBezTo>
                    <a:pt x="3" y="4"/>
                    <a:pt x="6" y="3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E9E8E8">
                <a:alpha val="2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1" name="Freeform 837"/>
            <p:cNvSpPr>
              <a:spLocks/>
            </p:cNvSpPr>
            <p:nvPr/>
          </p:nvSpPr>
          <p:spPr bwMode="auto">
            <a:xfrm>
              <a:off x="819" y="309"/>
              <a:ext cx="202" cy="216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27" y="4"/>
                </a:cxn>
                <a:cxn ang="0">
                  <a:pos x="19" y="7"/>
                </a:cxn>
                <a:cxn ang="0">
                  <a:pos x="14" y="6"/>
                </a:cxn>
                <a:cxn ang="0">
                  <a:pos x="9" y="10"/>
                </a:cxn>
                <a:cxn ang="0">
                  <a:pos x="7" y="9"/>
                </a:cxn>
                <a:cxn ang="0">
                  <a:pos x="16" y="15"/>
                </a:cxn>
                <a:cxn ang="0">
                  <a:pos x="17" y="15"/>
                </a:cxn>
                <a:cxn ang="0">
                  <a:pos x="11" y="19"/>
                </a:cxn>
                <a:cxn ang="0">
                  <a:pos x="9" y="19"/>
                </a:cxn>
                <a:cxn ang="0">
                  <a:pos x="12" y="22"/>
                </a:cxn>
                <a:cxn ang="0">
                  <a:pos x="9" y="24"/>
                </a:cxn>
                <a:cxn ang="0">
                  <a:pos x="7" y="24"/>
                </a:cxn>
                <a:cxn ang="0">
                  <a:pos x="0" y="27"/>
                </a:cxn>
                <a:cxn ang="0">
                  <a:pos x="0" y="32"/>
                </a:cxn>
                <a:cxn ang="0">
                  <a:pos x="6" y="34"/>
                </a:cxn>
                <a:cxn ang="0">
                  <a:pos x="12" y="27"/>
                </a:cxn>
                <a:cxn ang="0">
                  <a:pos x="11" y="38"/>
                </a:cxn>
                <a:cxn ang="0">
                  <a:pos x="13" y="33"/>
                </a:cxn>
                <a:cxn ang="0">
                  <a:pos x="13" y="42"/>
                </a:cxn>
                <a:cxn ang="0">
                  <a:pos x="19" y="37"/>
                </a:cxn>
                <a:cxn ang="0">
                  <a:pos x="22" y="38"/>
                </a:cxn>
                <a:cxn ang="0">
                  <a:pos x="13" y="23"/>
                </a:cxn>
                <a:cxn ang="0">
                  <a:pos x="14" y="24"/>
                </a:cxn>
                <a:cxn ang="0">
                  <a:pos x="20" y="13"/>
                </a:cxn>
                <a:cxn ang="0">
                  <a:pos x="18" y="20"/>
                </a:cxn>
                <a:cxn ang="0">
                  <a:pos x="19" y="20"/>
                </a:cxn>
                <a:cxn ang="0">
                  <a:pos x="24" y="25"/>
                </a:cxn>
                <a:cxn ang="0">
                  <a:pos x="29" y="18"/>
                </a:cxn>
                <a:cxn ang="0">
                  <a:pos x="26" y="9"/>
                </a:cxn>
                <a:cxn ang="0">
                  <a:pos x="27" y="12"/>
                </a:cxn>
                <a:cxn ang="0">
                  <a:pos x="38" y="1"/>
                </a:cxn>
                <a:cxn ang="0">
                  <a:pos x="34" y="0"/>
                </a:cxn>
              </a:cxnLst>
              <a:rect l="0" t="0" r="r" b="b"/>
              <a:pathLst>
                <a:path w="39" h="42">
                  <a:moveTo>
                    <a:pt x="34" y="0"/>
                  </a:moveTo>
                  <a:cubicBezTo>
                    <a:pt x="31" y="0"/>
                    <a:pt x="29" y="2"/>
                    <a:pt x="27" y="4"/>
                  </a:cubicBezTo>
                  <a:cubicBezTo>
                    <a:pt x="24" y="6"/>
                    <a:pt x="22" y="7"/>
                    <a:pt x="19" y="7"/>
                  </a:cubicBezTo>
                  <a:cubicBezTo>
                    <a:pt x="17" y="7"/>
                    <a:pt x="16" y="7"/>
                    <a:pt x="14" y="6"/>
                  </a:cubicBezTo>
                  <a:cubicBezTo>
                    <a:pt x="11" y="7"/>
                    <a:pt x="11" y="10"/>
                    <a:pt x="9" y="10"/>
                  </a:cubicBezTo>
                  <a:cubicBezTo>
                    <a:pt x="8" y="10"/>
                    <a:pt x="8" y="9"/>
                    <a:pt x="7" y="9"/>
                  </a:cubicBezTo>
                  <a:cubicBezTo>
                    <a:pt x="9" y="14"/>
                    <a:pt x="13" y="15"/>
                    <a:pt x="16" y="15"/>
                  </a:cubicBezTo>
                  <a:cubicBezTo>
                    <a:pt x="16" y="15"/>
                    <a:pt x="17" y="15"/>
                    <a:pt x="17" y="15"/>
                  </a:cubicBezTo>
                  <a:cubicBezTo>
                    <a:pt x="14" y="15"/>
                    <a:pt x="14" y="19"/>
                    <a:pt x="11" y="19"/>
                  </a:cubicBezTo>
                  <a:cubicBezTo>
                    <a:pt x="10" y="19"/>
                    <a:pt x="10" y="19"/>
                    <a:pt x="9" y="19"/>
                  </a:cubicBezTo>
                  <a:cubicBezTo>
                    <a:pt x="9" y="21"/>
                    <a:pt x="11" y="21"/>
                    <a:pt x="12" y="22"/>
                  </a:cubicBezTo>
                  <a:cubicBezTo>
                    <a:pt x="10" y="22"/>
                    <a:pt x="11" y="24"/>
                    <a:pt x="9" y="24"/>
                  </a:cubicBezTo>
                  <a:cubicBezTo>
                    <a:pt x="8" y="24"/>
                    <a:pt x="8" y="24"/>
                    <a:pt x="7" y="24"/>
                  </a:cubicBezTo>
                  <a:cubicBezTo>
                    <a:pt x="4" y="24"/>
                    <a:pt x="2" y="25"/>
                    <a:pt x="0" y="27"/>
                  </a:cubicBezTo>
                  <a:cubicBezTo>
                    <a:pt x="4" y="28"/>
                    <a:pt x="0" y="29"/>
                    <a:pt x="0" y="32"/>
                  </a:cubicBezTo>
                  <a:cubicBezTo>
                    <a:pt x="3" y="33"/>
                    <a:pt x="3" y="32"/>
                    <a:pt x="6" y="34"/>
                  </a:cubicBezTo>
                  <a:cubicBezTo>
                    <a:pt x="7" y="31"/>
                    <a:pt x="8" y="27"/>
                    <a:pt x="12" y="27"/>
                  </a:cubicBezTo>
                  <a:cubicBezTo>
                    <a:pt x="10" y="30"/>
                    <a:pt x="7" y="35"/>
                    <a:pt x="11" y="38"/>
                  </a:cubicBezTo>
                  <a:cubicBezTo>
                    <a:pt x="10" y="36"/>
                    <a:pt x="10" y="33"/>
                    <a:pt x="13" y="33"/>
                  </a:cubicBezTo>
                  <a:cubicBezTo>
                    <a:pt x="14" y="37"/>
                    <a:pt x="10" y="40"/>
                    <a:pt x="13" y="42"/>
                  </a:cubicBezTo>
                  <a:cubicBezTo>
                    <a:pt x="14" y="39"/>
                    <a:pt x="16" y="37"/>
                    <a:pt x="19" y="37"/>
                  </a:cubicBezTo>
                  <a:cubicBezTo>
                    <a:pt x="20" y="37"/>
                    <a:pt x="21" y="38"/>
                    <a:pt x="22" y="38"/>
                  </a:cubicBezTo>
                  <a:cubicBezTo>
                    <a:pt x="21" y="32"/>
                    <a:pt x="14" y="30"/>
                    <a:pt x="13" y="23"/>
                  </a:cubicBezTo>
                  <a:cubicBezTo>
                    <a:pt x="13" y="24"/>
                    <a:pt x="14" y="24"/>
                    <a:pt x="14" y="24"/>
                  </a:cubicBezTo>
                  <a:cubicBezTo>
                    <a:pt x="17" y="24"/>
                    <a:pt x="16" y="13"/>
                    <a:pt x="20" y="13"/>
                  </a:cubicBezTo>
                  <a:cubicBezTo>
                    <a:pt x="20" y="16"/>
                    <a:pt x="18" y="17"/>
                    <a:pt x="18" y="20"/>
                  </a:cubicBezTo>
                  <a:cubicBezTo>
                    <a:pt x="18" y="20"/>
                    <a:pt x="19" y="20"/>
                    <a:pt x="19" y="20"/>
                  </a:cubicBezTo>
                  <a:cubicBezTo>
                    <a:pt x="23" y="20"/>
                    <a:pt x="21" y="25"/>
                    <a:pt x="24" y="25"/>
                  </a:cubicBezTo>
                  <a:cubicBezTo>
                    <a:pt x="25" y="22"/>
                    <a:pt x="27" y="20"/>
                    <a:pt x="29" y="18"/>
                  </a:cubicBezTo>
                  <a:cubicBezTo>
                    <a:pt x="30" y="16"/>
                    <a:pt x="23" y="12"/>
                    <a:pt x="26" y="9"/>
                  </a:cubicBezTo>
                  <a:cubicBezTo>
                    <a:pt x="26" y="10"/>
                    <a:pt x="26" y="11"/>
                    <a:pt x="27" y="12"/>
                  </a:cubicBezTo>
                  <a:cubicBezTo>
                    <a:pt x="31" y="8"/>
                    <a:pt x="39" y="9"/>
                    <a:pt x="38" y="1"/>
                  </a:cubicBezTo>
                  <a:cubicBezTo>
                    <a:pt x="37" y="0"/>
                    <a:pt x="36" y="0"/>
                    <a:pt x="34" y="0"/>
                  </a:cubicBezTo>
                </a:path>
              </a:pathLst>
            </a:custGeom>
            <a:solidFill>
              <a:srgbClr val="E9E8E8">
                <a:alpha val="2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2" name="Freeform 838"/>
            <p:cNvSpPr>
              <a:spLocks/>
            </p:cNvSpPr>
            <p:nvPr/>
          </p:nvSpPr>
          <p:spPr bwMode="auto">
            <a:xfrm>
              <a:off x="892" y="221"/>
              <a:ext cx="119" cy="108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3" y="12"/>
                </a:cxn>
                <a:cxn ang="0">
                  <a:pos x="6" y="10"/>
                </a:cxn>
                <a:cxn ang="0">
                  <a:pos x="6" y="10"/>
                </a:cxn>
                <a:cxn ang="0">
                  <a:pos x="7" y="21"/>
                </a:cxn>
                <a:cxn ang="0">
                  <a:pos x="19" y="16"/>
                </a:cxn>
                <a:cxn ang="0">
                  <a:pos x="22" y="17"/>
                </a:cxn>
                <a:cxn ang="0">
                  <a:pos x="7" y="9"/>
                </a:cxn>
                <a:cxn ang="0">
                  <a:pos x="10" y="9"/>
                </a:cxn>
                <a:cxn ang="0">
                  <a:pos x="21" y="11"/>
                </a:cxn>
                <a:cxn ang="0">
                  <a:pos x="7" y="0"/>
                </a:cxn>
              </a:cxnLst>
              <a:rect l="0" t="0" r="r" b="b"/>
              <a:pathLst>
                <a:path w="23" h="21">
                  <a:moveTo>
                    <a:pt x="7" y="0"/>
                  </a:moveTo>
                  <a:cubicBezTo>
                    <a:pt x="6" y="4"/>
                    <a:pt x="0" y="8"/>
                    <a:pt x="3" y="12"/>
                  </a:cubicBezTo>
                  <a:cubicBezTo>
                    <a:pt x="3" y="11"/>
                    <a:pt x="4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4"/>
                    <a:pt x="8" y="17"/>
                    <a:pt x="7" y="21"/>
                  </a:cubicBezTo>
                  <a:cubicBezTo>
                    <a:pt x="12" y="21"/>
                    <a:pt x="15" y="16"/>
                    <a:pt x="19" y="16"/>
                  </a:cubicBezTo>
                  <a:cubicBezTo>
                    <a:pt x="20" y="16"/>
                    <a:pt x="21" y="16"/>
                    <a:pt x="22" y="17"/>
                  </a:cubicBezTo>
                  <a:cubicBezTo>
                    <a:pt x="23" y="9"/>
                    <a:pt x="12" y="12"/>
                    <a:pt x="7" y="9"/>
                  </a:cubicBezTo>
                  <a:cubicBezTo>
                    <a:pt x="8" y="9"/>
                    <a:pt x="9" y="9"/>
                    <a:pt x="10" y="9"/>
                  </a:cubicBezTo>
                  <a:cubicBezTo>
                    <a:pt x="15" y="9"/>
                    <a:pt x="19" y="10"/>
                    <a:pt x="21" y="11"/>
                  </a:cubicBezTo>
                  <a:cubicBezTo>
                    <a:pt x="19" y="4"/>
                    <a:pt x="14" y="1"/>
                    <a:pt x="7" y="0"/>
                  </a:cubicBezTo>
                </a:path>
              </a:pathLst>
            </a:custGeom>
            <a:solidFill>
              <a:srgbClr val="E9E8E8">
                <a:alpha val="2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3" name="Freeform 839"/>
            <p:cNvSpPr>
              <a:spLocks/>
            </p:cNvSpPr>
            <p:nvPr/>
          </p:nvSpPr>
          <p:spPr bwMode="auto">
            <a:xfrm>
              <a:off x="944" y="607"/>
              <a:ext cx="72" cy="7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7"/>
                </a:cxn>
                <a:cxn ang="0">
                  <a:pos x="3" y="10"/>
                </a:cxn>
                <a:cxn ang="0">
                  <a:pos x="6" y="14"/>
                </a:cxn>
                <a:cxn ang="0">
                  <a:pos x="14" y="7"/>
                </a:cxn>
                <a:cxn ang="0">
                  <a:pos x="0" y="0"/>
                </a:cxn>
              </a:cxnLst>
              <a:rect l="0" t="0" r="r" b="b"/>
              <a:pathLst>
                <a:path w="14" h="14">
                  <a:moveTo>
                    <a:pt x="0" y="0"/>
                  </a:moveTo>
                  <a:cubicBezTo>
                    <a:pt x="0" y="4"/>
                    <a:pt x="4" y="4"/>
                    <a:pt x="6" y="7"/>
                  </a:cubicBezTo>
                  <a:cubicBezTo>
                    <a:pt x="6" y="10"/>
                    <a:pt x="3" y="8"/>
                    <a:pt x="3" y="10"/>
                  </a:cubicBezTo>
                  <a:cubicBezTo>
                    <a:pt x="4" y="11"/>
                    <a:pt x="5" y="12"/>
                    <a:pt x="6" y="14"/>
                  </a:cubicBezTo>
                  <a:cubicBezTo>
                    <a:pt x="10" y="12"/>
                    <a:pt x="14" y="12"/>
                    <a:pt x="14" y="7"/>
                  </a:cubicBezTo>
                  <a:cubicBezTo>
                    <a:pt x="9" y="4"/>
                    <a:pt x="5" y="5"/>
                    <a:pt x="0" y="0"/>
                  </a:cubicBezTo>
                </a:path>
              </a:pathLst>
            </a:custGeom>
            <a:solidFill>
              <a:srgbClr val="E9E8E8">
                <a:alpha val="2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4" name="Freeform 840"/>
            <p:cNvSpPr>
              <a:spLocks/>
            </p:cNvSpPr>
            <p:nvPr/>
          </p:nvSpPr>
          <p:spPr bwMode="auto">
            <a:xfrm>
              <a:off x="866" y="1301"/>
              <a:ext cx="41" cy="21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4" y="4"/>
                </a:cxn>
                <a:cxn ang="0">
                  <a:pos x="6" y="4"/>
                </a:cxn>
                <a:cxn ang="0">
                  <a:pos x="8" y="3"/>
                </a:cxn>
                <a:cxn ang="0">
                  <a:pos x="3" y="0"/>
                </a:cxn>
              </a:cxnLst>
              <a:rect l="0" t="0" r="r" b="b"/>
              <a:pathLst>
                <a:path w="8" h="4">
                  <a:moveTo>
                    <a:pt x="3" y="0"/>
                  </a:moveTo>
                  <a:cubicBezTo>
                    <a:pt x="1" y="0"/>
                    <a:pt x="0" y="1"/>
                    <a:pt x="0" y="4"/>
                  </a:cubicBezTo>
                  <a:cubicBezTo>
                    <a:pt x="1" y="4"/>
                    <a:pt x="1" y="4"/>
                    <a:pt x="2" y="4"/>
                  </a:cubicBezTo>
                  <a:cubicBezTo>
                    <a:pt x="2" y="4"/>
                    <a:pt x="3" y="4"/>
                    <a:pt x="4" y="4"/>
                  </a:cubicBezTo>
                  <a:cubicBezTo>
                    <a:pt x="4" y="4"/>
                    <a:pt x="5" y="4"/>
                    <a:pt x="6" y="4"/>
                  </a:cubicBezTo>
                  <a:cubicBezTo>
                    <a:pt x="7" y="4"/>
                    <a:pt x="8" y="4"/>
                    <a:pt x="8" y="3"/>
                  </a:cubicBezTo>
                  <a:cubicBezTo>
                    <a:pt x="7" y="1"/>
                    <a:pt x="5" y="0"/>
                    <a:pt x="3" y="0"/>
                  </a:cubicBezTo>
                </a:path>
              </a:pathLst>
            </a:custGeom>
            <a:solidFill>
              <a:srgbClr val="E9E8E8">
                <a:alpha val="2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5" name="Freeform 841"/>
            <p:cNvSpPr>
              <a:spLocks/>
            </p:cNvSpPr>
            <p:nvPr/>
          </p:nvSpPr>
          <p:spPr bwMode="auto">
            <a:xfrm>
              <a:off x="793" y="149"/>
              <a:ext cx="109" cy="72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8" y="5"/>
                </a:cxn>
                <a:cxn ang="0">
                  <a:pos x="5" y="1"/>
                </a:cxn>
                <a:cxn ang="0">
                  <a:pos x="1" y="11"/>
                </a:cxn>
                <a:cxn ang="0">
                  <a:pos x="1" y="12"/>
                </a:cxn>
                <a:cxn ang="0">
                  <a:pos x="4" y="9"/>
                </a:cxn>
                <a:cxn ang="0">
                  <a:pos x="6" y="7"/>
                </a:cxn>
                <a:cxn ang="0">
                  <a:pos x="8" y="8"/>
                </a:cxn>
                <a:cxn ang="0">
                  <a:pos x="4" y="13"/>
                </a:cxn>
                <a:cxn ang="0">
                  <a:pos x="5" y="14"/>
                </a:cxn>
                <a:cxn ang="0">
                  <a:pos x="7" y="14"/>
                </a:cxn>
                <a:cxn ang="0">
                  <a:pos x="8" y="13"/>
                </a:cxn>
                <a:cxn ang="0">
                  <a:pos x="9" y="14"/>
                </a:cxn>
                <a:cxn ang="0">
                  <a:pos x="9" y="8"/>
                </a:cxn>
                <a:cxn ang="0">
                  <a:pos x="21" y="4"/>
                </a:cxn>
                <a:cxn ang="0">
                  <a:pos x="18" y="4"/>
                </a:cxn>
                <a:cxn ang="0">
                  <a:pos x="9" y="0"/>
                </a:cxn>
              </a:cxnLst>
              <a:rect l="0" t="0" r="r" b="b"/>
              <a:pathLst>
                <a:path w="21" h="14">
                  <a:moveTo>
                    <a:pt x="9" y="0"/>
                  </a:moveTo>
                  <a:cubicBezTo>
                    <a:pt x="6" y="1"/>
                    <a:pt x="10" y="5"/>
                    <a:pt x="8" y="5"/>
                  </a:cubicBezTo>
                  <a:cubicBezTo>
                    <a:pt x="4" y="4"/>
                    <a:pt x="6" y="3"/>
                    <a:pt x="5" y="1"/>
                  </a:cubicBezTo>
                  <a:cubicBezTo>
                    <a:pt x="0" y="2"/>
                    <a:pt x="0" y="7"/>
                    <a:pt x="1" y="11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2" y="12"/>
                    <a:pt x="3" y="10"/>
                    <a:pt x="4" y="9"/>
                  </a:cubicBezTo>
                  <a:cubicBezTo>
                    <a:pt x="5" y="8"/>
                    <a:pt x="5" y="7"/>
                    <a:pt x="6" y="7"/>
                  </a:cubicBezTo>
                  <a:cubicBezTo>
                    <a:pt x="7" y="7"/>
                    <a:pt x="7" y="7"/>
                    <a:pt x="8" y="8"/>
                  </a:cubicBezTo>
                  <a:cubicBezTo>
                    <a:pt x="5" y="8"/>
                    <a:pt x="4" y="10"/>
                    <a:pt x="4" y="13"/>
                  </a:cubicBezTo>
                  <a:cubicBezTo>
                    <a:pt x="4" y="14"/>
                    <a:pt x="4" y="14"/>
                    <a:pt x="5" y="14"/>
                  </a:cubicBezTo>
                  <a:cubicBezTo>
                    <a:pt x="6" y="14"/>
                    <a:pt x="6" y="14"/>
                    <a:pt x="7" y="14"/>
                  </a:cubicBezTo>
                  <a:cubicBezTo>
                    <a:pt x="7" y="14"/>
                    <a:pt x="8" y="13"/>
                    <a:pt x="8" y="13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10" y="10"/>
                    <a:pt x="10" y="12"/>
                    <a:pt x="9" y="8"/>
                  </a:cubicBezTo>
                  <a:cubicBezTo>
                    <a:pt x="12" y="5"/>
                    <a:pt x="20" y="8"/>
                    <a:pt x="21" y="4"/>
                  </a:cubicBezTo>
                  <a:cubicBezTo>
                    <a:pt x="20" y="4"/>
                    <a:pt x="19" y="4"/>
                    <a:pt x="18" y="4"/>
                  </a:cubicBezTo>
                  <a:cubicBezTo>
                    <a:pt x="14" y="4"/>
                    <a:pt x="12" y="1"/>
                    <a:pt x="9" y="0"/>
                  </a:cubicBezTo>
                </a:path>
              </a:pathLst>
            </a:custGeom>
            <a:solidFill>
              <a:srgbClr val="E9E8E8">
                <a:alpha val="2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6" name="Freeform 842"/>
            <p:cNvSpPr>
              <a:spLocks/>
            </p:cNvSpPr>
            <p:nvPr/>
          </p:nvSpPr>
          <p:spPr bwMode="auto">
            <a:xfrm>
              <a:off x="850" y="190"/>
              <a:ext cx="31" cy="31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1" y="0"/>
                </a:cxn>
                <a:cxn ang="0">
                  <a:pos x="0" y="5"/>
                </a:cxn>
                <a:cxn ang="0">
                  <a:pos x="3" y="6"/>
                </a:cxn>
                <a:cxn ang="0">
                  <a:pos x="6" y="5"/>
                </a:cxn>
                <a:cxn ang="0">
                  <a:pos x="6" y="1"/>
                </a:cxn>
                <a:cxn ang="0">
                  <a:pos x="2" y="0"/>
                </a:cxn>
              </a:cxnLst>
              <a:rect l="0" t="0" r="r" b="b"/>
              <a:pathLst>
                <a:path w="6" h="6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2" y="2"/>
                    <a:pt x="0" y="3"/>
                    <a:pt x="0" y="5"/>
                  </a:cubicBezTo>
                  <a:cubicBezTo>
                    <a:pt x="1" y="5"/>
                    <a:pt x="2" y="6"/>
                    <a:pt x="3" y="6"/>
                  </a:cubicBezTo>
                  <a:cubicBezTo>
                    <a:pt x="4" y="6"/>
                    <a:pt x="5" y="5"/>
                    <a:pt x="6" y="5"/>
                  </a:cubicBezTo>
                  <a:cubicBezTo>
                    <a:pt x="6" y="3"/>
                    <a:pt x="6" y="2"/>
                    <a:pt x="6" y="1"/>
                  </a:cubicBezTo>
                  <a:cubicBezTo>
                    <a:pt x="4" y="1"/>
                    <a:pt x="4" y="0"/>
                    <a:pt x="2" y="0"/>
                  </a:cubicBezTo>
                </a:path>
              </a:pathLst>
            </a:custGeom>
            <a:solidFill>
              <a:srgbClr val="E9E8E8">
                <a:alpha val="2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7" name="Freeform 843"/>
            <p:cNvSpPr>
              <a:spLocks/>
            </p:cNvSpPr>
            <p:nvPr/>
          </p:nvSpPr>
          <p:spPr bwMode="auto">
            <a:xfrm>
              <a:off x="814" y="1270"/>
              <a:ext cx="41" cy="5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1" y="10"/>
                </a:cxn>
                <a:cxn ang="0">
                  <a:pos x="2" y="10"/>
                </a:cxn>
                <a:cxn ang="0">
                  <a:pos x="4" y="10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2" y="0"/>
                </a:cxn>
              </a:cxnLst>
              <a:rect l="0" t="0" r="r" b="b"/>
              <a:pathLst>
                <a:path w="8" h="10">
                  <a:moveTo>
                    <a:pt x="2" y="0"/>
                  </a:moveTo>
                  <a:cubicBezTo>
                    <a:pt x="1" y="3"/>
                    <a:pt x="0" y="6"/>
                    <a:pt x="1" y="10"/>
                  </a:cubicBezTo>
                  <a:cubicBezTo>
                    <a:pt x="1" y="10"/>
                    <a:pt x="2" y="10"/>
                    <a:pt x="2" y="10"/>
                  </a:cubicBezTo>
                  <a:cubicBezTo>
                    <a:pt x="3" y="10"/>
                    <a:pt x="3" y="10"/>
                    <a:pt x="4" y="10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4" y="8"/>
                    <a:pt x="6" y="1"/>
                    <a:pt x="2" y="0"/>
                  </a:cubicBezTo>
                </a:path>
              </a:pathLst>
            </a:custGeom>
            <a:solidFill>
              <a:srgbClr val="E9E8E8">
                <a:alpha val="2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8" name="Freeform 844"/>
            <p:cNvSpPr>
              <a:spLocks/>
            </p:cNvSpPr>
            <p:nvPr/>
          </p:nvSpPr>
          <p:spPr bwMode="auto">
            <a:xfrm>
              <a:off x="788" y="1270"/>
              <a:ext cx="26" cy="52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0"/>
                </a:cxn>
                <a:cxn ang="0">
                  <a:pos x="2" y="10"/>
                </a:cxn>
                <a:cxn ang="0">
                  <a:pos x="5" y="9"/>
                </a:cxn>
                <a:cxn ang="0">
                  <a:pos x="1" y="0"/>
                </a:cxn>
              </a:cxnLst>
              <a:rect l="0" t="0" r="r" b="b"/>
              <a:pathLst>
                <a:path w="5" h="10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4"/>
                    <a:pt x="0" y="10"/>
                    <a:pt x="2" y="10"/>
                  </a:cubicBezTo>
                  <a:cubicBezTo>
                    <a:pt x="3" y="10"/>
                    <a:pt x="4" y="10"/>
                    <a:pt x="5" y="9"/>
                  </a:cubicBezTo>
                  <a:cubicBezTo>
                    <a:pt x="1" y="9"/>
                    <a:pt x="5" y="0"/>
                    <a:pt x="1" y="0"/>
                  </a:cubicBezTo>
                </a:path>
              </a:pathLst>
            </a:custGeom>
            <a:solidFill>
              <a:srgbClr val="E9E8E8">
                <a:alpha val="2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9" name="Freeform 845"/>
            <p:cNvSpPr>
              <a:spLocks/>
            </p:cNvSpPr>
            <p:nvPr/>
          </p:nvSpPr>
          <p:spPr bwMode="auto">
            <a:xfrm>
              <a:off x="762" y="1270"/>
              <a:ext cx="21" cy="31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1" y="6"/>
                </a:cxn>
                <a:cxn ang="0">
                  <a:pos x="2" y="6"/>
                </a:cxn>
                <a:cxn ang="0">
                  <a:pos x="4" y="3"/>
                </a:cxn>
                <a:cxn ang="0">
                  <a:pos x="2" y="0"/>
                </a:cxn>
              </a:cxnLst>
              <a:rect l="0" t="0" r="r" b="b"/>
              <a:pathLst>
                <a:path w="4" h="6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3" y="3"/>
                    <a:pt x="0" y="3"/>
                    <a:pt x="1" y="6"/>
                  </a:cubicBezTo>
                  <a:cubicBezTo>
                    <a:pt x="1" y="6"/>
                    <a:pt x="2" y="6"/>
                    <a:pt x="2" y="6"/>
                  </a:cubicBezTo>
                  <a:cubicBezTo>
                    <a:pt x="3" y="6"/>
                    <a:pt x="4" y="4"/>
                    <a:pt x="4" y="3"/>
                  </a:cubicBezTo>
                  <a:cubicBezTo>
                    <a:pt x="4" y="2"/>
                    <a:pt x="3" y="0"/>
                    <a:pt x="2" y="0"/>
                  </a:cubicBezTo>
                </a:path>
              </a:pathLst>
            </a:custGeom>
            <a:solidFill>
              <a:srgbClr val="E9E8E8">
                <a:alpha val="2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0" name="Freeform 846"/>
            <p:cNvSpPr>
              <a:spLocks/>
            </p:cNvSpPr>
            <p:nvPr/>
          </p:nvSpPr>
          <p:spPr bwMode="auto">
            <a:xfrm>
              <a:off x="747" y="1312"/>
              <a:ext cx="20" cy="1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1"/>
                </a:cxn>
                <a:cxn ang="0">
                  <a:pos x="1" y="2"/>
                </a:cxn>
                <a:cxn ang="0">
                  <a:pos x="4" y="1"/>
                </a:cxn>
                <a:cxn ang="0">
                  <a:pos x="2" y="0"/>
                </a:cxn>
              </a:cxnLst>
              <a:rect l="0" t="0" r="r" b="b"/>
              <a:pathLst>
                <a:path w="4" h="2">
                  <a:moveTo>
                    <a:pt x="2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2" y="2"/>
                    <a:pt x="3" y="2"/>
                    <a:pt x="4" y="1"/>
                  </a:cubicBezTo>
                  <a:cubicBezTo>
                    <a:pt x="3" y="0"/>
                    <a:pt x="3" y="0"/>
                    <a:pt x="2" y="0"/>
                  </a:cubicBezTo>
                </a:path>
              </a:pathLst>
            </a:custGeom>
            <a:solidFill>
              <a:srgbClr val="E9E8E8">
                <a:alpha val="2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1" name="Freeform 847"/>
            <p:cNvSpPr>
              <a:spLocks/>
            </p:cNvSpPr>
            <p:nvPr/>
          </p:nvSpPr>
          <p:spPr bwMode="auto">
            <a:xfrm>
              <a:off x="736" y="1286"/>
              <a:ext cx="21" cy="20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3" y="4"/>
                </a:cxn>
                <a:cxn ang="0">
                  <a:pos x="4" y="3"/>
                </a:cxn>
                <a:cxn ang="0">
                  <a:pos x="1" y="0"/>
                </a:cxn>
              </a:cxnLst>
              <a:rect l="0" t="0" r="r" b="b"/>
              <a:pathLst>
                <a:path w="4" h="4">
                  <a:moveTo>
                    <a:pt x="1" y="0"/>
                  </a:moveTo>
                  <a:cubicBezTo>
                    <a:pt x="0" y="2"/>
                    <a:pt x="2" y="4"/>
                    <a:pt x="3" y="4"/>
                  </a:cubicBezTo>
                  <a:cubicBezTo>
                    <a:pt x="3" y="4"/>
                    <a:pt x="4" y="3"/>
                    <a:pt x="4" y="3"/>
                  </a:cubicBezTo>
                  <a:cubicBezTo>
                    <a:pt x="2" y="2"/>
                    <a:pt x="2" y="1"/>
                    <a:pt x="1" y="0"/>
                  </a:cubicBezTo>
                </a:path>
              </a:pathLst>
            </a:custGeom>
            <a:solidFill>
              <a:srgbClr val="E9E8E8">
                <a:alpha val="2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2" name="Freeform 848"/>
            <p:cNvSpPr>
              <a:spLocks/>
            </p:cNvSpPr>
            <p:nvPr/>
          </p:nvSpPr>
          <p:spPr bwMode="auto">
            <a:xfrm>
              <a:off x="643" y="756"/>
              <a:ext cx="98" cy="67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3"/>
                </a:cxn>
                <a:cxn ang="0">
                  <a:pos x="18" y="13"/>
                </a:cxn>
                <a:cxn ang="0">
                  <a:pos x="6" y="0"/>
                </a:cxn>
              </a:cxnLst>
              <a:rect l="0" t="0" r="r" b="b"/>
              <a:pathLst>
                <a:path w="19" h="13">
                  <a:moveTo>
                    <a:pt x="6" y="0"/>
                  </a:moveTo>
                  <a:cubicBezTo>
                    <a:pt x="4" y="0"/>
                    <a:pt x="2" y="1"/>
                    <a:pt x="0" y="3"/>
                  </a:cubicBezTo>
                  <a:cubicBezTo>
                    <a:pt x="9" y="3"/>
                    <a:pt x="12" y="10"/>
                    <a:pt x="18" y="13"/>
                  </a:cubicBezTo>
                  <a:cubicBezTo>
                    <a:pt x="19" y="6"/>
                    <a:pt x="13" y="0"/>
                    <a:pt x="6" y="0"/>
                  </a:cubicBezTo>
                </a:path>
              </a:pathLst>
            </a:custGeom>
            <a:solidFill>
              <a:srgbClr val="E9E8E8">
                <a:alpha val="2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3" name="Freeform 849"/>
            <p:cNvSpPr>
              <a:spLocks/>
            </p:cNvSpPr>
            <p:nvPr/>
          </p:nvSpPr>
          <p:spPr bwMode="auto">
            <a:xfrm>
              <a:off x="653" y="689"/>
              <a:ext cx="94" cy="10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3"/>
                </a:cxn>
                <a:cxn ang="0">
                  <a:pos x="3" y="11"/>
                </a:cxn>
                <a:cxn ang="0">
                  <a:pos x="6" y="11"/>
                </a:cxn>
                <a:cxn ang="0">
                  <a:pos x="18" y="21"/>
                </a:cxn>
                <a:cxn ang="0">
                  <a:pos x="6" y="0"/>
                </a:cxn>
              </a:cxnLst>
              <a:rect l="0" t="0" r="r" b="b"/>
              <a:pathLst>
                <a:path w="18" h="21">
                  <a:moveTo>
                    <a:pt x="6" y="0"/>
                  </a:moveTo>
                  <a:cubicBezTo>
                    <a:pt x="5" y="2"/>
                    <a:pt x="3" y="3"/>
                    <a:pt x="0" y="3"/>
                  </a:cubicBezTo>
                  <a:cubicBezTo>
                    <a:pt x="3" y="7"/>
                    <a:pt x="3" y="8"/>
                    <a:pt x="3" y="11"/>
                  </a:cubicBezTo>
                  <a:cubicBezTo>
                    <a:pt x="4" y="11"/>
                    <a:pt x="5" y="11"/>
                    <a:pt x="6" y="11"/>
                  </a:cubicBezTo>
                  <a:cubicBezTo>
                    <a:pt x="12" y="11"/>
                    <a:pt x="16" y="17"/>
                    <a:pt x="18" y="21"/>
                  </a:cubicBezTo>
                  <a:cubicBezTo>
                    <a:pt x="17" y="11"/>
                    <a:pt x="14" y="3"/>
                    <a:pt x="6" y="0"/>
                  </a:cubicBezTo>
                </a:path>
              </a:pathLst>
            </a:custGeom>
            <a:solidFill>
              <a:srgbClr val="E9E8E8">
                <a:alpha val="2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4" name="Freeform 850"/>
            <p:cNvSpPr>
              <a:spLocks/>
            </p:cNvSpPr>
            <p:nvPr/>
          </p:nvSpPr>
          <p:spPr bwMode="auto">
            <a:xfrm>
              <a:off x="498" y="463"/>
              <a:ext cx="223" cy="242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10" y="12"/>
                </a:cxn>
                <a:cxn ang="0">
                  <a:pos x="4" y="16"/>
                </a:cxn>
                <a:cxn ang="0">
                  <a:pos x="15" y="14"/>
                </a:cxn>
                <a:cxn ang="0">
                  <a:pos x="16" y="14"/>
                </a:cxn>
                <a:cxn ang="0">
                  <a:pos x="15" y="17"/>
                </a:cxn>
                <a:cxn ang="0">
                  <a:pos x="18" y="17"/>
                </a:cxn>
                <a:cxn ang="0">
                  <a:pos x="28" y="22"/>
                </a:cxn>
                <a:cxn ang="0">
                  <a:pos x="18" y="19"/>
                </a:cxn>
                <a:cxn ang="0">
                  <a:pos x="14" y="20"/>
                </a:cxn>
                <a:cxn ang="0">
                  <a:pos x="14" y="25"/>
                </a:cxn>
                <a:cxn ang="0">
                  <a:pos x="16" y="47"/>
                </a:cxn>
                <a:cxn ang="0">
                  <a:pos x="21" y="46"/>
                </a:cxn>
                <a:cxn ang="0">
                  <a:pos x="22" y="38"/>
                </a:cxn>
                <a:cxn ang="0">
                  <a:pos x="21" y="38"/>
                </a:cxn>
                <a:cxn ang="0">
                  <a:pos x="20" y="40"/>
                </a:cxn>
                <a:cxn ang="0">
                  <a:pos x="18" y="43"/>
                </a:cxn>
                <a:cxn ang="0">
                  <a:pos x="18" y="43"/>
                </a:cxn>
                <a:cxn ang="0">
                  <a:pos x="25" y="28"/>
                </a:cxn>
                <a:cxn ang="0">
                  <a:pos x="25" y="28"/>
                </a:cxn>
                <a:cxn ang="0">
                  <a:pos x="40" y="40"/>
                </a:cxn>
                <a:cxn ang="0">
                  <a:pos x="35" y="24"/>
                </a:cxn>
                <a:cxn ang="0">
                  <a:pos x="41" y="29"/>
                </a:cxn>
                <a:cxn ang="0">
                  <a:pos x="40" y="21"/>
                </a:cxn>
                <a:cxn ang="0">
                  <a:pos x="35" y="23"/>
                </a:cxn>
                <a:cxn ang="0">
                  <a:pos x="21" y="5"/>
                </a:cxn>
                <a:cxn ang="0">
                  <a:pos x="20" y="14"/>
                </a:cxn>
                <a:cxn ang="0">
                  <a:pos x="4" y="0"/>
                </a:cxn>
              </a:cxnLst>
              <a:rect l="0" t="0" r="r" b="b"/>
              <a:pathLst>
                <a:path w="43" h="47">
                  <a:moveTo>
                    <a:pt x="4" y="0"/>
                  </a:moveTo>
                  <a:cubicBezTo>
                    <a:pt x="4" y="6"/>
                    <a:pt x="7" y="9"/>
                    <a:pt x="10" y="12"/>
                  </a:cubicBezTo>
                  <a:cubicBezTo>
                    <a:pt x="9" y="13"/>
                    <a:pt x="4" y="12"/>
                    <a:pt x="4" y="16"/>
                  </a:cubicBezTo>
                  <a:cubicBezTo>
                    <a:pt x="8" y="16"/>
                    <a:pt x="10" y="14"/>
                    <a:pt x="15" y="14"/>
                  </a:cubicBezTo>
                  <a:cubicBezTo>
                    <a:pt x="15" y="14"/>
                    <a:pt x="15" y="14"/>
                    <a:pt x="16" y="14"/>
                  </a:cubicBezTo>
                  <a:cubicBezTo>
                    <a:pt x="16" y="15"/>
                    <a:pt x="14" y="15"/>
                    <a:pt x="15" y="17"/>
                  </a:cubicBezTo>
                  <a:cubicBezTo>
                    <a:pt x="16" y="17"/>
                    <a:pt x="17" y="17"/>
                    <a:pt x="18" y="17"/>
                  </a:cubicBezTo>
                  <a:cubicBezTo>
                    <a:pt x="23" y="17"/>
                    <a:pt x="27" y="18"/>
                    <a:pt x="28" y="22"/>
                  </a:cubicBezTo>
                  <a:cubicBezTo>
                    <a:pt x="25" y="21"/>
                    <a:pt x="22" y="19"/>
                    <a:pt x="18" y="19"/>
                  </a:cubicBezTo>
                  <a:cubicBezTo>
                    <a:pt x="17" y="19"/>
                    <a:pt x="15" y="20"/>
                    <a:pt x="14" y="20"/>
                  </a:cubicBezTo>
                  <a:cubicBezTo>
                    <a:pt x="13" y="23"/>
                    <a:pt x="13" y="22"/>
                    <a:pt x="14" y="25"/>
                  </a:cubicBezTo>
                  <a:cubicBezTo>
                    <a:pt x="0" y="26"/>
                    <a:pt x="5" y="47"/>
                    <a:pt x="16" y="47"/>
                  </a:cubicBezTo>
                  <a:cubicBezTo>
                    <a:pt x="18" y="47"/>
                    <a:pt x="19" y="47"/>
                    <a:pt x="21" y="46"/>
                  </a:cubicBezTo>
                  <a:cubicBezTo>
                    <a:pt x="23" y="44"/>
                    <a:pt x="22" y="41"/>
                    <a:pt x="22" y="38"/>
                  </a:cubicBezTo>
                  <a:cubicBezTo>
                    <a:pt x="22" y="38"/>
                    <a:pt x="22" y="38"/>
                    <a:pt x="21" y="38"/>
                  </a:cubicBezTo>
                  <a:cubicBezTo>
                    <a:pt x="20" y="38"/>
                    <a:pt x="20" y="39"/>
                    <a:pt x="20" y="40"/>
                  </a:cubicBezTo>
                  <a:cubicBezTo>
                    <a:pt x="20" y="42"/>
                    <a:pt x="20" y="43"/>
                    <a:pt x="18" y="43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6" y="37"/>
                    <a:pt x="18" y="28"/>
                    <a:pt x="25" y="28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35" y="28"/>
                    <a:pt x="33" y="38"/>
                    <a:pt x="40" y="40"/>
                  </a:cubicBezTo>
                  <a:cubicBezTo>
                    <a:pt x="39" y="34"/>
                    <a:pt x="36" y="31"/>
                    <a:pt x="35" y="24"/>
                  </a:cubicBezTo>
                  <a:cubicBezTo>
                    <a:pt x="37" y="26"/>
                    <a:pt x="39" y="27"/>
                    <a:pt x="41" y="29"/>
                  </a:cubicBezTo>
                  <a:cubicBezTo>
                    <a:pt x="40" y="26"/>
                    <a:pt x="43" y="24"/>
                    <a:pt x="40" y="21"/>
                  </a:cubicBezTo>
                  <a:cubicBezTo>
                    <a:pt x="38" y="22"/>
                    <a:pt x="37" y="23"/>
                    <a:pt x="35" y="23"/>
                  </a:cubicBezTo>
                  <a:cubicBezTo>
                    <a:pt x="28" y="23"/>
                    <a:pt x="28" y="8"/>
                    <a:pt x="21" y="5"/>
                  </a:cubicBezTo>
                  <a:cubicBezTo>
                    <a:pt x="18" y="9"/>
                    <a:pt x="21" y="10"/>
                    <a:pt x="20" y="14"/>
                  </a:cubicBezTo>
                  <a:cubicBezTo>
                    <a:pt x="14" y="10"/>
                    <a:pt x="9" y="4"/>
                    <a:pt x="4" y="0"/>
                  </a:cubicBezTo>
                </a:path>
              </a:pathLst>
            </a:custGeom>
            <a:solidFill>
              <a:srgbClr val="E9E8E8">
                <a:alpha val="2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5" name="Freeform 851"/>
            <p:cNvSpPr>
              <a:spLocks/>
            </p:cNvSpPr>
            <p:nvPr/>
          </p:nvSpPr>
          <p:spPr bwMode="auto">
            <a:xfrm>
              <a:off x="461" y="1219"/>
              <a:ext cx="171" cy="103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4" y="3"/>
                </a:cxn>
                <a:cxn ang="0">
                  <a:pos x="25" y="4"/>
                </a:cxn>
                <a:cxn ang="0">
                  <a:pos x="26" y="3"/>
                </a:cxn>
                <a:cxn ang="0">
                  <a:pos x="27" y="3"/>
                </a:cxn>
                <a:cxn ang="0">
                  <a:pos x="28" y="4"/>
                </a:cxn>
                <a:cxn ang="0">
                  <a:pos x="2" y="13"/>
                </a:cxn>
                <a:cxn ang="0">
                  <a:pos x="0" y="20"/>
                </a:cxn>
                <a:cxn ang="0">
                  <a:pos x="6" y="19"/>
                </a:cxn>
                <a:cxn ang="0">
                  <a:pos x="15" y="20"/>
                </a:cxn>
                <a:cxn ang="0">
                  <a:pos x="15" y="16"/>
                </a:cxn>
                <a:cxn ang="0">
                  <a:pos x="21" y="19"/>
                </a:cxn>
                <a:cxn ang="0">
                  <a:pos x="22" y="19"/>
                </a:cxn>
                <a:cxn ang="0">
                  <a:pos x="27" y="15"/>
                </a:cxn>
                <a:cxn ang="0">
                  <a:pos x="26" y="10"/>
                </a:cxn>
                <a:cxn ang="0">
                  <a:pos x="27" y="10"/>
                </a:cxn>
                <a:cxn ang="0">
                  <a:pos x="32" y="1"/>
                </a:cxn>
                <a:cxn ang="0">
                  <a:pos x="28" y="0"/>
                </a:cxn>
              </a:cxnLst>
              <a:rect l="0" t="0" r="r" b="b"/>
              <a:pathLst>
                <a:path w="33" h="20">
                  <a:moveTo>
                    <a:pt x="28" y="0"/>
                  </a:moveTo>
                  <a:cubicBezTo>
                    <a:pt x="26" y="0"/>
                    <a:pt x="24" y="1"/>
                    <a:pt x="24" y="3"/>
                  </a:cubicBezTo>
                  <a:cubicBezTo>
                    <a:pt x="24" y="4"/>
                    <a:pt x="25" y="4"/>
                    <a:pt x="25" y="4"/>
                  </a:cubicBezTo>
                  <a:cubicBezTo>
                    <a:pt x="26" y="4"/>
                    <a:pt x="26" y="4"/>
                    <a:pt x="26" y="3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8" y="3"/>
                    <a:pt x="28" y="3"/>
                    <a:pt x="28" y="4"/>
                  </a:cubicBezTo>
                  <a:cubicBezTo>
                    <a:pt x="21" y="7"/>
                    <a:pt x="4" y="2"/>
                    <a:pt x="2" y="13"/>
                  </a:cubicBezTo>
                  <a:cubicBezTo>
                    <a:pt x="8" y="14"/>
                    <a:pt x="0" y="18"/>
                    <a:pt x="0" y="20"/>
                  </a:cubicBezTo>
                  <a:cubicBezTo>
                    <a:pt x="3" y="19"/>
                    <a:pt x="5" y="19"/>
                    <a:pt x="6" y="19"/>
                  </a:cubicBezTo>
                  <a:cubicBezTo>
                    <a:pt x="9" y="19"/>
                    <a:pt x="11" y="19"/>
                    <a:pt x="15" y="20"/>
                  </a:cubicBezTo>
                  <a:cubicBezTo>
                    <a:pt x="17" y="17"/>
                    <a:pt x="12" y="16"/>
                    <a:pt x="15" y="16"/>
                  </a:cubicBezTo>
                  <a:cubicBezTo>
                    <a:pt x="16" y="18"/>
                    <a:pt x="18" y="19"/>
                    <a:pt x="21" y="19"/>
                  </a:cubicBezTo>
                  <a:cubicBezTo>
                    <a:pt x="21" y="19"/>
                    <a:pt x="22" y="19"/>
                    <a:pt x="22" y="19"/>
                  </a:cubicBezTo>
                  <a:cubicBezTo>
                    <a:pt x="20" y="14"/>
                    <a:pt x="26" y="17"/>
                    <a:pt x="27" y="15"/>
                  </a:cubicBezTo>
                  <a:cubicBezTo>
                    <a:pt x="27" y="13"/>
                    <a:pt x="26" y="12"/>
                    <a:pt x="26" y="10"/>
                  </a:cubicBezTo>
                  <a:cubicBezTo>
                    <a:pt x="26" y="10"/>
                    <a:pt x="27" y="10"/>
                    <a:pt x="27" y="10"/>
                  </a:cubicBezTo>
                  <a:cubicBezTo>
                    <a:pt x="32" y="10"/>
                    <a:pt x="33" y="6"/>
                    <a:pt x="32" y="1"/>
                  </a:cubicBezTo>
                  <a:cubicBezTo>
                    <a:pt x="31" y="0"/>
                    <a:pt x="30" y="0"/>
                    <a:pt x="28" y="0"/>
                  </a:cubicBezTo>
                </a:path>
              </a:pathLst>
            </a:custGeom>
            <a:solidFill>
              <a:srgbClr val="E9E8E8">
                <a:alpha val="2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6" name="Freeform 852"/>
            <p:cNvSpPr>
              <a:spLocks/>
            </p:cNvSpPr>
            <p:nvPr/>
          </p:nvSpPr>
          <p:spPr bwMode="auto">
            <a:xfrm>
              <a:off x="570" y="257"/>
              <a:ext cx="37" cy="41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8"/>
                </a:cxn>
                <a:cxn ang="0">
                  <a:pos x="7" y="2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7" h="8">
                  <a:moveTo>
                    <a:pt x="6" y="0"/>
                  </a:moveTo>
                  <a:cubicBezTo>
                    <a:pt x="1" y="0"/>
                    <a:pt x="0" y="3"/>
                    <a:pt x="0" y="8"/>
                  </a:cubicBezTo>
                  <a:cubicBezTo>
                    <a:pt x="4" y="7"/>
                    <a:pt x="7" y="6"/>
                    <a:pt x="7" y="2"/>
                  </a:cubicBezTo>
                  <a:cubicBezTo>
                    <a:pt x="7" y="1"/>
                    <a:pt x="6" y="1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E9E8E8">
                <a:alpha val="2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7" name="Freeform 853"/>
            <p:cNvSpPr>
              <a:spLocks/>
            </p:cNvSpPr>
            <p:nvPr/>
          </p:nvSpPr>
          <p:spPr bwMode="auto">
            <a:xfrm>
              <a:off x="482" y="597"/>
              <a:ext cx="36" cy="31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1" y="2"/>
                </a:cxn>
                <a:cxn ang="0">
                  <a:pos x="3" y="6"/>
                </a:cxn>
                <a:cxn ang="0">
                  <a:pos x="6" y="1"/>
                </a:cxn>
                <a:cxn ang="0">
                  <a:pos x="4" y="0"/>
                </a:cxn>
              </a:cxnLst>
              <a:rect l="0" t="0" r="r" b="b"/>
              <a:pathLst>
                <a:path w="7" h="6">
                  <a:moveTo>
                    <a:pt x="4" y="0"/>
                  </a:moveTo>
                  <a:cubicBezTo>
                    <a:pt x="3" y="0"/>
                    <a:pt x="1" y="1"/>
                    <a:pt x="1" y="2"/>
                  </a:cubicBezTo>
                  <a:cubicBezTo>
                    <a:pt x="0" y="5"/>
                    <a:pt x="1" y="6"/>
                    <a:pt x="3" y="6"/>
                  </a:cubicBezTo>
                  <a:cubicBezTo>
                    <a:pt x="5" y="6"/>
                    <a:pt x="7" y="4"/>
                    <a:pt x="6" y="1"/>
                  </a:cubicBezTo>
                  <a:cubicBezTo>
                    <a:pt x="5" y="0"/>
                    <a:pt x="5" y="0"/>
                    <a:pt x="4" y="0"/>
                  </a:cubicBezTo>
                </a:path>
              </a:pathLst>
            </a:custGeom>
            <a:solidFill>
              <a:srgbClr val="E9E8E8">
                <a:alpha val="2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8" name="Freeform 854"/>
            <p:cNvSpPr>
              <a:spLocks/>
            </p:cNvSpPr>
            <p:nvPr/>
          </p:nvSpPr>
          <p:spPr bwMode="auto">
            <a:xfrm>
              <a:off x="425" y="628"/>
              <a:ext cx="83" cy="61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5" y="2"/>
                </a:cxn>
                <a:cxn ang="0">
                  <a:pos x="7" y="6"/>
                </a:cxn>
                <a:cxn ang="0">
                  <a:pos x="3" y="6"/>
                </a:cxn>
                <a:cxn ang="0">
                  <a:pos x="0" y="10"/>
                </a:cxn>
                <a:cxn ang="0">
                  <a:pos x="2" y="11"/>
                </a:cxn>
                <a:cxn ang="0">
                  <a:pos x="5" y="8"/>
                </a:cxn>
                <a:cxn ang="0">
                  <a:pos x="9" y="6"/>
                </a:cxn>
                <a:cxn ang="0">
                  <a:pos x="10" y="12"/>
                </a:cxn>
                <a:cxn ang="0">
                  <a:pos x="12" y="12"/>
                </a:cxn>
                <a:cxn ang="0">
                  <a:pos x="16" y="10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16" h="12">
                  <a:moveTo>
                    <a:pt x="10" y="0"/>
                  </a:moveTo>
                  <a:cubicBezTo>
                    <a:pt x="8" y="0"/>
                    <a:pt x="7" y="2"/>
                    <a:pt x="5" y="2"/>
                  </a:cubicBezTo>
                  <a:cubicBezTo>
                    <a:pt x="4" y="6"/>
                    <a:pt x="9" y="3"/>
                    <a:pt x="7" y="6"/>
                  </a:cubicBezTo>
                  <a:cubicBezTo>
                    <a:pt x="6" y="6"/>
                    <a:pt x="4" y="6"/>
                    <a:pt x="3" y="6"/>
                  </a:cubicBezTo>
                  <a:cubicBezTo>
                    <a:pt x="1" y="6"/>
                    <a:pt x="0" y="7"/>
                    <a:pt x="0" y="10"/>
                  </a:cubicBezTo>
                  <a:cubicBezTo>
                    <a:pt x="1" y="10"/>
                    <a:pt x="1" y="11"/>
                    <a:pt x="2" y="11"/>
                  </a:cubicBezTo>
                  <a:cubicBezTo>
                    <a:pt x="3" y="11"/>
                    <a:pt x="4" y="10"/>
                    <a:pt x="5" y="8"/>
                  </a:cubicBezTo>
                  <a:cubicBezTo>
                    <a:pt x="7" y="7"/>
                    <a:pt x="8" y="6"/>
                    <a:pt x="9" y="6"/>
                  </a:cubicBezTo>
                  <a:cubicBezTo>
                    <a:pt x="9" y="9"/>
                    <a:pt x="10" y="10"/>
                    <a:pt x="10" y="12"/>
                  </a:cubicBezTo>
                  <a:cubicBezTo>
                    <a:pt x="11" y="12"/>
                    <a:pt x="11" y="12"/>
                    <a:pt x="12" y="12"/>
                  </a:cubicBezTo>
                  <a:cubicBezTo>
                    <a:pt x="14" y="12"/>
                    <a:pt x="14" y="10"/>
                    <a:pt x="16" y="10"/>
                  </a:cubicBezTo>
                  <a:cubicBezTo>
                    <a:pt x="15" y="5"/>
                    <a:pt x="11" y="5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9E8E8">
                <a:alpha val="2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9" name="Freeform 855"/>
            <p:cNvSpPr>
              <a:spLocks noEditPoints="1"/>
            </p:cNvSpPr>
            <p:nvPr/>
          </p:nvSpPr>
          <p:spPr bwMode="auto">
            <a:xfrm>
              <a:off x="-5" y="5"/>
              <a:ext cx="440" cy="340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4" y="47"/>
                </a:cxn>
                <a:cxn ang="0">
                  <a:pos x="20" y="38"/>
                </a:cxn>
                <a:cxn ang="0">
                  <a:pos x="7" y="39"/>
                </a:cxn>
                <a:cxn ang="0">
                  <a:pos x="1" y="40"/>
                </a:cxn>
                <a:cxn ang="0">
                  <a:pos x="0" y="42"/>
                </a:cxn>
                <a:cxn ang="0">
                  <a:pos x="4" y="43"/>
                </a:cxn>
                <a:cxn ang="0">
                  <a:pos x="11" y="47"/>
                </a:cxn>
                <a:cxn ang="0">
                  <a:pos x="10" y="63"/>
                </a:cxn>
                <a:cxn ang="0">
                  <a:pos x="16" y="59"/>
                </a:cxn>
                <a:cxn ang="0">
                  <a:pos x="20" y="62"/>
                </a:cxn>
                <a:cxn ang="0">
                  <a:pos x="16" y="46"/>
                </a:cxn>
                <a:cxn ang="0">
                  <a:pos x="20" y="38"/>
                </a:cxn>
                <a:cxn ang="0">
                  <a:pos x="1" y="31"/>
                </a:cxn>
                <a:cxn ang="0">
                  <a:pos x="0" y="38"/>
                </a:cxn>
                <a:cxn ang="0">
                  <a:pos x="3" y="30"/>
                </a:cxn>
                <a:cxn ang="0">
                  <a:pos x="19" y="0"/>
                </a:cxn>
                <a:cxn ang="0">
                  <a:pos x="6" y="12"/>
                </a:cxn>
                <a:cxn ang="0">
                  <a:pos x="5" y="0"/>
                </a:cxn>
                <a:cxn ang="0">
                  <a:pos x="0" y="23"/>
                </a:cxn>
                <a:cxn ang="0">
                  <a:pos x="31" y="16"/>
                </a:cxn>
                <a:cxn ang="0">
                  <a:pos x="29" y="25"/>
                </a:cxn>
                <a:cxn ang="0">
                  <a:pos x="29" y="29"/>
                </a:cxn>
                <a:cxn ang="0">
                  <a:pos x="47" y="34"/>
                </a:cxn>
                <a:cxn ang="0">
                  <a:pos x="38" y="47"/>
                </a:cxn>
                <a:cxn ang="0">
                  <a:pos x="40" y="58"/>
                </a:cxn>
                <a:cxn ang="0">
                  <a:pos x="52" y="37"/>
                </a:cxn>
                <a:cxn ang="0">
                  <a:pos x="40" y="61"/>
                </a:cxn>
                <a:cxn ang="0">
                  <a:pos x="57" y="42"/>
                </a:cxn>
                <a:cxn ang="0">
                  <a:pos x="85" y="43"/>
                </a:cxn>
                <a:cxn ang="0">
                  <a:pos x="81" y="43"/>
                </a:cxn>
                <a:cxn ang="0">
                  <a:pos x="77" y="45"/>
                </a:cxn>
                <a:cxn ang="0">
                  <a:pos x="55" y="32"/>
                </a:cxn>
                <a:cxn ang="0">
                  <a:pos x="84" y="36"/>
                </a:cxn>
                <a:cxn ang="0">
                  <a:pos x="80" y="37"/>
                </a:cxn>
                <a:cxn ang="0">
                  <a:pos x="57" y="30"/>
                </a:cxn>
                <a:cxn ang="0">
                  <a:pos x="49" y="30"/>
                </a:cxn>
                <a:cxn ang="0">
                  <a:pos x="59" y="13"/>
                </a:cxn>
                <a:cxn ang="0">
                  <a:pos x="40" y="15"/>
                </a:cxn>
                <a:cxn ang="0">
                  <a:pos x="44" y="5"/>
                </a:cxn>
                <a:cxn ang="0">
                  <a:pos x="24" y="9"/>
                </a:cxn>
                <a:cxn ang="0">
                  <a:pos x="19" y="0"/>
                </a:cxn>
              </a:cxnLst>
              <a:rect l="0" t="0" r="r" b="b"/>
              <a:pathLst>
                <a:path w="85" h="66">
                  <a:moveTo>
                    <a:pt x="0" y="43"/>
                  </a:moveTo>
                  <a:cubicBezTo>
                    <a:pt x="0" y="52"/>
                    <a:pt x="0" y="52"/>
                    <a:pt x="0" y="52"/>
                  </a:cubicBezTo>
                  <a:cubicBezTo>
                    <a:pt x="0" y="52"/>
                    <a:pt x="1" y="53"/>
                    <a:pt x="1" y="53"/>
                  </a:cubicBezTo>
                  <a:cubicBezTo>
                    <a:pt x="4" y="53"/>
                    <a:pt x="2" y="48"/>
                    <a:pt x="4" y="47"/>
                  </a:cubicBezTo>
                  <a:cubicBezTo>
                    <a:pt x="4" y="45"/>
                    <a:pt x="2" y="44"/>
                    <a:pt x="0" y="43"/>
                  </a:cubicBezTo>
                  <a:moveTo>
                    <a:pt x="20" y="38"/>
                  </a:moveTo>
                  <a:cubicBezTo>
                    <a:pt x="17" y="39"/>
                    <a:pt x="14" y="40"/>
                    <a:pt x="12" y="42"/>
                  </a:cubicBezTo>
                  <a:cubicBezTo>
                    <a:pt x="13" y="40"/>
                    <a:pt x="10" y="39"/>
                    <a:pt x="7" y="39"/>
                  </a:cubicBezTo>
                  <a:cubicBezTo>
                    <a:pt x="6" y="39"/>
                    <a:pt x="5" y="39"/>
                    <a:pt x="4" y="39"/>
                  </a:cubicBezTo>
                  <a:cubicBezTo>
                    <a:pt x="3" y="39"/>
                    <a:pt x="2" y="40"/>
                    <a:pt x="1" y="40"/>
                  </a:cubicBezTo>
                  <a:cubicBezTo>
                    <a:pt x="1" y="40"/>
                    <a:pt x="0" y="40"/>
                    <a:pt x="0" y="40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3" y="43"/>
                    <a:pt x="6" y="47"/>
                    <a:pt x="8" y="49"/>
                  </a:cubicBezTo>
                  <a:cubicBezTo>
                    <a:pt x="10" y="48"/>
                    <a:pt x="6" y="43"/>
                    <a:pt x="4" y="43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7" y="42"/>
                    <a:pt x="10" y="45"/>
                    <a:pt x="11" y="47"/>
                  </a:cubicBezTo>
                  <a:cubicBezTo>
                    <a:pt x="11" y="52"/>
                    <a:pt x="8" y="54"/>
                    <a:pt x="7" y="57"/>
                  </a:cubicBezTo>
                  <a:cubicBezTo>
                    <a:pt x="9" y="58"/>
                    <a:pt x="11" y="59"/>
                    <a:pt x="10" y="63"/>
                  </a:cubicBezTo>
                  <a:cubicBezTo>
                    <a:pt x="13" y="63"/>
                    <a:pt x="12" y="59"/>
                    <a:pt x="16" y="59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16" y="55"/>
                    <a:pt x="16" y="53"/>
                    <a:pt x="16" y="53"/>
                  </a:cubicBezTo>
                  <a:cubicBezTo>
                    <a:pt x="17" y="53"/>
                    <a:pt x="18" y="59"/>
                    <a:pt x="20" y="62"/>
                  </a:cubicBezTo>
                  <a:cubicBezTo>
                    <a:pt x="23" y="56"/>
                    <a:pt x="16" y="51"/>
                    <a:pt x="14" y="46"/>
                  </a:cubicBezTo>
                  <a:cubicBezTo>
                    <a:pt x="15" y="46"/>
                    <a:pt x="16" y="46"/>
                    <a:pt x="16" y="46"/>
                  </a:cubicBezTo>
                  <a:cubicBezTo>
                    <a:pt x="19" y="46"/>
                    <a:pt x="21" y="45"/>
                    <a:pt x="24" y="45"/>
                  </a:cubicBezTo>
                  <a:cubicBezTo>
                    <a:pt x="25" y="41"/>
                    <a:pt x="19" y="42"/>
                    <a:pt x="20" y="38"/>
                  </a:cubicBezTo>
                  <a:moveTo>
                    <a:pt x="3" y="30"/>
                  </a:moveTo>
                  <a:cubicBezTo>
                    <a:pt x="2" y="30"/>
                    <a:pt x="1" y="30"/>
                    <a:pt x="1" y="31"/>
                  </a:cubicBezTo>
                  <a:cubicBezTo>
                    <a:pt x="1" y="31"/>
                    <a:pt x="0" y="31"/>
                    <a:pt x="0" y="31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2" y="38"/>
                    <a:pt x="4" y="39"/>
                    <a:pt x="4" y="37"/>
                  </a:cubicBezTo>
                  <a:cubicBezTo>
                    <a:pt x="3" y="34"/>
                    <a:pt x="6" y="33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moveTo>
                    <a:pt x="19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0" y="4"/>
                    <a:pt x="8" y="8"/>
                    <a:pt x="6" y="12"/>
                  </a:cubicBezTo>
                  <a:cubicBezTo>
                    <a:pt x="6" y="9"/>
                    <a:pt x="7" y="5"/>
                    <a:pt x="9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4"/>
                    <a:pt x="2" y="8"/>
                    <a:pt x="0" y="11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6" y="19"/>
                    <a:pt x="14" y="12"/>
                    <a:pt x="22" y="12"/>
                  </a:cubicBezTo>
                  <a:cubicBezTo>
                    <a:pt x="25" y="12"/>
                    <a:pt x="28" y="13"/>
                    <a:pt x="31" y="16"/>
                  </a:cubicBezTo>
                  <a:cubicBezTo>
                    <a:pt x="32" y="20"/>
                    <a:pt x="31" y="22"/>
                    <a:pt x="30" y="24"/>
                  </a:cubicBezTo>
                  <a:cubicBezTo>
                    <a:pt x="30" y="25"/>
                    <a:pt x="29" y="25"/>
                    <a:pt x="29" y="25"/>
                  </a:cubicBezTo>
                  <a:cubicBezTo>
                    <a:pt x="27" y="25"/>
                    <a:pt x="26" y="23"/>
                    <a:pt x="24" y="22"/>
                  </a:cubicBezTo>
                  <a:cubicBezTo>
                    <a:pt x="23" y="27"/>
                    <a:pt x="26" y="29"/>
                    <a:pt x="29" y="29"/>
                  </a:cubicBezTo>
                  <a:cubicBezTo>
                    <a:pt x="34" y="29"/>
                    <a:pt x="39" y="25"/>
                    <a:pt x="38" y="19"/>
                  </a:cubicBezTo>
                  <a:cubicBezTo>
                    <a:pt x="43" y="22"/>
                    <a:pt x="46" y="28"/>
                    <a:pt x="47" y="34"/>
                  </a:cubicBezTo>
                  <a:cubicBezTo>
                    <a:pt x="38" y="35"/>
                    <a:pt x="41" y="45"/>
                    <a:pt x="40" y="51"/>
                  </a:cubicBezTo>
                  <a:cubicBezTo>
                    <a:pt x="38" y="51"/>
                    <a:pt x="37" y="49"/>
                    <a:pt x="38" y="47"/>
                  </a:cubicBezTo>
                  <a:cubicBezTo>
                    <a:pt x="35" y="48"/>
                    <a:pt x="34" y="50"/>
                    <a:pt x="34" y="54"/>
                  </a:cubicBezTo>
                  <a:cubicBezTo>
                    <a:pt x="35" y="57"/>
                    <a:pt x="38" y="58"/>
                    <a:pt x="40" y="58"/>
                  </a:cubicBezTo>
                  <a:cubicBezTo>
                    <a:pt x="43" y="58"/>
                    <a:pt x="47" y="56"/>
                    <a:pt x="47" y="53"/>
                  </a:cubicBezTo>
                  <a:cubicBezTo>
                    <a:pt x="48" y="47"/>
                    <a:pt x="46" y="38"/>
                    <a:pt x="52" y="37"/>
                  </a:cubicBezTo>
                  <a:cubicBezTo>
                    <a:pt x="47" y="43"/>
                    <a:pt x="54" y="61"/>
                    <a:pt x="43" y="61"/>
                  </a:cubicBezTo>
                  <a:cubicBezTo>
                    <a:pt x="42" y="61"/>
                    <a:pt x="41" y="61"/>
                    <a:pt x="40" y="61"/>
                  </a:cubicBezTo>
                  <a:cubicBezTo>
                    <a:pt x="42" y="65"/>
                    <a:pt x="44" y="66"/>
                    <a:pt x="46" y="66"/>
                  </a:cubicBezTo>
                  <a:cubicBezTo>
                    <a:pt x="53" y="66"/>
                    <a:pt x="60" y="52"/>
                    <a:pt x="57" y="42"/>
                  </a:cubicBezTo>
                  <a:cubicBezTo>
                    <a:pt x="60" y="47"/>
                    <a:pt x="67" y="52"/>
                    <a:pt x="74" y="52"/>
                  </a:cubicBezTo>
                  <a:cubicBezTo>
                    <a:pt x="79" y="52"/>
                    <a:pt x="83" y="49"/>
                    <a:pt x="85" y="43"/>
                  </a:cubicBezTo>
                  <a:cubicBezTo>
                    <a:pt x="84" y="42"/>
                    <a:pt x="84" y="42"/>
                    <a:pt x="83" y="42"/>
                  </a:cubicBezTo>
                  <a:cubicBezTo>
                    <a:pt x="83" y="42"/>
                    <a:pt x="82" y="43"/>
                    <a:pt x="81" y="43"/>
                  </a:cubicBezTo>
                  <a:cubicBezTo>
                    <a:pt x="81" y="44"/>
                    <a:pt x="80" y="45"/>
                    <a:pt x="79" y="45"/>
                  </a:cubicBezTo>
                  <a:cubicBezTo>
                    <a:pt x="78" y="45"/>
                    <a:pt x="78" y="45"/>
                    <a:pt x="77" y="45"/>
                  </a:cubicBezTo>
                  <a:cubicBezTo>
                    <a:pt x="73" y="44"/>
                    <a:pt x="72" y="41"/>
                    <a:pt x="70" y="38"/>
                  </a:cubicBezTo>
                  <a:cubicBezTo>
                    <a:pt x="65" y="36"/>
                    <a:pt x="57" y="37"/>
                    <a:pt x="55" y="32"/>
                  </a:cubicBezTo>
                  <a:cubicBezTo>
                    <a:pt x="62" y="32"/>
                    <a:pt x="70" y="40"/>
                    <a:pt x="77" y="40"/>
                  </a:cubicBezTo>
                  <a:cubicBezTo>
                    <a:pt x="79" y="40"/>
                    <a:pt x="82" y="39"/>
                    <a:pt x="84" y="36"/>
                  </a:cubicBezTo>
                  <a:cubicBezTo>
                    <a:pt x="84" y="33"/>
                    <a:pt x="82" y="32"/>
                    <a:pt x="81" y="31"/>
                  </a:cubicBezTo>
                  <a:cubicBezTo>
                    <a:pt x="78" y="32"/>
                    <a:pt x="83" y="36"/>
                    <a:pt x="80" y="37"/>
                  </a:cubicBezTo>
                  <a:cubicBezTo>
                    <a:pt x="75" y="35"/>
                    <a:pt x="69" y="25"/>
                    <a:pt x="63" y="25"/>
                  </a:cubicBezTo>
                  <a:cubicBezTo>
                    <a:pt x="61" y="25"/>
                    <a:pt x="59" y="26"/>
                    <a:pt x="57" y="30"/>
                  </a:cubicBezTo>
                  <a:cubicBezTo>
                    <a:pt x="56" y="29"/>
                    <a:pt x="54" y="29"/>
                    <a:pt x="52" y="29"/>
                  </a:cubicBezTo>
                  <a:cubicBezTo>
                    <a:pt x="51" y="29"/>
                    <a:pt x="50" y="29"/>
                    <a:pt x="49" y="30"/>
                  </a:cubicBezTo>
                  <a:cubicBezTo>
                    <a:pt x="47" y="28"/>
                    <a:pt x="49" y="23"/>
                    <a:pt x="45" y="22"/>
                  </a:cubicBezTo>
                  <a:cubicBezTo>
                    <a:pt x="51" y="20"/>
                    <a:pt x="60" y="21"/>
                    <a:pt x="59" y="13"/>
                  </a:cubicBezTo>
                  <a:cubicBezTo>
                    <a:pt x="57" y="16"/>
                    <a:pt x="54" y="18"/>
                    <a:pt x="51" y="19"/>
                  </a:cubicBezTo>
                  <a:cubicBezTo>
                    <a:pt x="46" y="19"/>
                    <a:pt x="44" y="16"/>
                    <a:pt x="40" y="15"/>
                  </a:cubicBezTo>
                  <a:cubicBezTo>
                    <a:pt x="41" y="12"/>
                    <a:pt x="45" y="11"/>
                    <a:pt x="45" y="6"/>
                  </a:cubicBezTo>
                  <a:cubicBezTo>
                    <a:pt x="45" y="6"/>
                    <a:pt x="44" y="5"/>
                    <a:pt x="44" y="5"/>
                  </a:cubicBezTo>
                  <a:cubicBezTo>
                    <a:pt x="42" y="5"/>
                    <a:pt x="41" y="9"/>
                    <a:pt x="39" y="9"/>
                  </a:cubicBezTo>
                  <a:cubicBezTo>
                    <a:pt x="34" y="9"/>
                    <a:pt x="29" y="9"/>
                    <a:pt x="24" y="9"/>
                  </a:cubicBezTo>
                  <a:cubicBezTo>
                    <a:pt x="18" y="9"/>
                    <a:pt x="13" y="9"/>
                    <a:pt x="9" y="13"/>
                  </a:cubicBezTo>
                  <a:cubicBezTo>
                    <a:pt x="12" y="9"/>
                    <a:pt x="15" y="4"/>
                    <a:pt x="19" y="0"/>
                  </a:cubicBezTo>
                </a:path>
              </a:pathLst>
            </a:custGeom>
            <a:solidFill>
              <a:srgbClr val="E9E8E8">
                <a:alpha val="2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0" name="Freeform 856"/>
            <p:cNvSpPr>
              <a:spLocks/>
            </p:cNvSpPr>
            <p:nvPr/>
          </p:nvSpPr>
          <p:spPr bwMode="auto">
            <a:xfrm>
              <a:off x="435" y="5"/>
              <a:ext cx="63" cy="31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0" y="0"/>
                </a:cxn>
                <a:cxn ang="0">
                  <a:pos x="2" y="5"/>
                </a:cxn>
                <a:cxn ang="0">
                  <a:pos x="5" y="6"/>
                </a:cxn>
                <a:cxn ang="0">
                  <a:pos x="12" y="0"/>
                </a:cxn>
              </a:cxnLst>
              <a:rect l="0" t="0" r="r" b="b"/>
              <a:pathLst>
                <a:path w="12" h="6">
                  <a:moveTo>
                    <a:pt x="1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1" y="4"/>
                    <a:pt x="2" y="5"/>
                  </a:cubicBezTo>
                  <a:cubicBezTo>
                    <a:pt x="3" y="5"/>
                    <a:pt x="4" y="6"/>
                    <a:pt x="5" y="6"/>
                  </a:cubicBezTo>
                  <a:cubicBezTo>
                    <a:pt x="9" y="6"/>
                    <a:pt x="11" y="3"/>
                    <a:pt x="12" y="0"/>
                  </a:cubicBezTo>
                </a:path>
              </a:pathLst>
            </a:custGeom>
            <a:solidFill>
              <a:srgbClr val="E9E8E8">
                <a:alpha val="2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1" name="Freeform 857"/>
            <p:cNvSpPr>
              <a:spLocks/>
            </p:cNvSpPr>
            <p:nvPr/>
          </p:nvSpPr>
          <p:spPr bwMode="auto">
            <a:xfrm>
              <a:off x="430" y="592"/>
              <a:ext cx="42" cy="3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2"/>
                </a:cxn>
                <a:cxn ang="0">
                  <a:pos x="0" y="5"/>
                </a:cxn>
                <a:cxn ang="0">
                  <a:pos x="5" y="6"/>
                </a:cxn>
                <a:cxn ang="0">
                  <a:pos x="8" y="5"/>
                </a:cxn>
                <a:cxn ang="0">
                  <a:pos x="8" y="5"/>
                </a:cxn>
                <a:cxn ang="0">
                  <a:pos x="5" y="0"/>
                </a:cxn>
                <a:cxn ang="0">
                  <a:pos x="4" y="0"/>
                </a:cxn>
              </a:cxnLst>
              <a:rect l="0" t="0" r="r" b="b"/>
              <a:pathLst>
                <a:path w="8" h="6">
                  <a:moveTo>
                    <a:pt x="4" y="0"/>
                  </a:moveTo>
                  <a:cubicBezTo>
                    <a:pt x="2" y="0"/>
                    <a:pt x="1" y="1"/>
                    <a:pt x="0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0" y="5"/>
                    <a:pt x="3" y="6"/>
                    <a:pt x="5" y="6"/>
                  </a:cubicBezTo>
                  <a:cubicBezTo>
                    <a:pt x="7" y="6"/>
                    <a:pt x="8" y="6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5" y="5"/>
                    <a:pt x="7" y="1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</a:path>
              </a:pathLst>
            </a:custGeom>
            <a:solidFill>
              <a:srgbClr val="E9E8E8">
                <a:alpha val="2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2" name="Freeform 858"/>
            <p:cNvSpPr>
              <a:spLocks/>
            </p:cNvSpPr>
            <p:nvPr/>
          </p:nvSpPr>
          <p:spPr bwMode="auto">
            <a:xfrm>
              <a:off x="280" y="1111"/>
              <a:ext cx="197" cy="211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4" y="3"/>
                </a:cxn>
                <a:cxn ang="0">
                  <a:pos x="2" y="2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16" y="13"/>
                </a:cxn>
                <a:cxn ang="0">
                  <a:pos x="11" y="17"/>
                </a:cxn>
                <a:cxn ang="0">
                  <a:pos x="13" y="17"/>
                </a:cxn>
                <a:cxn ang="0">
                  <a:pos x="23" y="23"/>
                </a:cxn>
                <a:cxn ang="0">
                  <a:pos x="16" y="19"/>
                </a:cxn>
                <a:cxn ang="0">
                  <a:pos x="16" y="26"/>
                </a:cxn>
                <a:cxn ang="0">
                  <a:pos x="25" y="34"/>
                </a:cxn>
                <a:cxn ang="0">
                  <a:pos x="22" y="31"/>
                </a:cxn>
                <a:cxn ang="0">
                  <a:pos x="23" y="41"/>
                </a:cxn>
                <a:cxn ang="0">
                  <a:pos x="24" y="41"/>
                </a:cxn>
                <a:cxn ang="0">
                  <a:pos x="27" y="36"/>
                </a:cxn>
                <a:cxn ang="0">
                  <a:pos x="38" y="23"/>
                </a:cxn>
                <a:cxn ang="0">
                  <a:pos x="34" y="23"/>
                </a:cxn>
                <a:cxn ang="0">
                  <a:pos x="31" y="23"/>
                </a:cxn>
                <a:cxn ang="0">
                  <a:pos x="27" y="31"/>
                </a:cxn>
                <a:cxn ang="0">
                  <a:pos x="35" y="13"/>
                </a:cxn>
                <a:cxn ang="0">
                  <a:pos x="34" y="13"/>
                </a:cxn>
                <a:cxn ang="0">
                  <a:pos x="31" y="14"/>
                </a:cxn>
                <a:cxn ang="0">
                  <a:pos x="29" y="15"/>
                </a:cxn>
                <a:cxn ang="0">
                  <a:pos x="28" y="14"/>
                </a:cxn>
                <a:cxn ang="0">
                  <a:pos x="25" y="22"/>
                </a:cxn>
                <a:cxn ang="0">
                  <a:pos x="26" y="8"/>
                </a:cxn>
                <a:cxn ang="0">
                  <a:pos x="18" y="10"/>
                </a:cxn>
                <a:cxn ang="0">
                  <a:pos x="13" y="1"/>
                </a:cxn>
                <a:cxn ang="0">
                  <a:pos x="13" y="6"/>
                </a:cxn>
                <a:cxn ang="0">
                  <a:pos x="6" y="0"/>
                </a:cxn>
              </a:cxnLst>
              <a:rect l="0" t="0" r="r" b="b"/>
              <a:pathLst>
                <a:path w="38" h="41">
                  <a:moveTo>
                    <a:pt x="6" y="0"/>
                  </a:moveTo>
                  <a:cubicBezTo>
                    <a:pt x="7" y="2"/>
                    <a:pt x="6" y="3"/>
                    <a:pt x="4" y="3"/>
                  </a:cubicBezTo>
                  <a:cubicBezTo>
                    <a:pt x="3" y="3"/>
                    <a:pt x="3" y="2"/>
                    <a:pt x="2" y="2"/>
                  </a:cubicBezTo>
                  <a:cubicBezTo>
                    <a:pt x="2" y="2"/>
                    <a:pt x="1" y="2"/>
                    <a:pt x="1" y="2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10" y="4"/>
                    <a:pt x="9" y="10"/>
                    <a:pt x="16" y="13"/>
                  </a:cubicBezTo>
                  <a:cubicBezTo>
                    <a:pt x="14" y="14"/>
                    <a:pt x="11" y="15"/>
                    <a:pt x="11" y="17"/>
                  </a:cubicBezTo>
                  <a:cubicBezTo>
                    <a:pt x="11" y="17"/>
                    <a:pt x="12" y="17"/>
                    <a:pt x="13" y="17"/>
                  </a:cubicBezTo>
                  <a:cubicBezTo>
                    <a:pt x="18" y="17"/>
                    <a:pt x="22" y="19"/>
                    <a:pt x="23" y="23"/>
                  </a:cubicBezTo>
                  <a:cubicBezTo>
                    <a:pt x="21" y="21"/>
                    <a:pt x="19" y="20"/>
                    <a:pt x="16" y="19"/>
                  </a:cubicBezTo>
                  <a:cubicBezTo>
                    <a:pt x="16" y="22"/>
                    <a:pt x="18" y="24"/>
                    <a:pt x="16" y="26"/>
                  </a:cubicBezTo>
                  <a:cubicBezTo>
                    <a:pt x="21" y="26"/>
                    <a:pt x="28" y="30"/>
                    <a:pt x="25" y="34"/>
                  </a:cubicBezTo>
                  <a:cubicBezTo>
                    <a:pt x="23" y="34"/>
                    <a:pt x="24" y="32"/>
                    <a:pt x="22" y="31"/>
                  </a:cubicBezTo>
                  <a:cubicBezTo>
                    <a:pt x="22" y="35"/>
                    <a:pt x="24" y="37"/>
                    <a:pt x="23" y="41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7" y="41"/>
                    <a:pt x="26" y="37"/>
                    <a:pt x="27" y="36"/>
                  </a:cubicBezTo>
                  <a:cubicBezTo>
                    <a:pt x="31" y="32"/>
                    <a:pt x="36" y="28"/>
                    <a:pt x="38" y="23"/>
                  </a:cubicBezTo>
                  <a:cubicBezTo>
                    <a:pt x="36" y="23"/>
                    <a:pt x="35" y="23"/>
                    <a:pt x="34" y="23"/>
                  </a:cubicBezTo>
                  <a:cubicBezTo>
                    <a:pt x="33" y="23"/>
                    <a:pt x="32" y="23"/>
                    <a:pt x="31" y="23"/>
                  </a:cubicBezTo>
                  <a:cubicBezTo>
                    <a:pt x="30" y="26"/>
                    <a:pt x="29" y="29"/>
                    <a:pt x="27" y="31"/>
                  </a:cubicBezTo>
                  <a:cubicBezTo>
                    <a:pt x="26" y="22"/>
                    <a:pt x="34" y="21"/>
                    <a:pt x="35" y="13"/>
                  </a:cubicBezTo>
                  <a:cubicBezTo>
                    <a:pt x="35" y="13"/>
                    <a:pt x="34" y="13"/>
                    <a:pt x="34" y="13"/>
                  </a:cubicBezTo>
                  <a:cubicBezTo>
                    <a:pt x="32" y="13"/>
                    <a:pt x="32" y="13"/>
                    <a:pt x="31" y="14"/>
                  </a:cubicBezTo>
                  <a:cubicBezTo>
                    <a:pt x="30" y="14"/>
                    <a:pt x="30" y="15"/>
                    <a:pt x="29" y="15"/>
                  </a:cubicBezTo>
                  <a:cubicBezTo>
                    <a:pt x="29" y="15"/>
                    <a:pt x="28" y="15"/>
                    <a:pt x="28" y="14"/>
                  </a:cubicBezTo>
                  <a:cubicBezTo>
                    <a:pt x="27" y="17"/>
                    <a:pt x="27" y="20"/>
                    <a:pt x="25" y="22"/>
                  </a:cubicBezTo>
                  <a:cubicBezTo>
                    <a:pt x="24" y="16"/>
                    <a:pt x="25" y="12"/>
                    <a:pt x="26" y="8"/>
                  </a:cubicBezTo>
                  <a:cubicBezTo>
                    <a:pt x="22" y="10"/>
                    <a:pt x="21" y="9"/>
                    <a:pt x="18" y="10"/>
                  </a:cubicBezTo>
                  <a:cubicBezTo>
                    <a:pt x="17" y="6"/>
                    <a:pt x="17" y="2"/>
                    <a:pt x="13" y="1"/>
                  </a:cubicBezTo>
                  <a:cubicBezTo>
                    <a:pt x="11" y="4"/>
                    <a:pt x="15" y="5"/>
                    <a:pt x="13" y="6"/>
                  </a:cubicBezTo>
                  <a:cubicBezTo>
                    <a:pt x="11" y="3"/>
                    <a:pt x="10" y="1"/>
                    <a:pt x="6" y="0"/>
                  </a:cubicBezTo>
                </a:path>
              </a:pathLst>
            </a:custGeom>
            <a:solidFill>
              <a:srgbClr val="E9E8E8">
                <a:alpha val="2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3" name="Freeform 859"/>
            <p:cNvSpPr>
              <a:spLocks noEditPoints="1"/>
            </p:cNvSpPr>
            <p:nvPr/>
          </p:nvSpPr>
          <p:spPr bwMode="auto">
            <a:xfrm>
              <a:off x="259" y="242"/>
              <a:ext cx="161" cy="216"/>
            </a:xfrm>
            <a:custGeom>
              <a:avLst/>
              <a:gdLst/>
              <a:ahLst/>
              <a:cxnLst>
                <a:cxn ang="0">
                  <a:pos x="6" y="19"/>
                </a:cxn>
                <a:cxn ang="0">
                  <a:pos x="7" y="16"/>
                </a:cxn>
                <a:cxn ang="0">
                  <a:pos x="8" y="19"/>
                </a:cxn>
                <a:cxn ang="0">
                  <a:pos x="6" y="19"/>
                </a:cxn>
                <a:cxn ang="0">
                  <a:pos x="21" y="13"/>
                </a:cxn>
                <a:cxn ang="0">
                  <a:pos x="20" y="10"/>
                </a:cxn>
                <a:cxn ang="0">
                  <a:pos x="22" y="13"/>
                </a:cxn>
                <a:cxn ang="0">
                  <a:pos x="21" y="13"/>
                </a:cxn>
                <a:cxn ang="0">
                  <a:pos x="8" y="0"/>
                </a:cxn>
                <a:cxn ang="0">
                  <a:pos x="7" y="1"/>
                </a:cxn>
                <a:cxn ang="0">
                  <a:pos x="0" y="25"/>
                </a:cxn>
                <a:cxn ang="0">
                  <a:pos x="1" y="24"/>
                </a:cxn>
                <a:cxn ang="0">
                  <a:pos x="3" y="27"/>
                </a:cxn>
                <a:cxn ang="0">
                  <a:pos x="5" y="30"/>
                </a:cxn>
                <a:cxn ang="0">
                  <a:pos x="5" y="30"/>
                </a:cxn>
                <a:cxn ang="0">
                  <a:pos x="12" y="8"/>
                </a:cxn>
                <a:cxn ang="0">
                  <a:pos x="12" y="21"/>
                </a:cxn>
                <a:cxn ang="0">
                  <a:pos x="3" y="42"/>
                </a:cxn>
                <a:cxn ang="0">
                  <a:pos x="4" y="42"/>
                </a:cxn>
                <a:cxn ang="0">
                  <a:pos x="15" y="28"/>
                </a:cxn>
                <a:cxn ang="0">
                  <a:pos x="23" y="32"/>
                </a:cxn>
                <a:cxn ang="0">
                  <a:pos x="24" y="32"/>
                </a:cxn>
                <a:cxn ang="0">
                  <a:pos x="27" y="25"/>
                </a:cxn>
                <a:cxn ang="0">
                  <a:pos x="14" y="12"/>
                </a:cxn>
                <a:cxn ang="0">
                  <a:pos x="25" y="19"/>
                </a:cxn>
                <a:cxn ang="0">
                  <a:pos x="31" y="16"/>
                </a:cxn>
                <a:cxn ang="0">
                  <a:pos x="29" y="10"/>
                </a:cxn>
                <a:cxn ang="0">
                  <a:pos x="14" y="5"/>
                </a:cxn>
                <a:cxn ang="0">
                  <a:pos x="8" y="0"/>
                </a:cxn>
              </a:cxnLst>
              <a:rect l="0" t="0" r="r" b="b"/>
              <a:pathLst>
                <a:path w="31" h="42">
                  <a:moveTo>
                    <a:pt x="6" y="19"/>
                  </a:moveTo>
                  <a:cubicBezTo>
                    <a:pt x="6" y="17"/>
                    <a:pt x="7" y="17"/>
                    <a:pt x="7" y="16"/>
                  </a:cubicBezTo>
                  <a:cubicBezTo>
                    <a:pt x="9" y="17"/>
                    <a:pt x="9" y="18"/>
                    <a:pt x="8" y="19"/>
                  </a:cubicBezTo>
                  <a:cubicBezTo>
                    <a:pt x="7" y="19"/>
                    <a:pt x="7" y="19"/>
                    <a:pt x="6" y="19"/>
                  </a:cubicBezTo>
                  <a:moveTo>
                    <a:pt x="21" y="13"/>
                  </a:moveTo>
                  <a:cubicBezTo>
                    <a:pt x="18" y="13"/>
                    <a:pt x="19" y="11"/>
                    <a:pt x="20" y="10"/>
                  </a:cubicBezTo>
                  <a:cubicBezTo>
                    <a:pt x="21" y="10"/>
                    <a:pt x="22" y="11"/>
                    <a:pt x="22" y="13"/>
                  </a:cubicBezTo>
                  <a:cubicBezTo>
                    <a:pt x="22" y="13"/>
                    <a:pt x="21" y="13"/>
                    <a:pt x="21" y="13"/>
                  </a:cubicBezTo>
                  <a:moveTo>
                    <a:pt x="8" y="0"/>
                  </a:moveTo>
                  <a:cubicBezTo>
                    <a:pt x="8" y="0"/>
                    <a:pt x="7" y="0"/>
                    <a:pt x="7" y="1"/>
                  </a:cubicBezTo>
                  <a:cubicBezTo>
                    <a:pt x="9" y="9"/>
                    <a:pt x="2" y="17"/>
                    <a:pt x="0" y="25"/>
                  </a:cubicBezTo>
                  <a:cubicBezTo>
                    <a:pt x="0" y="24"/>
                    <a:pt x="1" y="24"/>
                    <a:pt x="1" y="24"/>
                  </a:cubicBezTo>
                  <a:cubicBezTo>
                    <a:pt x="3" y="24"/>
                    <a:pt x="3" y="26"/>
                    <a:pt x="3" y="27"/>
                  </a:cubicBezTo>
                  <a:cubicBezTo>
                    <a:pt x="3" y="28"/>
                    <a:pt x="3" y="30"/>
                    <a:pt x="5" y="30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12" y="28"/>
                    <a:pt x="10" y="18"/>
                    <a:pt x="12" y="8"/>
                  </a:cubicBezTo>
                  <a:cubicBezTo>
                    <a:pt x="13" y="12"/>
                    <a:pt x="13" y="17"/>
                    <a:pt x="12" y="21"/>
                  </a:cubicBezTo>
                  <a:cubicBezTo>
                    <a:pt x="11" y="30"/>
                    <a:pt x="8" y="37"/>
                    <a:pt x="3" y="42"/>
                  </a:cubicBezTo>
                  <a:cubicBezTo>
                    <a:pt x="3" y="42"/>
                    <a:pt x="4" y="42"/>
                    <a:pt x="4" y="42"/>
                  </a:cubicBezTo>
                  <a:cubicBezTo>
                    <a:pt x="10" y="42"/>
                    <a:pt x="12" y="33"/>
                    <a:pt x="15" y="28"/>
                  </a:cubicBezTo>
                  <a:cubicBezTo>
                    <a:pt x="18" y="28"/>
                    <a:pt x="19" y="32"/>
                    <a:pt x="23" y="32"/>
                  </a:cubicBezTo>
                  <a:cubicBezTo>
                    <a:pt x="23" y="32"/>
                    <a:pt x="24" y="32"/>
                    <a:pt x="24" y="32"/>
                  </a:cubicBezTo>
                  <a:cubicBezTo>
                    <a:pt x="21" y="27"/>
                    <a:pt x="26" y="27"/>
                    <a:pt x="27" y="25"/>
                  </a:cubicBezTo>
                  <a:cubicBezTo>
                    <a:pt x="22" y="21"/>
                    <a:pt x="16" y="18"/>
                    <a:pt x="14" y="12"/>
                  </a:cubicBezTo>
                  <a:cubicBezTo>
                    <a:pt x="16" y="15"/>
                    <a:pt x="21" y="19"/>
                    <a:pt x="25" y="19"/>
                  </a:cubicBezTo>
                  <a:cubicBezTo>
                    <a:pt x="27" y="19"/>
                    <a:pt x="29" y="18"/>
                    <a:pt x="31" y="16"/>
                  </a:cubicBezTo>
                  <a:cubicBezTo>
                    <a:pt x="26" y="15"/>
                    <a:pt x="31" y="11"/>
                    <a:pt x="29" y="10"/>
                  </a:cubicBezTo>
                  <a:cubicBezTo>
                    <a:pt x="24" y="7"/>
                    <a:pt x="18" y="7"/>
                    <a:pt x="14" y="5"/>
                  </a:cubicBezTo>
                  <a:cubicBezTo>
                    <a:pt x="12" y="4"/>
                    <a:pt x="10" y="0"/>
                    <a:pt x="8" y="0"/>
                  </a:cubicBezTo>
                </a:path>
              </a:pathLst>
            </a:custGeom>
            <a:solidFill>
              <a:srgbClr val="E9E8E8">
                <a:alpha val="2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4" name="Freeform 860"/>
            <p:cNvSpPr>
              <a:spLocks/>
            </p:cNvSpPr>
            <p:nvPr/>
          </p:nvSpPr>
          <p:spPr bwMode="auto">
            <a:xfrm>
              <a:off x="327" y="401"/>
              <a:ext cx="25" cy="21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" y="1"/>
                </a:cxn>
                <a:cxn ang="0">
                  <a:pos x="4" y="4"/>
                </a:cxn>
                <a:cxn ang="0">
                  <a:pos x="5" y="4"/>
                </a:cxn>
                <a:cxn ang="0">
                  <a:pos x="3" y="0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cubicBezTo>
                    <a:pt x="2" y="0"/>
                    <a:pt x="1" y="0"/>
                    <a:pt x="1" y="1"/>
                  </a:cubicBezTo>
                  <a:cubicBezTo>
                    <a:pt x="0" y="3"/>
                    <a:pt x="2" y="4"/>
                    <a:pt x="4" y="4"/>
                  </a:cubicBezTo>
                  <a:cubicBezTo>
                    <a:pt x="4" y="4"/>
                    <a:pt x="4" y="4"/>
                    <a:pt x="5" y="4"/>
                  </a:cubicBezTo>
                  <a:cubicBezTo>
                    <a:pt x="5" y="2"/>
                    <a:pt x="4" y="0"/>
                    <a:pt x="3" y="0"/>
                  </a:cubicBezTo>
                </a:path>
              </a:pathLst>
            </a:custGeom>
            <a:solidFill>
              <a:srgbClr val="E9E8E8">
                <a:alpha val="2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5" name="Freeform 861"/>
            <p:cNvSpPr>
              <a:spLocks/>
            </p:cNvSpPr>
            <p:nvPr/>
          </p:nvSpPr>
          <p:spPr bwMode="auto">
            <a:xfrm>
              <a:off x="316" y="432"/>
              <a:ext cx="21" cy="16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4" y="3"/>
                </a:cxn>
                <a:cxn ang="0">
                  <a:pos x="4" y="0"/>
                </a:cxn>
              </a:cxnLst>
              <a:rect l="0" t="0" r="r" b="b"/>
              <a:pathLst>
                <a:path w="4" h="3">
                  <a:moveTo>
                    <a:pt x="4" y="0"/>
                  </a:moveTo>
                  <a:cubicBezTo>
                    <a:pt x="3" y="0"/>
                    <a:pt x="1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1" y="3"/>
                    <a:pt x="3" y="3"/>
                    <a:pt x="4" y="3"/>
                  </a:cubicBezTo>
                  <a:cubicBezTo>
                    <a:pt x="4" y="2"/>
                    <a:pt x="4" y="1"/>
                    <a:pt x="4" y="0"/>
                  </a:cubicBezTo>
                </a:path>
              </a:pathLst>
            </a:custGeom>
            <a:solidFill>
              <a:srgbClr val="E9E8E8">
                <a:alpha val="2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6" name="Freeform 862"/>
            <p:cNvSpPr>
              <a:spLocks noEditPoints="1"/>
            </p:cNvSpPr>
            <p:nvPr/>
          </p:nvSpPr>
          <p:spPr bwMode="auto">
            <a:xfrm>
              <a:off x="-5" y="484"/>
              <a:ext cx="357" cy="838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5" y="32"/>
                </a:cxn>
                <a:cxn ang="0">
                  <a:pos x="23" y="108"/>
                </a:cxn>
                <a:cxn ang="0">
                  <a:pos x="35" y="52"/>
                </a:cxn>
                <a:cxn ang="0">
                  <a:pos x="38" y="51"/>
                </a:cxn>
                <a:cxn ang="0">
                  <a:pos x="53" y="28"/>
                </a:cxn>
                <a:cxn ang="0">
                  <a:pos x="52" y="32"/>
                </a:cxn>
                <a:cxn ang="0">
                  <a:pos x="54" y="31"/>
                </a:cxn>
                <a:cxn ang="0">
                  <a:pos x="28" y="2"/>
                </a:cxn>
                <a:cxn ang="0">
                  <a:pos x="31" y="12"/>
                </a:cxn>
                <a:cxn ang="0">
                  <a:pos x="30" y="16"/>
                </a:cxn>
                <a:cxn ang="0">
                  <a:pos x="33" y="31"/>
                </a:cxn>
                <a:cxn ang="0">
                  <a:pos x="34" y="35"/>
                </a:cxn>
                <a:cxn ang="0">
                  <a:pos x="3" y="33"/>
                </a:cxn>
                <a:cxn ang="0">
                  <a:pos x="7" y="35"/>
                </a:cxn>
                <a:cxn ang="0">
                  <a:pos x="12" y="38"/>
                </a:cxn>
                <a:cxn ang="0">
                  <a:pos x="12" y="44"/>
                </a:cxn>
                <a:cxn ang="0">
                  <a:pos x="30" y="56"/>
                </a:cxn>
                <a:cxn ang="0">
                  <a:pos x="38" y="94"/>
                </a:cxn>
                <a:cxn ang="0">
                  <a:pos x="37" y="96"/>
                </a:cxn>
                <a:cxn ang="0">
                  <a:pos x="28" y="90"/>
                </a:cxn>
                <a:cxn ang="0">
                  <a:pos x="34" y="78"/>
                </a:cxn>
                <a:cxn ang="0">
                  <a:pos x="29" y="66"/>
                </a:cxn>
                <a:cxn ang="0">
                  <a:pos x="23" y="75"/>
                </a:cxn>
                <a:cxn ang="0">
                  <a:pos x="8" y="64"/>
                </a:cxn>
                <a:cxn ang="0">
                  <a:pos x="23" y="78"/>
                </a:cxn>
                <a:cxn ang="0">
                  <a:pos x="18" y="81"/>
                </a:cxn>
                <a:cxn ang="0">
                  <a:pos x="25" y="84"/>
                </a:cxn>
                <a:cxn ang="0">
                  <a:pos x="21" y="91"/>
                </a:cxn>
                <a:cxn ang="0">
                  <a:pos x="13" y="93"/>
                </a:cxn>
                <a:cxn ang="0">
                  <a:pos x="7" y="103"/>
                </a:cxn>
                <a:cxn ang="0">
                  <a:pos x="12" y="110"/>
                </a:cxn>
                <a:cxn ang="0">
                  <a:pos x="0" y="124"/>
                </a:cxn>
                <a:cxn ang="0">
                  <a:pos x="0" y="129"/>
                </a:cxn>
                <a:cxn ang="0">
                  <a:pos x="0" y="148"/>
                </a:cxn>
                <a:cxn ang="0">
                  <a:pos x="4" y="158"/>
                </a:cxn>
                <a:cxn ang="0">
                  <a:pos x="0" y="160"/>
                </a:cxn>
                <a:cxn ang="0">
                  <a:pos x="8" y="162"/>
                </a:cxn>
                <a:cxn ang="0">
                  <a:pos x="9" y="155"/>
                </a:cxn>
                <a:cxn ang="0">
                  <a:pos x="24" y="128"/>
                </a:cxn>
                <a:cxn ang="0">
                  <a:pos x="30" y="140"/>
                </a:cxn>
                <a:cxn ang="0">
                  <a:pos x="27" y="138"/>
                </a:cxn>
                <a:cxn ang="0">
                  <a:pos x="26" y="148"/>
                </a:cxn>
                <a:cxn ang="0">
                  <a:pos x="39" y="126"/>
                </a:cxn>
                <a:cxn ang="0">
                  <a:pos x="17" y="120"/>
                </a:cxn>
                <a:cxn ang="0">
                  <a:pos x="37" y="101"/>
                </a:cxn>
                <a:cxn ang="0">
                  <a:pos x="38" y="100"/>
                </a:cxn>
                <a:cxn ang="0">
                  <a:pos x="38" y="100"/>
                </a:cxn>
                <a:cxn ang="0">
                  <a:pos x="55" y="65"/>
                </a:cxn>
                <a:cxn ang="0">
                  <a:pos x="62" y="63"/>
                </a:cxn>
                <a:cxn ang="0">
                  <a:pos x="59" y="62"/>
                </a:cxn>
                <a:cxn ang="0">
                  <a:pos x="62" y="52"/>
                </a:cxn>
                <a:cxn ang="0">
                  <a:pos x="51" y="54"/>
                </a:cxn>
                <a:cxn ang="0">
                  <a:pos x="60" y="28"/>
                </a:cxn>
                <a:cxn ang="0">
                  <a:pos x="41" y="48"/>
                </a:cxn>
                <a:cxn ang="0">
                  <a:pos x="39" y="3"/>
                </a:cxn>
                <a:cxn ang="0">
                  <a:pos x="33" y="0"/>
                </a:cxn>
              </a:cxnLst>
              <a:rect l="0" t="0" r="r" b="b"/>
              <a:pathLst>
                <a:path w="69" h="163">
                  <a:moveTo>
                    <a:pt x="1" y="29"/>
                  </a:moveTo>
                  <a:cubicBezTo>
                    <a:pt x="1" y="29"/>
                    <a:pt x="0" y="29"/>
                    <a:pt x="0" y="2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2" y="32"/>
                    <a:pt x="3" y="32"/>
                    <a:pt x="3" y="32"/>
                  </a:cubicBezTo>
                  <a:cubicBezTo>
                    <a:pt x="4" y="32"/>
                    <a:pt x="5" y="32"/>
                    <a:pt x="5" y="32"/>
                  </a:cubicBezTo>
                  <a:cubicBezTo>
                    <a:pt x="6" y="32"/>
                    <a:pt x="6" y="32"/>
                    <a:pt x="7" y="32"/>
                  </a:cubicBezTo>
                  <a:cubicBezTo>
                    <a:pt x="5" y="30"/>
                    <a:pt x="3" y="29"/>
                    <a:pt x="1" y="29"/>
                  </a:cubicBezTo>
                  <a:moveTo>
                    <a:pt x="23" y="108"/>
                  </a:moveTo>
                  <a:cubicBezTo>
                    <a:pt x="20" y="104"/>
                    <a:pt x="29" y="102"/>
                    <a:pt x="31" y="100"/>
                  </a:cubicBezTo>
                  <a:cubicBezTo>
                    <a:pt x="34" y="104"/>
                    <a:pt x="25" y="105"/>
                    <a:pt x="23" y="108"/>
                  </a:cubicBezTo>
                  <a:moveTo>
                    <a:pt x="35" y="52"/>
                  </a:moveTo>
                  <a:cubicBezTo>
                    <a:pt x="30" y="52"/>
                    <a:pt x="25" y="46"/>
                    <a:pt x="21" y="44"/>
                  </a:cubicBezTo>
                  <a:cubicBezTo>
                    <a:pt x="22" y="43"/>
                    <a:pt x="24" y="43"/>
                    <a:pt x="25" y="43"/>
                  </a:cubicBezTo>
                  <a:cubicBezTo>
                    <a:pt x="30" y="43"/>
                    <a:pt x="34" y="49"/>
                    <a:pt x="38" y="51"/>
                  </a:cubicBezTo>
                  <a:cubicBezTo>
                    <a:pt x="37" y="52"/>
                    <a:pt x="36" y="52"/>
                    <a:pt x="35" y="52"/>
                  </a:cubicBezTo>
                  <a:moveTo>
                    <a:pt x="46" y="48"/>
                  </a:moveTo>
                  <a:cubicBezTo>
                    <a:pt x="42" y="40"/>
                    <a:pt x="49" y="32"/>
                    <a:pt x="53" y="28"/>
                  </a:cubicBezTo>
                  <a:cubicBezTo>
                    <a:pt x="53" y="28"/>
                    <a:pt x="54" y="28"/>
                    <a:pt x="54" y="28"/>
                  </a:cubicBezTo>
                  <a:cubicBezTo>
                    <a:pt x="55" y="28"/>
                    <a:pt x="54" y="29"/>
                    <a:pt x="54" y="30"/>
                  </a:cubicBezTo>
                  <a:cubicBezTo>
                    <a:pt x="53" y="31"/>
                    <a:pt x="52" y="32"/>
                    <a:pt x="52" y="32"/>
                  </a:cubicBezTo>
                  <a:cubicBezTo>
                    <a:pt x="52" y="32"/>
                    <a:pt x="52" y="32"/>
                    <a:pt x="52" y="32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53" y="33"/>
                    <a:pt x="54" y="32"/>
                    <a:pt x="54" y="31"/>
                  </a:cubicBezTo>
                  <a:cubicBezTo>
                    <a:pt x="53" y="38"/>
                    <a:pt x="49" y="41"/>
                    <a:pt x="46" y="48"/>
                  </a:cubicBezTo>
                  <a:moveTo>
                    <a:pt x="33" y="0"/>
                  </a:moveTo>
                  <a:cubicBezTo>
                    <a:pt x="30" y="0"/>
                    <a:pt x="29" y="1"/>
                    <a:pt x="28" y="2"/>
                  </a:cubicBezTo>
                  <a:cubicBezTo>
                    <a:pt x="34" y="5"/>
                    <a:pt x="24" y="5"/>
                    <a:pt x="25" y="9"/>
                  </a:cubicBezTo>
                  <a:cubicBezTo>
                    <a:pt x="29" y="11"/>
                    <a:pt x="40" y="12"/>
                    <a:pt x="38" y="17"/>
                  </a:cubicBezTo>
                  <a:cubicBezTo>
                    <a:pt x="37" y="14"/>
                    <a:pt x="34" y="13"/>
                    <a:pt x="31" y="12"/>
                  </a:cubicBezTo>
                  <a:cubicBezTo>
                    <a:pt x="31" y="16"/>
                    <a:pt x="36" y="16"/>
                    <a:pt x="37" y="19"/>
                  </a:cubicBezTo>
                  <a:cubicBezTo>
                    <a:pt x="34" y="19"/>
                    <a:pt x="34" y="16"/>
                    <a:pt x="31" y="16"/>
                  </a:cubicBezTo>
                  <a:cubicBezTo>
                    <a:pt x="31" y="16"/>
                    <a:pt x="31" y="16"/>
                    <a:pt x="30" y="16"/>
                  </a:cubicBezTo>
                  <a:cubicBezTo>
                    <a:pt x="30" y="19"/>
                    <a:pt x="35" y="22"/>
                    <a:pt x="34" y="22"/>
                  </a:cubicBezTo>
                  <a:cubicBezTo>
                    <a:pt x="33" y="22"/>
                    <a:pt x="33" y="22"/>
                    <a:pt x="31" y="21"/>
                  </a:cubicBezTo>
                  <a:cubicBezTo>
                    <a:pt x="31" y="27"/>
                    <a:pt x="38" y="27"/>
                    <a:pt x="33" y="31"/>
                  </a:cubicBezTo>
                  <a:cubicBezTo>
                    <a:pt x="36" y="34"/>
                    <a:pt x="40" y="34"/>
                    <a:pt x="41" y="38"/>
                  </a:cubicBezTo>
                  <a:cubicBezTo>
                    <a:pt x="39" y="37"/>
                    <a:pt x="38" y="35"/>
                    <a:pt x="36" y="35"/>
                  </a:cubicBezTo>
                  <a:cubicBezTo>
                    <a:pt x="36" y="35"/>
                    <a:pt x="35" y="35"/>
                    <a:pt x="34" y="35"/>
                  </a:cubicBezTo>
                  <a:cubicBezTo>
                    <a:pt x="34" y="41"/>
                    <a:pt x="43" y="42"/>
                    <a:pt x="40" y="46"/>
                  </a:cubicBezTo>
                  <a:cubicBezTo>
                    <a:pt x="39" y="41"/>
                    <a:pt x="32" y="42"/>
                    <a:pt x="31" y="36"/>
                  </a:cubicBezTo>
                  <a:cubicBezTo>
                    <a:pt x="21" y="34"/>
                    <a:pt x="13" y="33"/>
                    <a:pt x="3" y="33"/>
                  </a:cubicBezTo>
                  <a:cubicBezTo>
                    <a:pt x="2" y="33"/>
                    <a:pt x="1" y="33"/>
                    <a:pt x="0" y="33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2" y="38"/>
                    <a:pt x="5" y="37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10" y="35"/>
                    <a:pt x="11" y="36"/>
                    <a:pt x="12" y="38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7" y="38"/>
                    <a:pt x="8" y="46"/>
                    <a:pt x="9" y="49"/>
                  </a:cubicBezTo>
                  <a:cubicBezTo>
                    <a:pt x="11" y="49"/>
                    <a:pt x="12" y="49"/>
                    <a:pt x="14" y="49"/>
                  </a:cubicBezTo>
                  <a:cubicBezTo>
                    <a:pt x="16" y="45"/>
                    <a:pt x="11" y="47"/>
                    <a:pt x="12" y="44"/>
                  </a:cubicBezTo>
                  <a:cubicBezTo>
                    <a:pt x="14" y="44"/>
                    <a:pt x="13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20" y="46"/>
                    <a:pt x="23" y="53"/>
                    <a:pt x="30" y="56"/>
                  </a:cubicBezTo>
                  <a:cubicBezTo>
                    <a:pt x="31" y="56"/>
                    <a:pt x="31" y="56"/>
                    <a:pt x="31" y="56"/>
                  </a:cubicBezTo>
                  <a:cubicBezTo>
                    <a:pt x="50" y="56"/>
                    <a:pt x="42" y="84"/>
                    <a:pt x="38" y="94"/>
                  </a:cubicBezTo>
                  <a:cubicBezTo>
                    <a:pt x="38" y="94"/>
                    <a:pt x="38" y="94"/>
                    <a:pt x="38" y="94"/>
                  </a:cubicBezTo>
                  <a:cubicBezTo>
                    <a:pt x="38" y="94"/>
                    <a:pt x="38" y="94"/>
                    <a:pt x="38" y="94"/>
                  </a:cubicBezTo>
                  <a:cubicBezTo>
                    <a:pt x="38" y="94"/>
                    <a:pt x="38" y="94"/>
                    <a:pt x="38" y="94"/>
                  </a:cubicBezTo>
                  <a:cubicBezTo>
                    <a:pt x="37" y="95"/>
                    <a:pt x="37" y="96"/>
                    <a:pt x="37" y="96"/>
                  </a:cubicBezTo>
                  <a:cubicBezTo>
                    <a:pt x="33" y="98"/>
                    <a:pt x="30" y="100"/>
                    <a:pt x="26" y="101"/>
                  </a:cubicBezTo>
                  <a:cubicBezTo>
                    <a:pt x="25" y="96"/>
                    <a:pt x="31" y="91"/>
                    <a:pt x="29" y="89"/>
                  </a:cubicBezTo>
                  <a:cubicBezTo>
                    <a:pt x="29" y="90"/>
                    <a:pt x="29" y="90"/>
                    <a:pt x="28" y="90"/>
                  </a:cubicBezTo>
                  <a:cubicBezTo>
                    <a:pt x="27" y="90"/>
                    <a:pt x="25" y="88"/>
                    <a:pt x="26" y="87"/>
                  </a:cubicBezTo>
                  <a:cubicBezTo>
                    <a:pt x="30" y="84"/>
                    <a:pt x="35" y="83"/>
                    <a:pt x="37" y="77"/>
                  </a:cubicBezTo>
                  <a:cubicBezTo>
                    <a:pt x="35" y="78"/>
                    <a:pt x="34" y="78"/>
                    <a:pt x="34" y="78"/>
                  </a:cubicBezTo>
                  <a:cubicBezTo>
                    <a:pt x="33" y="78"/>
                    <a:pt x="33" y="77"/>
                    <a:pt x="30" y="76"/>
                  </a:cubicBezTo>
                  <a:cubicBezTo>
                    <a:pt x="30" y="79"/>
                    <a:pt x="27" y="81"/>
                    <a:pt x="26" y="84"/>
                  </a:cubicBezTo>
                  <a:cubicBezTo>
                    <a:pt x="25" y="74"/>
                    <a:pt x="33" y="74"/>
                    <a:pt x="29" y="66"/>
                  </a:cubicBezTo>
                  <a:cubicBezTo>
                    <a:pt x="28" y="68"/>
                    <a:pt x="27" y="70"/>
                    <a:pt x="25" y="70"/>
                  </a:cubicBezTo>
                  <a:cubicBezTo>
                    <a:pt x="25" y="70"/>
                    <a:pt x="24" y="70"/>
                    <a:pt x="24" y="70"/>
                  </a:cubicBezTo>
                  <a:cubicBezTo>
                    <a:pt x="23" y="71"/>
                    <a:pt x="25" y="75"/>
                    <a:pt x="23" y="75"/>
                  </a:cubicBezTo>
                  <a:cubicBezTo>
                    <a:pt x="23" y="75"/>
                    <a:pt x="23" y="75"/>
                    <a:pt x="23" y="75"/>
                  </a:cubicBezTo>
                  <a:cubicBezTo>
                    <a:pt x="19" y="71"/>
                    <a:pt x="20" y="66"/>
                    <a:pt x="15" y="62"/>
                  </a:cubicBezTo>
                  <a:cubicBezTo>
                    <a:pt x="13" y="63"/>
                    <a:pt x="9" y="62"/>
                    <a:pt x="8" y="64"/>
                  </a:cubicBezTo>
                  <a:cubicBezTo>
                    <a:pt x="12" y="67"/>
                    <a:pt x="9" y="69"/>
                    <a:pt x="10" y="72"/>
                  </a:cubicBezTo>
                  <a:cubicBezTo>
                    <a:pt x="11" y="72"/>
                    <a:pt x="12" y="72"/>
                    <a:pt x="13" y="72"/>
                  </a:cubicBezTo>
                  <a:cubicBezTo>
                    <a:pt x="19" y="72"/>
                    <a:pt x="20" y="73"/>
                    <a:pt x="23" y="78"/>
                  </a:cubicBezTo>
                  <a:cubicBezTo>
                    <a:pt x="21" y="77"/>
                    <a:pt x="19" y="76"/>
                    <a:pt x="16" y="76"/>
                  </a:cubicBezTo>
                  <a:cubicBezTo>
                    <a:pt x="16" y="76"/>
                    <a:pt x="15" y="76"/>
                    <a:pt x="14" y="76"/>
                  </a:cubicBezTo>
                  <a:cubicBezTo>
                    <a:pt x="14" y="80"/>
                    <a:pt x="16" y="81"/>
                    <a:pt x="18" y="81"/>
                  </a:cubicBezTo>
                  <a:cubicBezTo>
                    <a:pt x="18" y="81"/>
                    <a:pt x="19" y="81"/>
                    <a:pt x="19" y="81"/>
                  </a:cubicBezTo>
                  <a:cubicBezTo>
                    <a:pt x="19" y="81"/>
                    <a:pt x="20" y="81"/>
                    <a:pt x="20" y="81"/>
                  </a:cubicBezTo>
                  <a:cubicBezTo>
                    <a:pt x="22" y="81"/>
                    <a:pt x="24" y="81"/>
                    <a:pt x="25" y="84"/>
                  </a:cubicBezTo>
                  <a:cubicBezTo>
                    <a:pt x="21" y="88"/>
                    <a:pt x="28" y="102"/>
                    <a:pt x="20" y="105"/>
                  </a:cubicBezTo>
                  <a:cubicBezTo>
                    <a:pt x="21" y="101"/>
                    <a:pt x="22" y="96"/>
                    <a:pt x="23" y="91"/>
                  </a:cubicBezTo>
                  <a:cubicBezTo>
                    <a:pt x="22" y="91"/>
                    <a:pt x="22" y="91"/>
                    <a:pt x="21" y="91"/>
                  </a:cubicBezTo>
                  <a:cubicBezTo>
                    <a:pt x="19" y="91"/>
                    <a:pt x="19" y="88"/>
                    <a:pt x="16" y="88"/>
                  </a:cubicBezTo>
                  <a:cubicBezTo>
                    <a:pt x="16" y="90"/>
                    <a:pt x="17" y="94"/>
                    <a:pt x="15" y="94"/>
                  </a:cubicBezTo>
                  <a:cubicBezTo>
                    <a:pt x="14" y="94"/>
                    <a:pt x="14" y="93"/>
                    <a:pt x="13" y="93"/>
                  </a:cubicBezTo>
                  <a:cubicBezTo>
                    <a:pt x="15" y="98"/>
                    <a:pt x="21" y="108"/>
                    <a:pt x="13" y="111"/>
                  </a:cubicBezTo>
                  <a:cubicBezTo>
                    <a:pt x="18" y="100"/>
                    <a:pt x="8" y="96"/>
                    <a:pt x="2" y="94"/>
                  </a:cubicBezTo>
                  <a:cubicBezTo>
                    <a:pt x="4" y="97"/>
                    <a:pt x="5" y="100"/>
                    <a:pt x="7" y="103"/>
                  </a:cubicBezTo>
                  <a:cubicBezTo>
                    <a:pt x="5" y="103"/>
                    <a:pt x="5" y="102"/>
                    <a:pt x="4" y="102"/>
                  </a:cubicBezTo>
                  <a:cubicBezTo>
                    <a:pt x="4" y="102"/>
                    <a:pt x="4" y="102"/>
                    <a:pt x="3" y="102"/>
                  </a:cubicBezTo>
                  <a:cubicBezTo>
                    <a:pt x="3" y="108"/>
                    <a:pt x="9" y="108"/>
                    <a:pt x="12" y="110"/>
                  </a:cubicBezTo>
                  <a:cubicBezTo>
                    <a:pt x="13" y="119"/>
                    <a:pt x="8" y="123"/>
                    <a:pt x="6" y="129"/>
                  </a:cubicBezTo>
                  <a:cubicBezTo>
                    <a:pt x="4" y="125"/>
                    <a:pt x="2" y="121"/>
                    <a:pt x="0" y="118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1" y="128"/>
                    <a:pt x="1" y="128"/>
                    <a:pt x="1" y="128"/>
                  </a:cubicBezTo>
                  <a:cubicBezTo>
                    <a:pt x="4" y="132"/>
                    <a:pt x="3" y="140"/>
                    <a:pt x="4" y="146"/>
                  </a:cubicBezTo>
                  <a:cubicBezTo>
                    <a:pt x="3" y="146"/>
                    <a:pt x="1" y="147"/>
                    <a:pt x="0" y="148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1" y="155"/>
                    <a:pt x="4" y="156"/>
                    <a:pt x="3" y="153"/>
                  </a:cubicBezTo>
                  <a:cubicBezTo>
                    <a:pt x="5" y="154"/>
                    <a:pt x="4" y="156"/>
                    <a:pt x="4" y="158"/>
                  </a:cubicBezTo>
                  <a:cubicBezTo>
                    <a:pt x="3" y="158"/>
                    <a:pt x="2" y="158"/>
                    <a:pt x="0" y="158"/>
                  </a:cubicBezTo>
                  <a:cubicBezTo>
                    <a:pt x="0" y="158"/>
                    <a:pt x="0" y="157"/>
                    <a:pt x="0" y="157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2"/>
                    <a:pt x="3" y="163"/>
                    <a:pt x="4" y="163"/>
                  </a:cubicBezTo>
                  <a:cubicBezTo>
                    <a:pt x="6" y="163"/>
                    <a:pt x="7" y="163"/>
                    <a:pt x="8" y="162"/>
                  </a:cubicBezTo>
                  <a:cubicBezTo>
                    <a:pt x="9" y="162"/>
                    <a:pt x="11" y="162"/>
                    <a:pt x="12" y="162"/>
                  </a:cubicBezTo>
                  <a:cubicBezTo>
                    <a:pt x="13" y="162"/>
                    <a:pt x="14" y="162"/>
                    <a:pt x="15" y="163"/>
                  </a:cubicBezTo>
                  <a:cubicBezTo>
                    <a:pt x="17" y="159"/>
                    <a:pt x="14" y="155"/>
                    <a:pt x="9" y="155"/>
                  </a:cubicBezTo>
                  <a:cubicBezTo>
                    <a:pt x="8" y="155"/>
                    <a:pt x="7" y="155"/>
                    <a:pt x="7" y="155"/>
                  </a:cubicBezTo>
                  <a:cubicBezTo>
                    <a:pt x="8" y="153"/>
                    <a:pt x="10" y="152"/>
                    <a:pt x="10" y="149"/>
                  </a:cubicBezTo>
                  <a:cubicBezTo>
                    <a:pt x="3" y="140"/>
                    <a:pt x="15" y="128"/>
                    <a:pt x="24" y="128"/>
                  </a:cubicBezTo>
                  <a:cubicBezTo>
                    <a:pt x="29" y="128"/>
                    <a:pt x="32" y="131"/>
                    <a:pt x="32" y="139"/>
                  </a:cubicBezTo>
                  <a:cubicBezTo>
                    <a:pt x="32" y="139"/>
                    <a:pt x="32" y="139"/>
                    <a:pt x="32" y="139"/>
                  </a:cubicBezTo>
                  <a:cubicBezTo>
                    <a:pt x="31" y="139"/>
                    <a:pt x="31" y="140"/>
                    <a:pt x="30" y="140"/>
                  </a:cubicBezTo>
                  <a:cubicBezTo>
                    <a:pt x="30" y="140"/>
                    <a:pt x="29" y="140"/>
                    <a:pt x="28" y="140"/>
                  </a:cubicBezTo>
                  <a:cubicBezTo>
                    <a:pt x="28" y="140"/>
                    <a:pt x="28" y="140"/>
                    <a:pt x="28" y="140"/>
                  </a:cubicBezTo>
                  <a:cubicBezTo>
                    <a:pt x="28" y="139"/>
                    <a:pt x="27" y="139"/>
                    <a:pt x="27" y="138"/>
                  </a:cubicBezTo>
                  <a:cubicBezTo>
                    <a:pt x="27" y="137"/>
                    <a:pt x="29" y="137"/>
                    <a:pt x="29" y="136"/>
                  </a:cubicBezTo>
                  <a:cubicBezTo>
                    <a:pt x="28" y="135"/>
                    <a:pt x="27" y="135"/>
                    <a:pt x="26" y="135"/>
                  </a:cubicBezTo>
                  <a:cubicBezTo>
                    <a:pt x="20" y="135"/>
                    <a:pt x="20" y="147"/>
                    <a:pt x="26" y="148"/>
                  </a:cubicBezTo>
                  <a:cubicBezTo>
                    <a:pt x="33" y="148"/>
                    <a:pt x="38" y="146"/>
                    <a:pt x="39" y="139"/>
                  </a:cubicBezTo>
                  <a:cubicBezTo>
                    <a:pt x="40" y="139"/>
                    <a:pt x="41" y="139"/>
                    <a:pt x="42" y="139"/>
                  </a:cubicBezTo>
                  <a:cubicBezTo>
                    <a:pt x="42" y="133"/>
                    <a:pt x="38" y="132"/>
                    <a:pt x="39" y="126"/>
                  </a:cubicBezTo>
                  <a:cubicBezTo>
                    <a:pt x="36" y="124"/>
                    <a:pt x="32" y="124"/>
                    <a:pt x="31" y="120"/>
                  </a:cubicBezTo>
                  <a:cubicBezTo>
                    <a:pt x="26" y="120"/>
                    <a:pt x="24" y="121"/>
                    <a:pt x="22" y="121"/>
                  </a:cubicBezTo>
                  <a:cubicBezTo>
                    <a:pt x="21" y="121"/>
                    <a:pt x="19" y="121"/>
                    <a:pt x="17" y="120"/>
                  </a:cubicBezTo>
                  <a:cubicBezTo>
                    <a:pt x="15" y="122"/>
                    <a:pt x="12" y="128"/>
                    <a:pt x="9" y="128"/>
                  </a:cubicBezTo>
                  <a:cubicBezTo>
                    <a:pt x="9" y="128"/>
                    <a:pt x="9" y="128"/>
                    <a:pt x="9" y="128"/>
                  </a:cubicBezTo>
                  <a:cubicBezTo>
                    <a:pt x="14" y="115"/>
                    <a:pt x="27" y="109"/>
                    <a:pt x="37" y="101"/>
                  </a:cubicBezTo>
                  <a:cubicBezTo>
                    <a:pt x="37" y="101"/>
                    <a:pt x="37" y="101"/>
                    <a:pt x="37" y="101"/>
                  </a:cubicBezTo>
                  <a:cubicBezTo>
                    <a:pt x="37" y="101"/>
                    <a:pt x="37" y="101"/>
                    <a:pt x="37" y="101"/>
                  </a:cubicBezTo>
                  <a:cubicBezTo>
                    <a:pt x="37" y="100"/>
                    <a:pt x="37" y="100"/>
                    <a:pt x="38" y="100"/>
                  </a:cubicBezTo>
                  <a:cubicBezTo>
                    <a:pt x="38" y="100"/>
                    <a:pt x="38" y="100"/>
                    <a:pt x="38" y="100"/>
                  </a:cubicBezTo>
                  <a:cubicBezTo>
                    <a:pt x="38" y="100"/>
                    <a:pt x="38" y="100"/>
                    <a:pt x="38" y="100"/>
                  </a:cubicBezTo>
                  <a:cubicBezTo>
                    <a:pt x="38" y="100"/>
                    <a:pt x="38" y="100"/>
                    <a:pt x="38" y="100"/>
                  </a:cubicBezTo>
                  <a:cubicBezTo>
                    <a:pt x="40" y="98"/>
                    <a:pt x="42" y="97"/>
                    <a:pt x="43" y="95"/>
                  </a:cubicBezTo>
                  <a:cubicBezTo>
                    <a:pt x="44" y="92"/>
                    <a:pt x="41" y="92"/>
                    <a:pt x="41" y="90"/>
                  </a:cubicBezTo>
                  <a:cubicBezTo>
                    <a:pt x="48" y="84"/>
                    <a:pt x="43" y="66"/>
                    <a:pt x="55" y="65"/>
                  </a:cubicBezTo>
                  <a:cubicBezTo>
                    <a:pt x="56" y="64"/>
                    <a:pt x="58" y="60"/>
                    <a:pt x="60" y="60"/>
                  </a:cubicBezTo>
                  <a:cubicBezTo>
                    <a:pt x="61" y="60"/>
                    <a:pt x="62" y="61"/>
                    <a:pt x="62" y="62"/>
                  </a:cubicBezTo>
                  <a:cubicBezTo>
                    <a:pt x="62" y="63"/>
                    <a:pt x="62" y="63"/>
                    <a:pt x="62" y="63"/>
                  </a:cubicBezTo>
                  <a:cubicBezTo>
                    <a:pt x="62" y="63"/>
                    <a:pt x="61" y="63"/>
                    <a:pt x="61" y="63"/>
                  </a:cubicBezTo>
                  <a:cubicBezTo>
                    <a:pt x="60" y="62"/>
                    <a:pt x="60" y="62"/>
                    <a:pt x="59" y="62"/>
                  </a:cubicBezTo>
                  <a:cubicBezTo>
                    <a:pt x="59" y="62"/>
                    <a:pt x="59" y="62"/>
                    <a:pt x="59" y="62"/>
                  </a:cubicBezTo>
                  <a:cubicBezTo>
                    <a:pt x="60" y="65"/>
                    <a:pt x="61" y="66"/>
                    <a:pt x="62" y="66"/>
                  </a:cubicBezTo>
                  <a:cubicBezTo>
                    <a:pt x="66" y="66"/>
                    <a:pt x="69" y="55"/>
                    <a:pt x="63" y="53"/>
                  </a:cubicBezTo>
                  <a:cubicBezTo>
                    <a:pt x="63" y="53"/>
                    <a:pt x="62" y="52"/>
                    <a:pt x="62" y="52"/>
                  </a:cubicBezTo>
                  <a:cubicBezTo>
                    <a:pt x="60" y="52"/>
                    <a:pt x="59" y="53"/>
                    <a:pt x="57" y="53"/>
                  </a:cubicBezTo>
                  <a:cubicBezTo>
                    <a:pt x="56" y="54"/>
                    <a:pt x="55" y="54"/>
                    <a:pt x="54" y="54"/>
                  </a:cubicBezTo>
                  <a:cubicBezTo>
                    <a:pt x="53" y="54"/>
                    <a:pt x="52" y="54"/>
                    <a:pt x="51" y="54"/>
                  </a:cubicBezTo>
                  <a:cubicBezTo>
                    <a:pt x="49" y="55"/>
                    <a:pt x="49" y="59"/>
                    <a:pt x="45" y="59"/>
                  </a:cubicBezTo>
                  <a:cubicBezTo>
                    <a:pt x="45" y="59"/>
                    <a:pt x="45" y="59"/>
                    <a:pt x="45" y="59"/>
                  </a:cubicBezTo>
                  <a:cubicBezTo>
                    <a:pt x="45" y="46"/>
                    <a:pt x="63" y="40"/>
                    <a:pt x="60" y="28"/>
                  </a:cubicBezTo>
                  <a:cubicBezTo>
                    <a:pt x="60" y="25"/>
                    <a:pt x="56" y="22"/>
                    <a:pt x="52" y="19"/>
                  </a:cubicBezTo>
                  <a:cubicBezTo>
                    <a:pt x="50" y="24"/>
                    <a:pt x="49" y="29"/>
                    <a:pt x="45" y="31"/>
                  </a:cubicBezTo>
                  <a:cubicBezTo>
                    <a:pt x="43" y="36"/>
                    <a:pt x="45" y="45"/>
                    <a:pt x="41" y="48"/>
                  </a:cubicBezTo>
                  <a:cubicBezTo>
                    <a:pt x="41" y="40"/>
                    <a:pt x="48" y="29"/>
                    <a:pt x="44" y="24"/>
                  </a:cubicBezTo>
                  <a:cubicBezTo>
                    <a:pt x="42" y="26"/>
                    <a:pt x="42" y="31"/>
                    <a:pt x="40" y="33"/>
                  </a:cubicBezTo>
                  <a:cubicBezTo>
                    <a:pt x="43" y="21"/>
                    <a:pt x="43" y="14"/>
                    <a:pt x="39" y="3"/>
                  </a:cubicBezTo>
                  <a:cubicBezTo>
                    <a:pt x="36" y="5"/>
                    <a:pt x="40" y="8"/>
                    <a:pt x="38" y="9"/>
                  </a:cubicBezTo>
                  <a:cubicBezTo>
                    <a:pt x="32" y="6"/>
                    <a:pt x="37" y="4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</a:path>
              </a:pathLst>
            </a:custGeom>
            <a:solidFill>
              <a:srgbClr val="E9E8E8">
                <a:alpha val="2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7" name="Freeform 863"/>
            <p:cNvSpPr>
              <a:spLocks/>
            </p:cNvSpPr>
            <p:nvPr/>
          </p:nvSpPr>
          <p:spPr bwMode="auto">
            <a:xfrm>
              <a:off x="212" y="957"/>
              <a:ext cx="47" cy="72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7" y="14"/>
                </a:cxn>
                <a:cxn ang="0">
                  <a:pos x="7" y="14"/>
                </a:cxn>
                <a:cxn ang="0">
                  <a:pos x="9" y="10"/>
                </a:cxn>
                <a:cxn ang="0">
                  <a:pos x="7" y="2"/>
                </a:cxn>
                <a:cxn ang="0">
                  <a:pos x="4" y="0"/>
                </a:cxn>
              </a:cxnLst>
              <a:rect l="0" t="0" r="r" b="b"/>
              <a:pathLst>
                <a:path w="9" h="14">
                  <a:moveTo>
                    <a:pt x="4" y="0"/>
                  </a:moveTo>
                  <a:cubicBezTo>
                    <a:pt x="2" y="4"/>
                    <a:pt x="0" y="14"/>
                    <a:pt x="7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8" y="13"/>
                    <a:pt x="9" y="12"/>
                    <a:pt x="9" y="10"/>
                  </a:cubicBezTo>
                  <a:cubicBezTo>
                    <a:pt x="4" y="7"/>
                    <a:pt x="7" y="7"/>
                    <a:pt x="7" y="2"/>
                  </a:cubicBezTo>
                  <a:cubicBezTo>
                    <a:pt x="6" y="2"/>
                    <a:pt x="6" y="1"/>
                    <a:pt x="4" y="0"/>
                  </a:cubicBezTo>
                </a:path>
              </a:pathLst>
            </a:custGeom>
            <a:solidFill>
              <a:srgbClr val="E9E8E8">
                <a:alpha val="2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8" name="Freeform 864"/>
            <p:cNvSpPr>
              <a:spLocks/>
            </p:cNvSpPr>
            <p:nvPr/>
          </p:nvSpPr>
          <p:spPr bwMode="auto">
            <a:xfrm>
              <a:off x="218" y="556"/>
              <a:ext cx="31" cy="51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2" y="10"/>
                </a:cxn>
                <a:cxn ang="0">
                  <a:pos x="3" y="10"/>
                </a:cxn>
                <a:cxn ang="0">
                  <a:pos x="6" y="7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6" h="10">
                  <a:moveTo>
                    <a:pt x="6" y="0"/>
                  </a:moveTo>
                  <a:cubicBezTo>
                    <a:pt x="2" y="0"/>
                    <a:pt x="0" y="6"/>
                    <a:pt x="2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5" y="10"/>
                    <a:pt x="5" y="7"/>
                    <a:pt x="6" y="7"/>
                  </a:cubicBezTo>
                  <a:cubicBezTo>
                    <a:pt x="4" y="3"/>
                    <a:pt x="5" y="5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E9E8E8">
                <a:alpha val="2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9" name="Freeform 865"/>
            <p:cNvSpPr>
              <a:spLocks/>
            </p:cNvSpPr>
            <p:nvPr/>
          </p:nvSpPr>
          <p:spPr bwMode="auto">
            <a:xfrm>
              <a:off x="207" y="514"/>
              <a:ext cx="26" cy="5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0"/>
                </a:cxn>
                <a:cxn ang="0">
                  <a:pos x="4" y="10"/>
                </a:cxn>
                <a:cxn ang="0">
                  <a:pos x="3" y="0"/>
                </a:cxn>
              </a:cxnLst>
              <a:rect l="0" t="0" r="r" b="b"/>
              <a:pathLst>
                <a:path w="5" h="10">
                  <a:moveTo>
                    <a:pt x="3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1" y="4"/>
                    <a:pt x="2" y="8"/>
                    <a:pt x="4" y="10"/>
                  </a:cubicBezTo>
                  <a:cubicBezTo>
                    <a:pt x="5" y="6"/>
                    <a:pt x="4" y="3"/>
                    <a:pt x="3" y="0"/>
                  </a:cubicBezTo>
                </a:path>
              </a:pathLst>
            </a:custGeom>
            <a:solidFill>
              <a:srgbClr val="E9E8E8">
                <a:alpha val="2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0" name="Freeform 866"/>
            <p:cNvSpPr>
              <a:spLocks/>
            </p:cNvSpPr>
            <p:nvPr/>
          </p:nvSpPr>
          <p:spPr bwMode="auto">
            <a:xfrm>
              <a:off x="181" y="998"/>
              <a:ext cx="26" cy="31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2" y="6"/>
                </a:cxn>
                <a:cxn ang="0">
                  <a:pos x="2" y="6"/>
                </a:cxn>
                <a:cxn ang="0">
                  <a:pos x="5" y="0"/>
                </a:cxn>
              </a:cxnLst>
              <a:rect l="0" t="0" r="r" b="b"/>
              <a:pathLst>
                <a:path w="5" h="6">
                  <a:moveTo>
                    <a:pt x="5" y="0"/>
                  </a:moveTo>
                  <a:cubicBezTo>
                    <a:pt x="4" y="0"/>
                    <a:pt x="3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1" y="5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5" y="6"/>
                    <a:pt x="5" y="3"/>
                    <a:pt x="5" y="0"/>
                  </a:cubicBezTo>
                </a:path>
              </a:pathLst>
            </a:custGeom>
            <a:solidFill>
              <a:srgbClr val="E9E8E8">
                <a:alpha val="2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1" name="Freeform 867"/>
            <p:cNvSpPr>
              <a:spLocks noEditPoints="1"/>
            </p:cNvSpPr>
            <p:nvPr/>
          </p:nvSpPr>
          <p:spPr bwMode="auto">
            <a:xfrm>
              <a:off x="124" y="412"/>
              <a:ext cx="78" cy="92"/>
            </a:xfrm>
            <a:custGeom>
              <a:avLst/>
              <a:gdLst/>
              <a:ahLst/>
              <a:cxnLst>
                <a:cxn ang="0">
                  <a:pos x="8" y="8"/>
                </a:cxn>
                <a:cxn ang="0">
                  <a:pos x="7" y="5"/>
                </a:cxn>
                <a:cxn ang="0">
                  <a:pos x="8" y="8"/>
                </a:cxn>
                <a:cxn ang="0">
                  <a:pos x="11" y="0"/>
                </a:cxn>
                <a:cxn ang="0">
                  <a:pos x="6" y="4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3" y="3"/>
                </a:cxn>
                <a:cxn ang="0">
                  <a:pos x="2" y="2"/>
                </a:cxn>
                <a:cxn ang="0">
                  <a:pos x="1" y="10"/>
                </a:cxn>
                <a:cxn ang="0">
                  <a:pos x="0" y="9"/>
                </a:cxn>
                <a:cxn ang="0">
                  <a:pos x="0" y="10"/>
                </a:cxn>
                <a:cxn ang="0">
                  <a:pos x="2" y="13"/>
                </a:cxn>
                <a:cxn ang="0">
                  <a:pos x="5" y="13"/>
                </a:cxn>
                <a:cxn ang="0">
                  <a:pos x="13" y="18"/>
                </a:cxn>
                <a:cxn ang="0">
                  <a:pos x="11" y="13"/>
                </a:cxn>
                <a:cxn ang="0">
                  <a:pos x="13" y="14"/>
                </a:cxn>
                <a:cxn ang="0">
                  <a:pos x="15" y="13"/>
                </a:cxn>
                <a:cxn ang="0">
                  <a:pos x="15" y="9"/>
                </a:cxn>
                <a:cxn ang="0">
                  <a:pos x="13" y="8"/>
                </a:cxn>
                <a:cxn ang="0">
                  <a:pos x="9" y="11"/>
                </a:cxn>
                <a:cxn ang="0">
                  <a:pos x="13" y="5"/>
                </a:cxn>
                <a:cxn ang="0">
                  <a:pos x="12" y="0"/>
                </a:cxn>
                <a:cxn ang="0">
                  <a:pos x="11" y="0"/>
                </a:cxn>
              </a:cxnLst>
              <a:rect l="0" t="0" r="r" b="b"/>
              <a:pathLst>
                <a:path w="15" h="18">
                  <a:moveTo>
                    <a:pt x="8" y="8"/>
                  </a:moveTo>
                  <a:cubicBezTo>
                    <a:pt x="7" y="8"/>
                    <a:pt x="6" y="7"/>
                    <a:pt x="7" y="5"/>
                  </a:cubicBezTo>
                  <a:cubicBezTo>
                    <a:pt x="9" y="7"/>
                    <a:pt x="8" y="8"/>
                    <a:pt x="8" y="8"/>
                  </a:cubicBezTo>
                  <a:moveTo>
                    <a:pt x="11" y="0"/>
                  </a:moveTo>
                  <a:cubicBezTo>
                    <a:pt x="8" y="0"/>
                    <a:pt x="8" y="3"/>
                    <a:pt x="6" y="4"/>
                  </a:cubicBezTo>
                  <a:cubicBezTo>
                    <a:pt x="6" y="3"/>
                    <a:pt x="5" y="3"/>
                    <a:pt x="5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3"/>
                    <a:pt x="4" y="3"/>
                    <a:pt x="3" y="3"/>
                  </a:cubicBezTo>
                  <a:cubicBezTo>
                    <a:pt x="3" y="3"/>
                    <a:pt x="2" y="3"/>
                    <a:pt x="2" y="2"/>
                  </a:cubicBezTo>
                  <a:cubicBezTo>
                    <a:pt x="1" y="6"/>
                    <a:pt x="5" y="9"/>
                    <a:pt x="1" y="10"/>
                  </a:cubicBezTo>
                  <a:cubicBezTo>
                    <a:pt x="1" y="9"/>
                    <a:pt x="1" y="9"/>
                    <a:pt x="0" y="9"/>
                  </a:cubicBezTo>
                  <a:cubicBezTo>
                    <a:pt x="0" y="9"/>
                    <a:pt x="0" y="9"/>
                    <a:pt x="0" y="10"/>
                  </a:cubicBezTo>
                  <a:cubicBezTo>
                    <a:pt x="1" y="10"/>
                    <a:pt x="1" y="12"/>
                    <a:pt x="2" y="13"/>
                  </a:cubicBezTo>
                  <a:cubicBezTo>
                    <a:pt x="3" y="13"/>
                    <a:pt x="4" y="13"/>
                    <a:pt x="5" y="13"/>
                  </a:cubicBezTo>
                  <a:cubicBezTo>
                    <a:pt x="10" y="13"/>
                    <a:pt x="10" y="18"/>
                    <a:pt x="13" y="18"/>
                  </a:cubicBezTo>
                  <a:cubicBezTo>
                    <a:pt x="14" y="15"/>
                    <a:pt x="10" y="16"/>
                    <a:pt x="11" y="13"/>
                  </a:cubicBezTo>
                  <a:cubicBezTo>
                    <a:pt x="11" y="14"/>
                    <a:pt x="12" y="14"/>
                    <a:pt x="13" y="14"/>
                  </a:cubicBezTo>
                  <a:cubicBezTo>
                    <a:pt x="13" y="14"/>
                    <a:pt x="14" y="14"/>
                    <a:pt x="15" y="13"/>
                  </a:cubicBezTo>
                  <a:cubicBezTo>
                    <a:pt x="15" y="12"/>
                    <a:pt x="15" y="10"/>
                    <a:pt x="15" y="9"/>
                  </a:cubicBezTo>
                  <a:cubicBezTo>
                    <a:pt x="14" y="9"/>
                    <a:pt x="14" y="8"/>
                    <a:pt x="13" y="8"/>
                  </a:cubicBezTo>
                  <a:cubicBezTo>
                    <a:pt x="11" y="8"/>
                    <a:pt x="11" y="10"/>
                    <a:pt x="9" y="11"/>
                  </a:cubicBezTo>
                  <a:cubicBezTo>
                    <a:pt x="9" y="7"/>
                    <a:pt x="10" y="6"/>
                    <a:pt x="13" y="5"/>
                  </a:cubicBezTo>
                  <a:cubicBezTo>
                    <a:pt x="14" y="2"/>
                    <a:pt x="11" y="3"/>
                    <a:pt x="12" y="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E9E8E8">
                <a:alpha val="2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2" name="Freeform 868"/>
            <p:cNvSpPr>
              <a:spLocks/>
            </p:cNvSpPr>
            <p:nvPr/>
          </p:nvSpPr>
          <p:spPr bwMode="auto">
            <a:xfrm>
              <a:off x="161" y="946"/>
              <a:ext cx="31" cy="26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" y="0"/>
                </a:cxn>
                <a:cxn ang="0">
                  <a:pos x="0" y="4"/>
                </a:cxn>
                <a:cxn ang="0">
                  <a:pos x="3" y="5"/>
                </a:cxn>
                <a:cxn ang="0">
                  <a:pos x="6" y="4"/>
                </a:cxn>
                <a:cxn ang="0">
                  <a:pos x="6" y="4"/>
                </a:cxn>
                <a:cxn ang="0">
                  <a:pos x="6" y="4"/>
                </a:cxn>
                <a:cxn ang="0">
                  <a:pos x="3" y="0"/>
                </a:cxn>
              </a:cxnLst>
              <a:rect l="0" t="0" r="r" b="b"/>
              <a:pathLst>
                <a:path w="6" h="5">
                  <a:moveTo>
                    <a:pt x="3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2"/>
                    <a:pt x="0" y="2"/>
                    <a:pt x="0" y="4"/>
                  </a:cubicBezTo>
                  <a:cubicBezTo>
                    <a:pt x="1" y="5"/>
                    <a:pt x="2" y="5"/>
                    <a:pt x="3" y="5"/>
                  </a:cubicBezTo>
                  <a:cubicBezTo>
                    <a:pt x="4" y="5"/>
                    <a:pt x="5" y="5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1"/>
                    <a:pt x="5" y="0"/>
                    <a:pt x="3" y="0"/>
                  </a:cubicBezTo>
                </a:path>
              </a:pathLst>
            </a:custGeom>
            <a:solidFill>
              <a:srgbClr val="E9E8E8">
                <a:alpha val="2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3" name="Freeform 869"/>
            <p:cNvSpPr>
              <a:spLocks noEditPoints="1"/>
            </p:cNvSpPr>
            <p:nvPr/>
          </p:nvSpPr>
          <p:spPr bwMode="auto">
            <a:xfrm>
              <a:off x="21" y="499"/>
              <a:ext cx="150" cy="159"/>
            </a:xfrm>
            <a:custGeom>
              <a:avLst/>
              <a:gdLst/>
              <a:ahLst/>
              <a:cxnLst>
                <a:cxn ang="0">
                  <a:pos x="15" y="24"/>
                </a:cxn>
                <a:cxn ang="0">
                  <a:pos x="6" y="18"/>
                </a:cxn>
                <a:cxn ang="0">
                  <a:pos x="8" y="18"/>
                </a:cxn>
                <a:cxn ang="0">
                  <a:pos x="15" y="24"/>
                </a:cxn>
                <a:cxn ang="0">
                  <a:pos x="11" y="0"/>
                </a:cxn>
                <a:cxn ang="0">
                  <a:pos x="9" y="0"/>
                </a:cxn>
                <a:cxn ang="0">
                  <a:pos x="2" y="10"/>
                </a:cxn>
                <a:cxn ang="0">
                  <a:pos x="7" y="15"/>
                </a:cxn>
                <a:cxn ang="0">
                  <a:pos x="1" y="25"/>
                </a:cxn>
                <a:cxn ang="0">
                  <a:pos x="6" y="27"/>
                </a:cxn>
                <a:cxn ang="0">
                  <a:pos x="6" y="27"/>
                </a:cxn>
                <a:cxn ang="0">
                  <a:pos x="7" y="23"/>
                </a:cxn>
                <a:cxn ang="0">
                  <a:pos x="11" y="29"/>
                </a:cxn>
                <a:cxn ang="0">
                  <a:pos x="13" y="29"/>
                </a:cxn>
                <a:cxn ang="0">
                  <a:pos x="18" y="30"/>
                </a:cxn>
                <a:cxn ang="0">
                  <a:pos x="22" y="31"/>
                </a:cxn>
                <a:cxn ang="0">
                  <a:pos x="25" y="30"/>
                </a:cxn>
                <a:cxn ang="0">
                  <a:pos x="17" y="21"/>
                </a:cxn>
                <a:cxn ang="0">
                  <a:pos x="7" y="9"/>
                </a:cxn>
                <a:cxn ang="0">
                  <a:pos x="10" y="5"/>
                </a:cxn>
                <a:cxn ang="0">
                  <a:pos x="11" y="5"/>
                </a:cxn>
                <a:cxn ang="0">
                  <a:pos x="18" y="8"/>
                </a:cxn>
                <a:cxn ang="0">
                  <a:pos x="13" y="6"/>
                </a:cxn>
                <a:cxn ang="0">
                  <a:pos x="11" y="8"/>
                </a:cxn>
                <a:cxn ang="0">
                  <a:pos x="18" y="13"/>
                </a:cxn>
                <a:cxn ang="0">
                  <a:pos x="15" y="12"/>
                </a:cxn>
                <a:cxn ang="0">
                  <a:pos x="15" y="12"/>
                </a:cxn>
                <a:cxn ang="0">
                  <a:pos x="22" y="20"/>
                </a:cxn>
                <a:cxn ang="0">
                  <a:pos x="17" y="17"/>
                </a:cxn>
                <a:cxn ang="0">
                  <a:pos x="16" y="18"/>
                </a:cxn>
                <a:cxn ang="0">
                  <a:pos x="23" y="25"/>
                </a:cxn>
                <a:cxn ang="0">
                  <a:pos x="21" y="24"/>
                </a:cxn>
                <a:cxn ang="0">
                  <a:pos x="21" y="26"/>
                </a:cxn>
                <a:cxn ang="0">
                  <a:pos x="29" y="31"/>
                </a:cxn>
                <a:cxn ang="0">
                  <a:pos x="11" y="0"/>
                </a:cxn>
              </a:cxnLst>
              <a:rect l="0" t="0" r="r" b="b"/>
              <a:pathLst>
                <a:path w="29" h="31">
                  <a:moveTo>
                    <a:pt x="15" y="24"/>
                  </a:moveTo>
                  <a:cubicBezTo>
                    <a:pt x="11" y="23"/>
                    <a:pt x="9" y="20"/>
                    <a:pt x="6" y="18"/>
                  </a:cubicBezTo>
                  <a:cubicBezTo>
                    <a:pt x="7" y="18"/>
                    <a:pt x="7" y="18"/>
                    <a:pt x="8" y="18"/>
                  </a:cubicBezTo>
                  <a:cubicBezTo>
                    <a:pt x="11" y="18"/>
                    <a:pt x="15" y="21"/>
                    <a:pt x="15" y="24"/>
                  </a:cubicBezTo>
                  <a:moveTo>
                    <a:pt x="11" y="0"/>
                  </a:moveTo>
                  <a:cubicBezTo>
                    <a:pt x="10" y="0"/>
                    <a:pt x="10" y="0"/>
                    <a:pt x="9" y="0"/>
                  </a:cubicBezTo>
                  <a:cubicBezTo>
                    <a:pt x="5" y="1"/>
                    <a:pt x="2" y="4"/>
                    <a:pt x="2" y="10"/>
                  </a:cubicBezTo>
                  <a:cubicBezTo>
                    <a:pt x="3" y="12"/>
                    <a:pt x="5" y="14"/>
                    <a:pt x="7" y="15"/>
                  </a:cubicBezTo>
                  <a:cubicBezTo>
                    <a:pt x="3" y="17"/>
                    <a:pt x="0" y="19"/>
                    <a:pt x="1" y="25"/>
                  </a:cubicBezTo>
                  <a:cubicBezTo>
                    <a:pt x="3" y="25"/>
                    <a:pt x="3" y="27"/>
                    <a:pt x="6" y="2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24"/>
                    <a:pt x="4" y="24"/>
                    <a:pt x="7" y="23"/>
                  </a:cubicBezTo>
                  <a:cubicBezTo>
                    <a:pt x="10" y="24"/>
                    <a:pt x="10" y="27"/>
                    <a:pt x="11" y="29"/>
                  </a:cubicBezTo>
                  <a:cubicBezTo>
                    <a:pt x="12" y="29"/>
                    <a:pt x="13" y="29"/>
                    <a:pt x="13" y="29"/>
                  </a:cubicBezTo>
                  <a:cubicBezTo>
                    <a:pt x="15" y="29"/>
                    <a:pt x="16" y="29"/>
                    <a:pt x="18" y="30"/>
                  </a:cubicBezTo>
                  <a:cubicBezTo>
                    <a:pt x="19" y="30"/>
                    <a:pt x="20" y="31"/>
                    <a:pt x="22" y="31"/>
                  </a:cubicBezTo>
                  <a:cubicBezTo>
                    <a:pt x="23" y="31"/>
                    <a:pt x="24" y="31"/>
                    <a:pt x="25" y="30"/>
                  </a:cubicBezTo>
                  <a:cubicBezTo>
                    <a:pt x="20" y="29"/>
                    <a:pt x="17" y="26"/>
                    <a:pt x="17" y="21"/>
                  </a:cubicBezTo>
                  <a:cubicBezTo>
                    <a:pt x="11" y="16"/>
                    <a:pt x="9" y="15"/>
                    <a:pt x="7" y="9"/>
                  </a:cubicBezTo>
                  <a:cubicBezTo>
                    <a:pt x="8" y="7"/>
                    <a:pt x="8" y="5"/>
                    <a:pt x="10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5" y="5"/>
                    <a:pt x="17" y="6"/>
                    <a:pt x="18" y="8"/>
                  </a:cubicBezTo>
                  <a:cubicBezTo>
                    <a:pt x="17" y="7"/>
                    <a:pt x="15" y="6"/>
                    <a:pt x="13" y="6"/>
                  </a:cubicBezTo>
                  <a:cubicBezTo>
                    <a:pt x="12" y="6"/>
                    <a:pt x="11" y="7"/>
                    <a:pt x="11" y="8"/>
                  </a:cubicBezTo>
                  <a:cubicBezTo>
                    <a:pt x="13" y="10"/>
                    <a:pt x="17" y="10"/>
                    <a:pt x="18" y="13"/>
                  </a:cubicBezTo>
                  <a:cubicBezTo>
                    <a:pt x="16" y="13"/>
                    <a:pt x="16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6"/>
                    <a:pt x="20" y="16"/>
                    <a:pt x="22" y="20"/>
                  </a:cubicBezTo>
                  <a:cubicBezTo>
                    <a:pt x="21" y="19"/>
                    <a:pt x="19" y="17"/>
                    <a:pt x="17" y="17"/>
                  </a:cubicBezTo>
                  <a:cubicBezTo>
                    <a:pt x="17" y="17"/>
                    <a:pt x="16" y="18"/>
                    <a:pt x="16" y="18"/>
                  </a:cubicBezTo>
                  <a:cubicBezTo>
                    <a:pt x="17" y="21"/>
                    <a:pt x="22" y="21"/>
                    <a:pt x="23" y="25"/>
                  </a:cubicBezTo>
                  <a:cubicBezTo>
                    <a:pt x="22" y="25"/>
                    <a:pt x="22" y="24"/>
                    <a:pt x="21" y="24"/>
                  </a:cubicBezTo>
                  <a:cubicBezTo>
                    <a:pt x="21" y="24"/>
                    <a:pt x="21" y="25"/>
                    <a:pt x="21" y="26"/>
                  </a:cubicBezTo>
                  <a:cubicBezTo>
                    <a:pt x="22" y="30"/>
                    <a:pt x="27" y="29"/>
                    <a:pt x="29" y="31"/>
                  </a:cubicBezTo>
                  <a:cubicBezTo>
                    <a:pt x="24" y="23"/>
                    <a:pt x="23" y="0"/>
                    <a:pt x="11" y="0"/>
                  </a:cubicBezTo>
                </a:path>
              </a:pathLst>
            </a:custGeom>
            <a:solidFill>
              <a:srgbClr val="E9E8E8">
                <a:alpha val="2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85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47800" y="5337175"/>
            <a:ext cx="5029200" cy="457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 b="1" i="1">
                <a:solidFill>
                  <a:schemeClr val="bg2"/>
                </a:solidFill>
                <a:latin typeface="+mj-lt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859" name="Title 1"/>
          <p:cNvSpPr>
            <a:spLocks noGrp="1"/>
          </p:cNvSpPr>
          <p:nvPr>
            <p:ph type="ctrTitle" hasCustomPrompt="1"/>
          </p:nvPr>
        </p:nvSpPr>
        <p:spPr>
          <a:xfrm>
            <a:off x="1447800" y="4724400"/>
            <a:ext cx="5029200" cy="53657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 i="1">
                <a:solidFill>
                  <a:srgbClr val="46A39B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171700" y="209550"/>
            <a:ext cx="6553200" cy="533400"/>
          </a:xfrm>
          <a:prstGeom prst="rect">
            <a:avLst/>
          </a:prstGeom>
        </p:spPr>
        <p:txBody>
          <a:bodyPr/>
          <a:lstStyle>
            <a:lvl1pPr>
              <a:buNone/>
              <a:defRPr sz="2600" b="1" i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0" name="Table Placeholder 9"/>
          <p:cNvSpPr>
            <a:spLocks noGrp="1"/>
          </p:cNvSpPr>
          <p:nvPr>
            <p:ph type="tbl" sz="quarter" idx="14"/>
          </p:nvPr>
        </p:nvSpPr>
        <p:spPr>
          <a:xfrm>
            <a:off x="990600" y="1524000"/>
            <a:ext cx="7086600" cy="4038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tion Layout Slide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able Placeholder 6"/>
          <p:cNvSpPr>
            <a:spLocks noGrp="1"/>
          </p:cNvSpPr>
          <p:nvPr>
            <p:ph type="tbl" sz="quarter" idx="14"/>
          </p:nvPr>
        </p:nvSpPr>
        <p:spPr>
          <a:xfrm>
            <a:off x="412810" y="1295400"/>
            <a:ext cx="4267200" cy="2667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table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412810" y="4114800"/>
            <a:ext cx="4267200" cy="304800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rgbClr val="46A3A5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171700" y="209550"/>
            <a:ext cx="6553200" cy="533400"/>
          </a:xfrm>
          <a:prstGeom prst="rect">
            <a:avLst/>
          </a:prstGeom>
        </p:spPr>
        <p:txBody>
          <a:bodyPr/>
          <a:lstStyle>
            <a:lvl1pPr>
              <a:buNone/>
              <a:defRPr sz="2600" b="1" i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412810" y="4381500"/>
            <a:ext cx="4267200" cy="15240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1200">
                <a:solidFill>
                  <a:srgbClr val="EAEAEA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876800" y="1295400"/>
            <a:ext cx="3886200" cy="304800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rgbClr val="46A3A5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4876800" y="1543050"/>
            <a:ext cx="3886200" cy="165735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1100">
                <a:solidFill>
                  <a:srgbClr val="A8A594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4876800" y="3352800"/>
            <a:ext cx="3886200" cy="304800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rgbClr val="46A3A5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4876800" y="3629024"/>
            <a:ext cx="3886200" cy="239077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1100">
                <a:solidFill>
                  <a:srgbClr val="EAEAEA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tion Layout Slide with Bar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art Placeholder 9"/>
          <p:cNvSpPr>
            <a:spLocks noGrp="1"/>
          </p:cNvSpPr>
          <p:nvPr>
            <p:ph type="chart" sz="quarter" idx="14"/>
          </p:nvPr>
        </p:nvSpPr>
        <p:spPr>
          <a:xfrm>
            <a:off x="409574" y="1228725"/>
            <a:ext cx="5153025" cy="4724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171700" y="209550"/>
            <a:ext cx="6553200" cy="533400"/>
          </a:xfrm>
          <a:prstGeom prst="rect">
            <a:avLst/>
          </a:prstGeom>
        </p:spPr>
        <p:txBody>
          <a:bodyPr/>
          <a:lstStyle>
            <a:lvl1pPr>
              <a:buNone/>
              <a:defRPr sz="2600" b="1" i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5715000" y="1224376"/>
            <a:ext cx="3048000" cy="304800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rgbClr val="46A3A5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5715000" y="1510126"/>
            <a:ext cx="3048000" cy="161407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1100">
                <a:solidFill>
                  <a:srgbClr val="EAEAEA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5715000" y="3581400"/>
            <a:ext cx="3048000" cy="10668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1400" b="1" i="1">
                <a:solidFill>
                  <a:srgbClr val="46A3A5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5715000" y="4724400"/>
            <a:ext cx="3048000" cy="11430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1400" b="1" i="1">
                <a:solidFill>
                  <a:srgbClr val="EAEAEA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tion Layout Slide with Pi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art Placeholder 9"/>
          <p:cNvSpPr>
            <a:spLocks noGrp="1"/>
          </p:cNvSpPr>
          <p:nvPr>
            <p:ph type="chart" sz="quarter" idx="14"/>
          </p:nvPr>
        </p:nvSpPr>
        <p:spPr>
          <a:xfrm>
            <a:off x="409574" y="1228725"/>
            <a:ext cx="5153025" cy="212407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171700" y="209550"/>
            <a:ext cx="6553200" cy="533400"/>
          </a:xfrm>
          <a:prstGeom prst="rect">
            <a:avLst/>
          </a:prstGeom>
        </p:spPr>
        <p:txBody>
          <a:bodyPr/>
          <a:lstStyle>
            <a:lvl1pPr>
              <a:buNone/>
              <a:defRPr sz="2600" b="1" i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2050" name="Rectangle 2"/>
          <p:cNvSpPr>
            <a:spLocks noChangeArrowheads="1"/>
          </p:cNvSpPr>
          <p:nvPr userDrawn="1"/>
        </p:nvSpPr>
        <p:spPr bwMode="auto">
          <a:xfrm>
            <a:off x="5715000" y="1066800"/>
            <a:ext cx="3200400" cy="5067670"/>
          </a:xfrm>
          <a:prstGeom prst="rect">
            <a:avLst/>
          </a:prstGeom>
          <a:solidFill>
            <a:srgbClr val="0F0F0E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5777146" y="1224376"/>
            <a:ext cx="3048000" cy="304800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00000"/>
              </a:lnSpc>
              <a:spcBef>
                <a:spcPts val="0"/>
              </a:spcBef>
              <a:buNone/>
              <a:defRPr sz="1400" b="1" i="1">
                <a:solidFill>
                  <a:srgbClr val="46A3A5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5777146" y="1514474"/>
            <a:ext cx="3048000" cy="168592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1100">
                <a:solidFill>
                  <a:srgbClr val="A8A594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051" name="AutoShape 3"/>
          <p:cNvCxnSpPr>
            <a:cxnSpLocks noChangeShapeType="1"/>
          </p:cNvCxnSpPr>
          <p:nvPr userDrawn="1"/>
        </p:nvCxnSpPr>
        <p:spPr bwMode="auto">
          <a:xfrm>
            <a:off x="5669019" y="1066800"/>
            <a:ext cx="3236856" cy="1588"/>
          </a:xfrm>
          <a:prstGeom prst="straightConnector1">
            <a:avLst/>
          </a:prstGeom>
          <a:noFill/>
          <a:ln w="19050">
            <a:solidFill>
              <a:srgbClr val="46A39B"/>
            </a:solidFill>
            <a:round/>
            <a:headEnd/>
            <a:tailEnd/>
          </a:ln>
        </p:spPr>
      </p:cxnSp>
      <p:sp>
        <p:nvSpPr>
          <p:cNvPr id="15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5791200" y="3352800"/>
            <a:ext cx="3048000" cy="304800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00000"/>
              </a:lnSpc>
              <a:spcBef>
                <a:spcPts val="0"/>
              </a:spcBef>
              <a:buNone/>
              <a:defRPr sz="1400" b="1" i="1">
                <a:solidFill>
                  <a:srgbClr val="46A3A5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5791200" y="3629024"/>
            <a:ext cx="3048000" cy="239077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1100">
                <a:solidFill>
                  <a:srgbClr val="A8A594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448322" y="3581400"/>
            <a:ext cx="5029200" cy="304800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rgbClr val="46A3A5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448322" y="3838574"/>
            <a:ext cx="5029200" cy="218122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1100">
                <a:solidFill>
                  <a:srgbClr val="EAEAEA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ck 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2D2923"/>
          </a:solidFill>
          <a:ln w="9525">
            <a:solidFill>
              <a:srgbClr val="2D2924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6" name="Rectangle 4"/>
          <p:cNvSpPr>
            <a:spLocks noChangeArrowheads="1"/>
          </p:cNvSpPr>
          <p:nvPr userDrawn="1"/>
        </p:nvSpPr>
        <p:spPr bwMode="auto">
          <a:xfrm>
            <a:off x="0" y="1"/>
            <a:ext cx="3551238" cy="6858000"/>
          </a:xfrm>
          <a:prstGeom prst="rect">
            <a:avLst/>
          </a:prstGeom>
          <a:solidFill>
            <a:srgbClr val="151513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33800" y="1752600"/>
            <a:ext cx="5181600" cy="457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000" b="1" i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74" name="AutoShape 2"/>
          <p:cNvSpPr>
            <a:spLocks noChangeArrowheads="1"/>
          </p:cNvSpPr>
          <p:nvPr userDrawn="1"/>
        </p:nvSpPr>
        <p:spPr bwMode="auto">
          <a:xfrm rot="13262670">
            <a:off x="-2139482" y="3904604"/>
            <a:ext cx="7620000" cy="3622675"/>
          </a:xfrm>
          <a:prstGeom prst="triangle">
            <a:avLst>
              <a:gd name="adj" fmla="val 54713"/>
            </a:avLst>
          </a:prstGeom>
          <a:solidFill>
            <a:srgbClr val="0C0C09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3075" name="AutoShape 3"/>
          <p:cNvCxnSpPr>
            <a:cxnSpLocks noChangeShapeType="1"/>
          </p:cNvCxnSpPr>
          <p:nvPr userDrawn="1"/>
        </p:nvCxnSpPr>
        <p:spPr bwMode="auto">
          <a:xfrm>
            <a:off x="914400" y="2438400"/>
            <a:ext cx="738188" cy="736600"/>
          </a:xfrm>
          <a:prstGeom prst="straightConnector1">
            <a:avLst/>
          </a:prstGeom>
          <a:noFill/>
          <a:ln w="12700">
            <a:solidFill>
              <a:srgbClr val="ECEDD8"/>
            </a:solidFill>
            <a:prstDash val="dash"/>
            <a:round/>
            <a:headEnd/>
            <a:tailEnd/>
          </a:ln>
        </p:spPr>
      </p:cxnSp>
      <p:sp>
        <p:nvSpPr>
          <p:cNvPr id="3077" name="Rectangle 5"/>
          <p:cNvSpPr>
            <a:spLocks noChangeArrowheads="1"/>
          </p:cNvSpPr>
          <p:nvPr userDrawn="1"/>
        </p:nvSpPr>
        <p:spPr bwMode="auto">
          <a:xfrm>
            <a:off x="0" y="-15875"/>
            <a:ext cx="298450" cy="6873875"/>
          </a:xfrm>
          <a:prstGeom prst="rect">
            <a:avLst/>
          </a:prstGeom>
          <a:solidFill>
            <a:srgbClr val="46A39B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" name="image_03.jpg" descr="\\angler99\Inkd_G\pressp0509 (INKD)\2_In_Progress\Sharmila\063009\dmiguel_law_broch_hf_v_11x85\image_03.jpg"/>
          <p:cNvPicPr/>
          <p:nvPr userDrawn="1"/>
        </p:nvPicPr>
        <p:blipFill>
          <a:blip r:embed="rId2" r:link="rId3" cstate="print"/>
          <a:stretch>
            <a:fillRect/>
          </a:stretch>
        </p:blipFill>
        <p:spPr>
          <a:xfrm>
            <a:off x="6314635" y="2962275"/>
            <a:ext cx="2819840" cy="3200400"/>
          </a:xfrm>
          <a:prstGeom prst="rect">
            <a:avLst/>
          </a:prstGeom>
        </p:spPr>
      </p:pic>
      <p:grpSp>
        <p:nvGrpSpPr>
          <p:cNvPr id="17" name="Group 16"/>
          <p:cNvGrpSpPr/>
          <p:nvPr userDrawn="1"/>
        </p:nvGrpSpPr>
        <p:grpSpPr>
          <a:xfrm>
            <a:off x="3552825" y="6121400"/>
            <a:ext cx="5591175" cy="736600"/>
            <a:chOff x="1344612" y="2132012"/>
            <a:chExt cx="4954588" cy="736600"/>
          </a:xfrm>
        </p:grpSpPr>
        <p:sp>
          <p:nvSpPr>
            <p:cNvPr id="3078" name="Rectangle 6"/>
            <p:cNvSpPr>
              <a:spLocks noChangeArrowheads="1"/>
            </p:cNvSpPr>
            <p:nvPr userDrawn="1"/>
          </p:nvSpPr>
          <p:spPr bwMode="auto">
            <a:xfrm>
              <a:off x="1344612" y="2132012"/>
              <a:ext cx="2719388" cy="736600"/>
            </a:xfrm>
            <a:prstGeom prst="rect">
              <a:avLst/>
            </a:prstGeom>
            <a:solidFill>
              <a:srgbClr val="46A39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9" name="Rectangle 7"/>
            <p:cNvSpPr>
              <a:spLocks noChangeArrowheads="1"/>
            </p:cNvSpPr>
            <p:nvPr userDrawn="1"/>
          </p:nvSpPr>
          <p:spPr bwMode="auto">
            <a:xfrm>
              <a:off x="3962400" y="2133600"/>
              <a:ext cx="2336800" cy="735012"/>
            </a:xfrm>
            <a:prstGeom prst="rect">
              <a:avLst/>
            </a:prstGeom>
            <a:solidFill>
              <a:srgbClr val="40968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8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3733800" y="2895600"/>
            <a:ext cx="2514600" cy="93232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1400" b="1" i="1">
                <a:solidFill>
                  <a:srgbClr val="46A3A5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3733800" y="3886200"/>
            <a:ext cx="2514600" cy="9906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1400" b="1" i="1">
                <a:solidFill>
                  <a:srgbClr val="EAEAEA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F84496-8E1A-4967-846E-186D30A8483A}" type="datetimeFigureOut">
              <a:rPr lang="en-US" smtClean="0"/>
              <a:pPr/>
              <a:t>10/3/2014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F0144F-AD15-4807-AC48-44CABD7992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" y="0"/>
            <a:ext cx="9144000" cy="6858000"/>
          </a:xfrm>
          <a:prstGeom prst="rect">
            <a:avLst/>
          </a:prstGeom>
          <a:solidFill>
            <a:srgbClr val="25221B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6" name="Rectangle 8"/>
          <p:cNvSpPr>
            <a:spLocks noChangeArrowheads="1"/>
          </p:cNvSpPr>
          <p:nvPr/>
        </p:nvSpPr>
        <p:spPr bwMode="auto">
          <a:xfrm>
            <a:off x="0" y="7143"/>
            <a:ext cx="2000248" cy="892971"/>
          </a:xfrm>
          <a:prstGeom prst="rect">
            <a:avLst/>
          </a:prstGeom>
          <a:solidFill>
            <a:srgbClr val="0F0F0E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029" name="AutoShape 5"/>
          <p:cNvCxnSpPr>
            <a:cxnSpLocks noChangeShapeType="1"/>
          </p:cNvCxnSpPr>
          <p:nvPr/>
        </p:nvCxnSpPr>
        <p:spPr bwMode="auto">
          <a:xfrm flipV="1">
            <a:off x="-50001" y="912019"/>
            <a:ext cx="2057400" cy="1"/>
          </a:xfrm>
          <a:prstGeom prst="straightConnector1">
            <a:avLst/>
          </a:prstGeom>
          <a:noFill/>
          <a:ln w="12700">
            <a:solidFill>
              <a:srgbClr val="ECEDD8">
                <a:alpha val="40000"/>
              </a:srgbClr>
            </a:solidFill>
            <a:prstDash val="dash"/>
            <a:round/>
            <a:headEnd/>
            <a:tailEnd/>
          </a:ln>
        </p:spPr>
      </p:cxnSp>
      <p:sp>
        <p:nvSpPr>
          <p:cNvPr id="894" name="Rectangle 4"/>
          <p:cNvSpPr>
            <a:spLocks noChangeArrowheads="1"/>
          </p:cNvSpPr>
          <p:nvPr/>
        </p:nvSpPr>
        <p:spPr bwMode="auto">
          <a:xfrm>
            <a:off x="228600" y="1085850"/>
            <a:ext cx="8686800" cy="5486400"/>
          </a:xfrm>
          <a:prstGeom prst="rect">
            <a:avLst/>
          </a:prstGeom>
          <a:solidFill>
            <a:srgbClr val="2D2923"/>
          </a:solidFill>
          <a:ln w="9525">
            <a:solidFill>
              <a:srgbClr val="2D2924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2028822" y="28578"/>
            <a:ext cx="4829178" cy="876296"/>
            <a:chOff x="0" y="-6"/>
            <a:chExt cx="5323" cy="1428"/>
          </a:xfrm>
        </p:grpSpPr>
        <p:sp>
          <p:nvSpPr>
            <p:cNvPr id="1032" name="Rectangle 8"/>
            <p:cNvSpPr>
              <a:spLocks noChangeArrowheads="1"/>
            </p:cNvSpPr>
            <p:nvPr/>
          </p:nvSpPr>
          <p:spPr bwMode="auto">
            <a:xfrm>
              <a:off x="3631" y="-6"/>
              <a:ext cx="1692" cy="1428"/>
            </a:xfrm>
            <a:prstGeom prst="rect">
              <a:avLst/>
            </a:prstGeom>
            <a:solidFill>
              <a:srgbClr val="46A39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3" name="Freeform 9"/>
            <p:cNvSpPr>
              <a:spLocks/>
            </p:cNvSpPr>
            <p:nvPr/>
          </p:nvSpPr>
          <p:spPr bwMode="auto">
            <a:xfrm>
              <a:off x="0" y="-6"/>
              <a:ext cx="2549" cy="1428"/>
            </a:xfrm>
            <a:custGeom>
              <a:avLst/>
              <a:gdLst/>
              <a:ahLst/>
              <a:cxnLst>
                <a:cxn ang="0">
                  <a:pos x="0" y="218"/>
                </a:cxn>
                <a:cxn ang="0">
                  <a:pos x="20" y="238"/>
                </a:cxn>
                <a:cxn ang="0">
                  <a:pos x="411" y="238"/>
                </a:cxn>
                <a:cxn ang="0">
                  <a:pos x="431" y="218"/>
                </a:cxn>
                <a:cxn ang="0">
                  <a:pos x="431" y="20"/>
                </a:cxn>
                <a:cxn ang="0">
                  <a:pos x="411" y="0"/>
                </a:cxn>
                <a:cxn ang="0">
                  <a:pos x="20" y="0"/>
                </a:cxn>
                <a:cxn ang="0">
                  <a:pos x="0" y="20"/>
                </a:cxn>
                <a:cxn ang="0">
                  <a:pos x="0" y="218"/>
                </a:cxn>
              </a:cxnLst>
              <a:rect l="0" t="0" r="r" b="b"/>
              <a:pathLst>
                <a:path w="431" h="238">
                  <a:moveTo>
                    <a:pt x="0" y="218"/>
                  </a:moveTo>
                  <a:cubicBezTo>
                    <a:pt x="0" y="229"/>
                    <a:pt x="9" y="238"/>
                    <a:pt x="20" y="238"/>
                  </a:cubicBezTo>
                  <a:cubicBezTo>
                    <a:pt x="411" y="238"/>
                    <a:pt x="411" y="238"/>
                    <a:pt x="411" y="238"/>
                  </a:cubicBezTo>
                  <a:cubicBezTo>
                    <a:pt x="422" y="238"/>
                    <a:pt x="431" y="229"/>
                    <a:pt x="431" y="218"/>
                  </a:cubicBezTo>
                  <a:cubicBezTo>
                    <a:pt x="431" y="20"/>
                    <a:pt x="431" y="20"/>
                    <a:pt x="431" y="20"/>
                  </a:cubicBezTo>
                  <a:cubicBezTo>
                    <a:pt x="431" y="9"/>
                    <a:pt x="422" y="0"/>
                    <a:pt x="411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lnTo>
                    <a:pt x="0" y="218"/>
                  </a:lnTo>
                  <a:close/>
                </a:path>
              </a:pathLst>
            </a:custGeom>
            <a:solidFill>
              <a:srgbClr val="46A3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auto">
            <a:xfrm>
              <a:off x="2525" y="-6"/>
              <a:ext cx="2550" cy="1428"/>
            </a:xfrm>
            <a:custGeom>
              <a:avLst/>
              <a:gdLst/>
              <a:ahLst/>
              <a:cxnLst>
                <a:cxn ang="0">
                  <a:pos x="0" y="218"/>
                </a:cxn>
                <a:cxn ang="0">
                  <a:pos x="20" y="238"/>
                </a:cxn>
                <a:cxn ang="0">
                  <a:pos x="411" y="238"/>
                </a:cxn>
                <a:cxn ang="0">
                  <a:pos x="431" y="218"/>
                </a:cxn>
                <a:cxn ang="0">
                  <a:pos x="431" y="20"/>
                </a:cxn>
                <a:cxn ang="0">
                  <a:pos x="411" y="0"/>
                </a:cxn>
                <a:cxn ang="0">
                  <a:pos x="20" y="0"/>
                </a:cxn>
                <a:cxn ang="0">
                  <a:pos x="0" y="20"/>
                </a:cxn>
                <a:cxn ang="0">
                  <a:pos x="0" y="218"/>
                </a:cxn>
              </a:cxnLst>
              <a:rect l="0" t="0" r="r" b="b"/>
              <a:pathLst>
                <a:path w="431" h="238">
                  <a:moveTo>
                    <a:pt x="0" y="218"/>
                  </a:moveTo>
                  <a:cubicBezTo>
                    <a:pt x="0" y="229"/>
                    <a:pt x="9" y="238"/>
                    <a:pt x="20" y="238"/>
                  </a:cubicBezTo>
                  <a:cubicBezTo>
                    <a:pt x="411" y="238"/>
                    <a:pt x="411" y="238"/>
                    <a:pt x="411" y="238"/>
                  </a:cubicBezTo>
                  <a:cubicBezTo>
                    <a:pt x="422" y="238"/>
                    <a:pt x="431" y="229"/>
                    <a:pt x="431" y="218"/>
                  </a:cubicBezTo>
                  <a:cubicBezTo>
                    <a:pt x="431" y="20"/>
                    <a:pt x="431" y="20"/>
                    <a:pt x="431" y="20"/>
                  </a:cubicBezTo>
                  <a:cubicBezTo>
                    <a:pt x="431" y="9"/>
                    <a:pt x="422" y="0"/>
                    <a:pt x="411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lnTo>
                    <a:pt x="0" y="218"/>
                  </a:lnTo>
                  <a:close/>
                </a:path>
              </a:pathLst>
            </a:custGeom>
            <a:solidFill>
              <a:srgbClr val="46A3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03" name="Rectangle 5"/>
          <p:cNvSpPr>
            <a:spLocks noChangeArrowheads="1"/>
          </p:cNvSpPr>
          <p:nvPr/>
        </p:nvSpPr>
        <p:spPr bwMode="auto">
          <a:xfrm>
            <a:off x="4781550" y="28573"/>
            <a:ext cx="4133850" cy="876301"/>
          </a:xfrm>
          <a:prstGeom prst="rect">
            <a:avLst/>
          </a:prstGeom>
          <a:solidFill>
            <a:srgbClr val="46A39B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228600" y="6153148"/>
            <a:ext cx="8686800" cy="419100"/>
          </a:xfrm>
          <a:prstGeom prst="rect">
            <a:avLst/>
          </a:prstGeom>
          <a:solidFill>
            <a:srgbClr val="36322B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7" name="Text Box 13"/>
          <p:cNvSpPr txBox="1">
            <a:spLocks noChangeArrowheads="1"/>
          </p:cNvSpPr>
          <p:nvPr/>
        </p:nvSpPr>
        <p:spPr bwMode="auto">
          <a:xfrm>
            <a:off x="381000" y="6200775"/>
            <a:ext cx="1371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1" u="none" strike="noStrike" cap="none" normalizeH="0" baseline="0" dirty="0" smtClean="0">
                <a:ln>
                  <a:noFill/>
                </a:ln>
                <a:solidFill>
                  <a:srgbClr val="46A39B"/>
                </a:solidFill>
                <a:effectLst/>
                <a:latin typeface="Verdana" pitchFamily="34" charset="0"/>
              </a:rPr>
              <a:t>New York Office</a:t>
            </a:r>
            <a:br>
              <a:rPr kumimoji="0" lang="en-US" sz="700" b="0" i="1" u="none" strike="noStrike" cap="none" normalizeH="0" baseline="0" dirty="0" smtClean="0">
                <a:ln>
                  <a:noFill/>
                </a:ln>
                <a:solidFill>
                  <a:srgbClr val="46A39B"/>
                </a:solidFill>
                <a:effectLst/>
                <a:latin typeface="Verdana" pitchFamily="34" charset="0"/>
              </a:rPr>
            </a:br>
            <a:r>
              <a:rPr kumimoji="0" lang="en-US" sz="700" b="0" i="0" u="none" strike="noStrike" cap="none" normalizeH="0" baseline="0" dirty="0" err="1" smtClean="0">
                <a:ln>
                  <a:noFill/>
                </a:ln>
                <a:solidFill>
                  <a:srgbClr val="ECEDD8"/>
                </a:solidFill>
                <a:effectLst/>
                <a:latin typeface="Verdana" pitchFamily="34" charset="0"/>
              </a:rPr>
              <a:t>Hobes</a:t>
            </a:r>
            <a:r>
              <a:rPr kumimoji="0" lang="en-US" sz="700" b="0" i="0" u="none" strike="noStrike" cap="none" normalizeH="0" baseline="0" dirty="0" smtClean="0">
                <a:ln>
                  <a:noFill/>
                </a:ln>
                <a:solidFill>
                  <a:srgbClr val="ECEDD8"/>
                </a:solidFill>
                <a:effectLst/>
                <a:latin typeface="Verdana" pitchFamily="34" charset="0"/>
              </a:rPr>
              <a:t> Boulevard, 689 / 1101 </a:t>
            </a:r>
            <a:endParaRPr kumimoji="0" lang="en-US" sz="700" b="0" i="0" u="none" strike="noStrike" cap="none" normalizeH="0" baseline="0" dirty="0" smtClean="0">
              <a:ln>
                <a:noFill/>
              </a:ln>
              <a:solidFill>
                <a:srgbClr val="46A39B"/>
              </a:solidFill>
              <a:effectLst/>
              <a:latin typeface="Verdana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dirty="0" smtClean="0">
                <a:ln>
                  <a:noFill/>
                </a:ln>
                <a:solidFill>
                  <a:srgbClr val="ECEDD8"/>
                </a:solidFill>
                <a:effectLst/>
                <a:latin typeface="Verdana" pitchFamily="34" charset="0"/>
              </a:rPr>
              <a:t>New York - U.S</a:t>
            </a:r>
            <a:endParaRPr kumimoji="0" lang="en-U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1" name="Text Box 17"/>
          <p:cNvSpPr txBox="1">
            <a:spLocks noChangeArrowheads="1"/>
          </p:cNvSpPr>
          <p:nvPr/>
        </p:nvSpPr>
        <p:spPr bwMode="auto">
          <a:xfrm>
            <a:off x="3822700" y="6200775"/>
            <a:ext cx="15875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1" u="none" strike="noStrike" cap="none" normalizeH="0" baseline="0" dirty="0" smtClean="0">
                <a:ln>
                  <a:noFill/>
                </a:ln>
                <a:solidFill>
                  <a:srgbClr val="46A39B"/>
                </a:solidFill>
                <a:effectLst/>
                <a:latin typeface="Verdana" pitchFamily="34" charset="0"/>
              </a:rPr>
              <a:t>Boston office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1" u="none" strike="noStrike" cap="none" normalizeH="0" baseline="0" dirty="0" smtClean="0">
                <a:ln>
                  <a:noFill/>
                </a:ln>
                <a:solidFill>
                  <a:srgbClr val="ECEDD8"/>
                </a:solidFill>
                <a:effectLst/>
                <a:latin typeface="Verdana" pitchFamily="34" charset="0"/>
              </a:rPr>
              <a:t>3rd Avenue west side , 1000 / 102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1" u="none" strike="noStrike" cap="none" normalizeH="0" baseline="0" dirty="0" smtClean="0">
                <a:ln>
                  <a:noFill/>
                </a:ln>
                <a:solidFill>
                  <a:srgbClr val="ECEDD8"/>
                </a:solidFill>
                <a:effectLst/>
                <a:latin typeface="Verdana" pitchFamily="34" charset="0"/>
              </a:rPr>
              <a:t>Boston - U.S</a:t>
            </a:r>
            <a:endParaRPr kumimoji="0" lang="en-U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2" name="Text Box 18"/>
          <p:cNvSpPr txBox="1">
            <a:spLocks noChangeArrowheads="1"/>
          </p:cNvSpPr>
          <p:nvPr/>
        </p:nvSpPr>
        <p:spPr bwMode="auto">
          <a:xfrm>
            <a:off x="7466012" y="6210300"/>
            <a:ext cx="1268413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1" u="none" strike="noStrike" cap="none" normalizeH="0" baseline="0" smtClean="0">
                <a:ln>
                  <a:noFill/>
                </a:ln>
                <a:solidFill>
                  <a:srgbClr val="ECEDD8"/>
                </a:solidFill>
                <a:effectLst/>
                <a:latin typeface="Verdana" pitchFamily="34" charset="0"/>
              </a:rPr>
              <a:t>Toll </a:t>
            </a:r>
            <a:r>
              <a:rPr kumimoji="0" lang="en-US" sz="700" b="0" i="1" u="none" strike="noStrike" cap="none" normalizeH="0" baseline="0" dirty="0" smtClean="0">
                <a:ln>
                  <a:noFill/>
                </a:ln>
                <a:solidFill>
                  <a:srgbClr val="ECEDD8"/>
                </a:solidFill>
                <a:effectLst/>
                <a:latin typeface="Verdana" pitchFamily="34" charset="0"/>
              </a:rPr>
              <a:t>Free : </a:t>
            </a:r>
            <a:r>
              <a:rPr kumimoji="0" lang="en-US" sz="700" b="0" i="1" u="none" strike="noStrike" cap="none" normalizeH="0" baseline="0" dirty="0" smtClean="0">
                <a:ln>
                  <a:noFill/>
                </a:ln>
                <a:solidFill>
                  <a:srgbClr val="46A39B"/>
                </a:solidFill>
                <a:effectLst/>
                <a:latin typeface="Verdana" pitchFamily="34" charset="0"/>
              </a:rPr>
              <a:t>08004004440</a:t>
            </a:r>
            <a:endParaRPr kumimoji="0" lang="en-US" sz="700" b="0" i="1" u="none" strike="noStrike" cap="none" normalizeH="0" baseline="0" dirty="0" smtClean="0">
              <a:ln>
                <a:noFill/>
              </a:ln>
              <a:solidFill>
                <a:srgbClr val="ECEDD8"/>
              </a:solidFill>
              <a:effectLst/>
              <a:latin typeface="Verdana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1" u="none" strike="noStrike" cap="none" normalizeH="0" baseline="0" dirty="0" smtClean="0">
                <a:ln>
                  <a:noFill/>
                </a:ln>
                <a:solidFill>
                  <a:srgbClr val="ECEDD8"/>
                </a:solidFill>
                <a:effectLst/>
                <a:latin typeface="Verdana" pitchFamily="34" charset="0"/>
              </a:rPr>
              <a:t>Phone : </a:t>
            </a:r>
            <a:r>
              <a:rPr kumimoji="0" lang="en-US" sz="700" b="0" i="1" u="none" strike="noStrike" cap="none" normalizeH="0" baseline="0" dirty="0" smtClean="0">
                <a:ln>
                  <a:noFill/>
                </a:ln>
                <a:solidFill>
                  <a:srgbClr val="46A39B"/>
                </a:solidFill>
                <a:effectLst/>
                <a:latin typeface="Verdana" pitchFamily="34" charset="0"/>
              </a:rPr>
              <a:t>55 41 1432.5656</a:t>
            </a:r>
            <a:endParaRPr kumimoji="0" lang="en-US" sz="700" b="0" i="1" u="none" strike="noStrike" cap="none" normalizeH="0" baseline="0" dirty="0" smtClean="0">
              <a:ln>
                <a:noFill/>
              </a:ln>
              <a:solidFill>
                <a:srgbClr val="ECEDD8"/>
              </a:solidFill>
              <a:effectLst/>
              <a:latin typeface="Verdana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1" u="none" strike="noStrike" cap="none" normalizeH="0" baseline="0" dirty="0" smtClean="0">
                <a:ln>
                  <a:noFill/>
                </a:ln>
                <a:solidFill>
                  <a:srgbClr val="ECEDD8"/>
                </a:solidFill>
                <a:effectLst/>
                <a:latin typeface="Verdana" pitchFamily="34" charset="0"/>
              </a:rPr>
              <a:t>wecare@silverstr.com</a:t>
            </a:r>
            <a:endParaRPr kumimoji="0" lang="en-US" sz="7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3" name="AutoShape 19"/>
          <p:cNvSpPr>
            <a:spLocks noChangeArrowheads="1"/>
          </p:cNvSpPr>
          <p:nvPr/>
        </p:nvSpPr>
        <p:spPr bwMode="auto">
          <a:xfrm rot="5400000">
            <a:off x="2382044" y="6334919"/>
            <a:ext cx="66675" cy="46037"/>
          </a:xfrm>
          <a:prstGeom prst="triangle">
            <a:avLst>
              <a:gd name="adj" fmla="val 50000"/>
            </a:avLst>
          </a:prstGeom>
          <a:solidFill>
            <a:srgbClr val="46A39B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7" name="AutoShape 19"/>
          <p:cNvSpPr>
            <a:spLocks noChangeArrowheads="1"/>
          </p:cNvSpPr>
          <p:nvPr/>
        </p:nvSpPr>
        <p:spPr bwMode="auto">
          <a:xfrm rot="5400000">
            <a:off x="6420644" y="6334919"/>
            <a:ext cx="66675" cy="46037"/>
          </a:xfrm>
          <a:prstGeom prst="triangle">
            <a:avLst>
              <a:gd name="adj" fmla="val 50000"/>
            </a:avLst>
          </a:prstGeom>
          <a:solidFill>
            <a:srgbClr val="46A39B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044" name="AutoShape 20"/>
          <p:cNvCxnSpPr>
            <a:cxnSpLocks noChangeShapeType="1"/>
          </p:cNvCxnSpPr>
          <p:nvPr/>
        </p:nvCxnSpPr>
        <p:spPr bwMode="auto">
          <a:xfrm rot="10800000">
            <a:off x="228601" y="6126953"/>
            <a:ext cx="8666169" cy="20638"/>
          </a:xfrm>
          <a:prstGeom prst="straightConnector1">
            <a:avLst/>
          </a:prstGeom>
          <a:noFill/>
          <a:ln w="12700">
            <a:solidFill>
              <a:srgbClr val="ECEDD8">
                <a:alpha val="27059"/>
              </a:srgbClr>
            </a:solidFill>
            <a:prstDash val="dash"/>
            <a:round/>
            <a:headEnd/>
            <a:tailEnd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b.a.psychotherapy@gmail.com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b.a.psychotherapy@gmail.com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sychotherapy-bg.org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sychotherapy-bg.org/" TargetMode="External"/><Relationship Id="rId2" Type="http://schemas.openxmlformats.org/officeDocument/2006/relationships/hyperlink" Target="mailto:b.a.psychotherapy@gmail.com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sychotherapy-bg.org/" TargetMode="External"/><Relationship Id="rId2" Type="http://schemas.openxmlformats.org/officeDocument/2006/relationships/hyperlink" Target="mailto:b.a.psychotherapy@gmail.com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sychotherapy-bg.org/" TargetMode="External"/><Relationship Id="rId7" Type="http://schemas.openxmlformats.org/officeDocument/2006/relationships/hyperlink" Target="mailto:b.a.psychotherapy@gmail.com" TargetMode="External"/><Relationship Id="rId2" Type="http://schemas.openxmlformats.org/officeDocument/2006/relationships/slideLayout" Target="../slideLayouts/slideLayout3.xml"/><Relationship Id="rId1" Type="http://schemas.openxmlformats.org/officeDocument/2006/relationships/video" Target="NULL" TargetMode="External"/><Relationship Id="rId6" Type="http://schemas.openxmlformats.org/officeDocument/2006/relationships/image" Target="../media/image4.gif"/><Relationship Id="rId5" Type="http://schemas.microsoft.com/office/2007/relationships/media" Target="../media/media1.wmv"/><Relationship Id="rId9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sychotherapy-bg.org/" TargetMode="External"/><Relationship Id="rId7" Type="http://schemas.openxmlformats.org/officeDocument/2006/relationships/hyperlink" Target="mailto:b.a.psychotherapy@gmail.com" TargetMode="External"/><Relationship Id="rId2" Type="http://schemas.openxmlformats.org/officeDocument/2006/relationships/slideLayout" Target="../slideLayouts/slideLayout3.xml"/><Relationship Id="rId1" Type="http://schemas.openxmlformats.org/officeDocument/2006/relationships/video" Target="NULL" TargetMode="External"/><Relationship Id="rId6" Type="http://schemas.openxmlformats.org/officeDocument/2006/relationships/image" Target="../media/image5.jpeg"/><Relationship Id="rId5" Type="http://schemas.microsoft.com/office/2007/relationships/media" Target="../media/media1.wmv"/><Relationship Id="rId9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b.a.psychotherapy@gmail.com" TargetMode="Externa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eg"/><Relationship Id="rId4" Type="http://schemas.openxmlformats.org/officeDocument/2006/relationships/hyperlink" Target="http://www.psychotherapy-bg.org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b.a.psychotherapy@gmail.com" TargetMode="External"/><Relationship Id="rId2" Type="http://schemas.openxmlformats.org/officeDocument/2006/relationships/hyperlink" Target="http://www.europsyche.org/contents/13247/strasbourg-declaration-on-psychotherapy-of-1990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jpeg"/><Relationship Id="rId5" Type="http://schemas.openxmlformats.org/officeDocument/2006/relationships/image" Target="../media/image3.jpeg"/><Relationship Id="rId4" Type="http://schemas.openxmlformats.org/officeDocument/2006/relationships/hyperlink" Target="http://www.psychotherapy-bg.org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b.a.psychotherapy@gmail.com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hyperlink" Target="http://www.psychotherapy-bg.org/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b.a.psychotherapy@gmail.com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sychotherapy-bg.org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b.a.psychotherapy@gmail.com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sychotherapy-bg.org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b.a.psychotherapy@gmail.com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sychotherapy-bg.org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b.a.psychotherapy@gmail.com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sychotherapy-bg.org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b.a.psychotherapy@gmail.com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sychotherapy-bg.org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b.a.psychotherapy@gmail.com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sychotherapy-bg.org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b.a.psychotherapy@gmail.com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sychotherapy-bg.org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b.a.psychotherapy@gmail.com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sychotherapy-bg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403648" y="5337174"/>
            <a:ext cx="6192688" cy="1520826"/>
          </a:xfrm>
        </p:spPr>
        <p:txBody>
          <a:bodyPr/>
          <a:lstStyle/>
          <a:p>
            <a:r>
              <a:rPr lang="bg-BG" dirty="0" smtClean="0"/>
              <a:t>Институционален обмен и регламентация</a:t>
            </a:r>
            <a:endParaRPr lang="en-US" dirty="0" smtClean="0"/>
          </a:p>
          <a:p>
            <a:endParaRPr lang="bg-BG" sz="1400" dirty="0" smtClean="0"/>
          </a:p>
          <a:p>
            <a:endParaRPr lang="en-US" sz="1400" dirty="0" smtClean="0"/>
          </a:p>
          <a:p>
            <a:pPr algn="ctr"/>
            <a:r>
              <a:rPr lang="bg-BG" sz="1600" dirty="0" smtClean="0">
                <a:solidFill>
                  <a:schemeClr val="bg1">
                    <a:lumMod val="75000"/>
                  </a:schemeClr>
                </a:solidFill>
              </a:rPr>
              <a:t>V – Национална Конференция по психотерапия</a:t>
            </a:r>
          </a:p>
          <a:p>
            <a:pPr algn="ctr"/>
            <a:r>
              <a:rPr lang="bg-BG" sz="1600" dirty="0" smtClean="0">
                <a:solidFill>
                  <a:schemeClr val="bg1">
                    <a:lumMod val="75000"/>
                  </a:schemeClr>
                </a:solidFill>
              </a:rPr>
              <a:t>София, 11-13.10.2013</a:t>
            </a:r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447800" y="4724400"/>
            <a:ext cx="6053158" cy="536575"/>
          </a:xfrm>
        </p:spPr>
        <p:txBody>
          <a:bodyPr/>
          <a:lstStyle/>
          <a:p>
            <a:r>
              <a:rPr lang="bg-BG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Диалозите на психотерапията</a:t>
            </a:r>
            <a:endParaRPr lang="en-US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39552" y="620688"/>
            <a:ext cx="5544616" cy="3165502"/>
            <a:chOff x="1168209" y="792404"/>
            <a:chExt cx="5544616" cy="3165502"/>
          </a:xfrm>
        </p:grpSpPr>
        <p:pic>
          <p:nvPicPr>
            <p:cNvPr id="5" name="pic.png" descr="\\angler99\Inkd_G\pressp0509 (INKD)\2_In_Progress\Sharmila\063009\dmiguel_law_broch_hf_v_11x85\pic.png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68209" y="792404"/>
              <a:ext cx="1026024" cy="1365518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</p:spPr>
        </p:pic>
        <p:sp>
          <p:nvSpPr>
            <p:cNvPr id="8" name="Text Box 870"/>
            <p:cNvSpPr txBox="1">
              <a:spLocks noChangeArrowheads="1"/>
            </p:cNvSpPr>
            <p:nvPr/>
          </p:nvSpPr>
          <p:spPr bwMode="auto">
            <a:xfrm>
              <a:off x="2104313" y="3105396"/>
              <a:ext cx="4608512" cy="8525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lvl="0" algn="ctr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bg-BG" sz="3200" b="1" i="1" dirty="0" smtClean="0">
                  <a:solidFill>
                    <a:schemeClr val="bg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Българска асоциация по психотерапия</a:t>
              </a:r>
              <a:endParaRPr kumimoji="0" lang="en-US" sz="3200" b="0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</p:grpSp>
      <p:sp>
        <p:nvSpPr>
          <p:cNvPr id="9" name="Text Box 1826"/>
          <p:cNvSpPr txBox="1">
            <a:spLocks noChangeArrowheads="1"/>
          </p:cNvSpPr>
          <p:nvPr/>
        </p:nvSpPr>
        <p:spPr bwMode="auto">
          <a:xfrm>
            <a:off x="7770813" y="3857628"/>
            <a:ext cx="1373187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bg-BG" sz="800" dirty="0" smtClean="0"/>
              <a:t>E-mail: </a:t>
            </a:r>
            <a:r>
              <a:rPr lang="bg-BG" sz="800" u="sng" dirty="0" smtClean="0">
                <a:hlinkClick r:id="rId3"/>
              </a:rPr>
              <a:t>b.a.psychotherapy@gmail.com</a:t>
            </a:r>
            <a:r>
              <a:rPr lang="bg-BG" sz="800" dirty="0" smtClean="0"/>
              <a:t>; www.psychotherapy-bg.org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Text Box 1827"/>
          <p:cNvSpPr txBox="1">
            <a:spLocks noChangeArrowheads="1"/>
          </p:cNvSpPr>
          <p:nvPr/>
        </p:nvSpPr>
        <p:spPr bwMode="auto">
          <a:xfrm>
            <a:off x="6384924" y="4032250"/>
            <a:ext cx="1006475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bg-BG" sz="800" b="1" dirty="0" smtClean="0"/>
              <a:t>Българска асоциация по психотерапия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5105652" y="0"/>
            <a:ext cx="4038350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Nimbus Sans L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bg-BG" sz="1100" dirty="0" smtClean="0">
              <a:latin typeface="Times New Roman" pitchFamily="18" charset="0"/>
              <a:ea typeface="Nimbus Sans L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Nimbus Sans L" charset="0"/>
                <a:cs typeface="Times New Roman" pitchFamily="18" charset="0"/>
              </a:rPr>
              <a:t>E-mail: </a:t>
            </a:r>
            <a:r>
              <a:rPr kumimoji="0" lang="bg-BG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Nimbus Sans L" charset="0"/>
                <a:cs typeface="Times New Roman" pitchFamily="18" charset="0"/>
                <a:hlinkClick r:id="rId3"/>
              </a:rPr>
              <a:t>b.a.psychotherapy@gmail.com</a:t>
            </a:r>
            <a:r>
              <a:rPr kumimoji="0" lang="bg-BG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Nimbus Sans L" charset="0"/>
                <a:cs typeface="Times New Roman" pitchFamily="18" charset="0"/>
              </a:rPr>
              <a:t>; www.psychotherapy-bg.org</a:t>
            </a:r>
            <a:endParaRPr kumimoji="0" lang="bg-BG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Nimbus Sans L" charset="0"/>
                <a:cs typeface="Times New Roman" pitchFamily="18" charset="0"/>
              </a:rPr>
              <a:t>1142 София, ул. “Любен Каравелов” 15</a:t>
            </a:r>
            <a:endParaRPr kumimoji="0" lang="bg-BG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Nimbus Sans L" charset="0"/>
                <a:cs typeface="Times New Roman" pitchFamily="18" charset="0"/>
              </a:rPr>
              <a:t>C/o Център за култура и дебат “Червената къща”</a:t>
            </a:r>
            <a:endParaRPr kumimoji="0" lang="bg-BG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Nimbus Sans L" charset="0"/>
                <a:cs typeface="Times New Roman" pitchFamily="18" charset="0"/>
              </a:rPr>
              <a:t>1142 София, ул. “Любен Каравелов” 15</a:t>
            </a:r>
            <a:endParaRPr kumimoji="0" lang="bg-BG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Nimbus Sans L" charset="0"/>
                <a:cs typeface="Times New Roman" pitchFamily="18" charset="0"/>
              </a:rPr>
              <a:t>C/o Център за култура и дебат “Червената къща”</a:t>
            </a:r>
            <a:endParaRPr kumimoji="0" lang="bg-BG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Nimbus Sans L" charset="0"/>
                <a:cs typeface="Times New Roman" pitchFamily="18" charset="0"/>
              </a:rPr>
              <a:t>1142 София, ул. “Любен Каравелов” 15</a:t>
            </a:r>
            <a:endParaRPr kumimoji="0" lang="bg-BG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Nimbus Sans L" charset="0"/>
                <a:cs typeface="Times New Roman" pitchFamily="18" charset="0"/>
              </a:rPr>
              <a:t>C/o Център за култура и дебат “Червената къща”</a:t>
            </a:r>
            <a:endParaRPr kumimoji="0" lang="bg-BG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643834" y="4643446"/>
            <a:ext cx="1500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g-BG" dirty="0"/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Nimbus Sans L" charset="0"/>
                <a:cs typeface="Times New Roman" pitchFamily="18" charset="0"/>
              </a:rPr>
              <a:t>1142 София, ул. “Любен Каравелов” 15</a:t>
            </a:r>
            <a:endParaRPr kumimoji="0" lang="bg-BG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Nimbus Sans L" charset="0"/>
                <a:cs typeface="Times New Roman" pitchFamily="18" charset="0"/>
              </a:rPr>
              <a:t>C/o Център за култура и дебат “Червената къща”</a:t>
            </a:r>
            <a:endParaRPr kumimoji="0" lang="bg-BG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643834" y="4572008"/>
            <a:ext cx="1500166" cy="2115964"/>
          </a:xfrm>
          <a:prstGeom prst="rect">
            <a:avLst/>
          </a:prstGeom>
          <a:solidFill>
            <a:schemeClr val="accent4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endParaRPr lang="bg-BG" sz="1200" dirty="0" smtClean="0"/>
          </a:p>
          <a:p>
            <a:endParaRPr lang="bg-BG" sz="1200" dirty="0" smtClean="0"/>
          </a:p>
          <a:p>
            <a:endParaRPr lang="bg-BG" sz="1050" dirty="0" smtClean="0"/>
          </a:p>
          <a:p>
            <a:endParaRPr lang="bg-BG" sz="800" dirty="0" smtClean="0"/>
          </a:p>
          <a:p>
            <a:endParaRPr lang="bg-BG" sz="800" dirty="0" smtClean="0"/>
          </a:p>
          <a:p>
            <a:r>
              <a:rPr lang="bg-BG" sz="800" dirty="0" smtClean="0">
                <a:solidFill>
                  <a:schemeClr val="bg1">
                    <a:lumMod val="75000"/>
                  </a:schemeClr>
                </a:solidFill>
              </a:rPr>
              <a:t>1142 София,</a:t>
            </a:r>
            <a:endParaRPr lang="en-US" sz="800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bg-BG" sz="800" dirty="0" smtClean="0">
                <a:solidFill>
                  <a:schemeClr val="bg1">
                    <a:lumMod val="75000"/>
                  </a:schemeClr>
                </a:solidFill>
              </a:rPr>
              <a:t>ул. “Любен Каравелов” 15,</a:t>
            </a:r>
            <a:endParaRPr lang="en-US" sz="800" dirty="0" smtClean="0">
              <a:solidFill>
                <a:schemeClr val="bg1">
                  <a:lumMod val="75000"/>
                </a:schemeClr>
              </a:solidFill>
            </a:endParaRPr>
          </a:p>
          <a:p>
            <a:endParaRPr lang="bg-BG" sz="800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bg-BG" sz="800" dirty="0" smtClean="0">
                <a:solidFill>
                  <a:schemeClr val="bg1">
                    <a:lumMod val="75000"/>
                  </a:schemeClr>
                </a:solidFill>
              </a:rPr>
              <a:t>С/о Център за култура е дебат “Червената Къща”</a:t>
            </a:r>
          </a:p>
          <a:p>
            <a:endParaRPr lang="en-US" sz="1050" dirty="0" smtClean="0"/>
          </a:p>
          <a:p>
            <a:endParaRPr lang="bg-BG" sz="1050" dirty="0" smtClean="0"/>
          </a:p>
          <a:p>
            <a:endParaRPr lang="bg-BG" sz="1200" dirty="0" smtClean="0"/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3071802" y="0"/>
            <a:ext cx="6072198" cy="87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Nimbus Sans L" charset="0"/>
                <a:cs typeface="Times New Roman" pitchFamily="18" charset="0"/>
              </a:rPr>
              <a:t>1142 София, ул. “Любен Каравелов” 15</a:t>
            </a:r>
            <a:endParaRPr kumimoji="0" lang="bg-BG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Nimbus Sans L" charset="0"/>
                <a:cs typeface="Times New Roman" pitchFamily="18" charset="0"/>
              </a:rPr>
              <a:t>C/o Център за култура и дебат “Червената къща”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bg-BG" sz="11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85984" y="1285860"/>
            <a:ext cx="31422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4400" i="1" dirty="0" smtClean="0">
                <a:solidFill>
                  <a:schemeClr val="bg1">
                    <a:lumMod val="75000"/>
                  </a:schemeClr>
                </a:solidFill>
              </a:rPr>
              <a:t>20 години</a:t>
            </a:r>
            <a:endParaRPr lang="bg-BG" sz="4400" i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171700" y="0"/>
            <a:ext cx="6972300" cy="742950"/>
          </a:xfrm>
        </p:spPr>
        <p:txBody>
          <a:bodyPr/>
          <a:lstStyle/>
          <a:p>
            <a:r>
              <a:rPr lang="bg-BG" dirty="0" smtClean="0"/>
              <a:t>Диалози “навън”</a:t>
            </a:r>
            <a:r>
              <a:rPr lang="bg-BG" sz="2800" dirty="0" smtClean="0"/>
              <a:t> : Институционален 					диалог</a:t>
            </a:r>
          </a:p>
          <a:p>
            <a:endParaRPr lang="bg-BG" dirty="0"/>
          </a:p>
        </p:txBody>
      </p:sp>
      <p:pic>
        <p:nvPicPr>
          <p:cNvPr id="4" name="pic.png" descr="\\angler99\Inkd_G\pressp0509 (INKD)\2_In_Progress\Sharmila\063009\dmiguel_law_broch_hf_v_11x85\pic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7158" y="142852"/>
            <a:ext cx="515297" cy="685800"/>
          </a:xfrm>
          <a:prstGeom prst="rect">
            <a:avLst/>
          </a:prstGeom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928662" y="571480"/>
            <a:ext cx="1042989" cy="293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bg-BG" sz="800" b="0" i="0" u="none" strike="noStrike" cap="none" normalizeH="0" baseline="0" dirty="0" smtClean="0">
                <a:ln>
                  <a:noFill/>
                </a:ln>
                <a:solidFill>
                  <a:srgbClr val="ECEDD8"/>
                </a:solidFill>
                <a:effectLst/>
                <a:latin typeface="Times New Roman" pitchFamily="18" charset="0"/>
              </a:rPr>
              <a:t>Българска асоциация</a:t>
            </a:r>
            <a:r>
              <a:rPr kumimoji="0" lang="bg-BG" sz="800" b="0" i="0" u="none" strike="noStrike" cap="none" normalizeH="0" dirty="0" smtClean="0">
                <a:ln>
                  <a:noFill/>
                </a:ln>
                <a:solidFill>
                  <a:srgbClr val="ECEDD8"/>
                </a:solidFill>
                <a:effectLst/>
                <a:latin typeface="Times New Roman" pitchFamily="18" charset="0"/>
              </a:rPr>
              <a:t> по психотерапия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1285860"/>
            <a:ext cx="885828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dirty="0" smtClean="0">
                <a:solidFill>
                  <a:schemeClr val="bg1">
                    <a:lumMod val="75000"/>
                  </a:schemeClr>
                </a:solidFill>
              </a:rPr>
              <a:t>Засилване на институционалния капацитет на БАП посредством:</a:t>
            </a:r>
            <a:endParaRPr lang="en-US" sz="2000" dirty="0" smtClean="0">
              <a:solidFill>
                <a:schemeClr val="bg1">
                  <a:lumMod val="75000"/>
                </a:schemeClr>
              </a:solidFill>
            </a:endParaRPr>
          </a:p>
          <a:p>
            <a:endParaRPr lang="bg-BG" sz="2000" dirty="0" smtClean="0">
              <a:solidFill>
                <a:schemeClr val="bg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bg-BG" sz="2000" dirty="0" smtClean="0">
                <a:solidFill>
                  <a:schemeClr val="bg1">
                    <a:lumMod val="75000"/>
                  </a:schemeClr>
                </a:solidFill>
              </a:rPr>
              <a:t> Активизиране на стартиралите функционални </a:t>
            </a:r>
            <a:r>
              <a:rPr lang="bg-BG" sz="2000" i="1" dirty="0" smtClean="0">
                <a:solidFill>
                  <a:schemeClr val="bg1">
                    <a:lumMod val="75000"/>
                  </a:schemeClr>
                </a:solidFill>
              </a:rPr>
              <a:t>“Контактни групи за легитимиране и активно взаимодействие</a:t>
            </a:r>
            <a:r>
              <a:rPr lang="bg-BG" sz="2000" dirty="0" smtClean="0">
                <a:solidFill>
                  <a:schemeClr val="bg1">
                    <a:lumMod val="75000"/>
                  </a:schemeClr>
                </a:solidFill>
              </a:rPr>
              <a:t>”: МЗ, МОН, МТСП, ДАЗД, Университети, Неправителствени организации (вкл. пациентски) и т.н.</a:t>
            </a:r>
            <a:endParaRPr lang="en-US" sz="2000" dirty="0" smtClean="0">
              <a:solidFill>
                <a:schemeClr val="bg1">
                  <a:lumMod val="75000"/>
                </a:schemeClr>
              </a:solidFill>
            </a:endParaRPr>
          </a:p>
          <a:p>
            <a:endParaRPr lang="bg-BG" sz="2000" dirty="0" smtClean="0">
              <a:solidFill>
                <a:schemeClr val="bg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bg-BG" sz="2000" dirty="0" smtClean="0">
                <a:solidFill>
                  <a:schemeClr val="bg1">
                    <a:lumMod val="75000"/>
                  </a:schemeClr>
                </a:solidFill>
              </a:rPr>
              <a:t> Контактните групи да поддържат работен диалог с УС на БАП най-малко 2 пъти годишно (Работни срещи)?</a:t>
            </a:r>
            <a:endParaRPr lang="en-US" sz="2000" dirty="0" smtClean="0">
              <a:solidFill>
                <a:schemeClr val="bg1">
                  <a:lumMod val="75000"/>
                </a:schemeClr>
              </a:solidFill>
            </a:endParaRPr>
          </a:p>
          <a:p>
            <a:endParaRPr lang="bg-BG" sz="2000" dirty="0" smtClean="0">
              <a:solidFill>
                <a:schemeClr val="bg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bg-BG" sz="2000" dirty="0" smtClean="0">
                <a:solidFill>
                  <a:schemeClr val="bg1">
                    <a:lumMod val="75000"/>
                  </a:schemeClr>
                </a:solidFill>
              </a:rPr>
              <a:t> Участие в </a:t>
            </a:r>
            <a:r>
              <a:rPr lang="bg-BG" sz="2000" i="1" dirty="0" smtClean="0">
                <a:solidFill>
                  <a:schemeClr val="bg1">
                    <a:lumMod val="75000"/>
                  </a:schemeClr>
                </a:solidFill>
              </a:rPr>
              <a:t>Съвета за психично здраве?</a:t>
            </a:r>
            <a:endParaRPr lang="en-US" sz="2000" i="1" dirty="0" smtClean="0">
              <a:solidFill>
                <a:schemeClr val="bg1">
                  <a:lumMod val="75000"/>
                </a:schemeClr>
              </a:solidFill>
            </a:endParaRPr>
          </a:p>
          <a:p>
            <a:endParaRPr lang="bg-BG" sz="2000" i="1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bg-BG" sz="2000" dirty="0" smtClean="0">
                <a:solidFill>
                  <a:schemeClr val="bg1">
                    <a:lumMod val="75000"/>
                  </a:schemeClr>
                </a:solidFill>
              </a:rPr>
              <a:t> Разработване на политики за </a:t>
            </a:r>
            <a:r>
              <a:rPr lang="bg-BG" sz="2000" i="1" dirty="0" smtClean="0">
                <a:solidFill>
                  <a:schemeClr val="bg1">
                    <a:lumMod val="75000"/>
                  </a:schemeClr>
                </a:solidFill>
              </a:rPr>
              <a:t>работа със системата за Здравно осигуряване</a:t>
            </a:r>
            <a:r>
              <a:rPr lang="bg-BG" sz="2000" dirty="0" smtClean="0">
                <a:solidFill>
                  <a:schemeClr val="bg1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5720" y="6215082"/>
            <a:ext cx="1635384" cy="338554"/>
          </a:xfrm>
          <a:prstGeom prst="rect">
            <a:avLst/>
          </a:prstGeom>
          <a:solidFill>
            <a:schemeClr val="accent4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bg-BG" sz="800" dirty="0" smtClean="0"/>
              <a:t>1142 София,</a:t>
            </a:r>
            <a:endParaRPr lang="en-US" sz="800" dirty="0" smtClean="0"/>
          </a:p>
          <a:p>
            <a:r>
              <a:rPr lang="bg-BG" sz="800" dirty="0" smtClean="0"/>
              <a:t>ул. “Любен Каравелов” 15,</a:t>
            </a:r>
            <a:endParaRPr lang="en-US" sz="8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3428992" y="6215082"/>
            <a:ext cx="2803973" cy="338554"/>
          </a:xfrm>
          <a:prstGeom prst="rect">
            <a:avLst/>
          </a:prstGeom>
          <a:solidFill>
            <a:schemeClr val="accent4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endParaRPr lang="bg-BG" sz="800" dirty="0" smtClean="0"/>
          </a:p>
          <a:p>
            <a:r>
              <a:rPr lang="bg-BG" sz="800" dirty="0" smtClean="0"/>
              <a:t>С/о Център за култура е дебат “Червената Къща</a:t>
            </a:r>
          </a:p>
        </p:txBody>
      </p:sp>
      <p:sp>
        <p:nvSpPr>
          <p:cNvPr id="9" name="Text Box 1826"/>
          <p:cNvSpPr txBox="1">
            <a:spLocks noChangeArrowheads="1"/>
          </p:cNvSpPr>
          <p:nvPr/>
        </p:nvSpPr>
        <p:spPr bwMode="auto">
          <a:xfrm>
            <a:off x="6858016" y="6215082"/>
            <a:ext cx="2071702" cy="357190"/>
          </a:xfrm>
          <a:prstGeom prst="rect">
            <a:avLst/>
          </a:prstGeom>
          <a:solidFill>
            <a:schemeClr val="accent4">
              <a:lumMod val="2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bg-BG" sz="800" dirty="0" smtClean="0"/>
              <a:t>E-mail: </a:t>
            </a:r>
            <a:r>
              <a:rPr lang="bg-BG" sz="800" u="sng" dirty="0" smtClean="0">
                <a:hlinkClick r:id="rId3"/>
              </a:rPr>
              <a:t>b.a.psychotherapy@gmail.com</a:t>
            </a:r>
            <a:r>
              <a:rPr lang="bg-BG" sz="800" dirty="0" smtClean="0"/>
              <a:t>; </a:t>
            </a:r>
            <a:r>
              <a:rPr lang="bg-BG" sz="800" dirty="0" smtClean="0">
                <a:hlinkClick r:id="rId4"/>
              </a:rPr>
              <a:t>www.psychotherapy-bg.org</a:t>
            </a:r>
            <a:endParaRPr lang="bg-BG" sz="800" dirty="0" smtClean="0"/>
          </a:p>
          <a:p>
            <a:pPr fontAlgn="base">
              <a:spcBef>
                <a:spcPct val="0"/>
              </a:spcBef>
              <a:spcAft>
                <a:spcPts val="1000"/>
              </a:spcAft>
            </a:pPr>
            <a:endParaRPr lang="bg-BG" sz="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2171700" y="0"/>
            <a:ext cx="6972300" cy="742950"/>
          </a:xfrm>
        </p:spPr>
        <p:txBody>
          <a:bodyPr/>
          <a:lstStyle/>
          <a:p>
            <a:r>
              <a:rPr lang="bg-BG" dirty="0" smtClean="0"/>
              <a:t>Регламентация: Закон за психо - 						терапията</a:t>
            </a:r>
            <a:endParaRPr lang="en-US" dirty="0"/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19"/>
          </p:nvPr>
        </p:nvSpPr>
        <p:spPr>
          <a:xfrm>
            <a:off x="5076056" y="1052736"/>
            <a:ext cx="3456384" cy="792088"/>
          </a:xfrm>
        </p:spPr>
        <p:txBody>
          <a:bodyPr/>
          <a:lstStyle/>
          <a:p>
            <a:r>
              <a:rPr lang="bg-BG" b="1" dirty="0" smtClean="0">
                <a:solidFill>
                  <a:srgbClr val="00B0F0"/>
                </a:solidFill>
              </a:rPr>
              <a:t>ЗАКОН ЗА ЗДРАВЕТО</a:t>
            </a:r>
          </a:p>
          <a:p>
            <a:r>
              <a:rPr lang="bg-BG" b="1" dirty="0" smtClean="0">
                <a:solidFill>
                  <a:srgbClr val="00B0F0"/>
                </a:solidFill>
              </a:rPr>
              <a:t>(</a:t>
            </a:r>
            <a:r>
              <a:rPr lang="bg-BG" b="1" i="1" dirty="0" smtClean="0">
                <a:solidFill>
                  <a:srgbClr val="00B0F0"/>
                </a:solidFill>
              </a:rPr>
              <a:t>в</a:t>
            </a:r>
            <a:r>
              <a:rPr lang="ru-RU" b="1" i="1" dirty="0" smtClean="0">
                <a:solidFill>
                  <a:srgbClr val="00B0F0"/>
                </a:solidFill>
              </a:rPr>
              <a:t> сила от 01.01.2005 г.</a:t>
            </a:r>
            <a:r>
              <a:rPr lang="bg-BG" b="1" dirty="0" smtClean="0">
                <a:solidFill>
                  <a:srgbClr val="00B0F0"/>
                </a:solidFill>
              </a:rPr>
              <a:t>, </a:t>
            </a:r>
            <a:r>
              <a:rPr lang="ru-RU" b="1" i="1" dirty="0" smtClean="0">
                <a:solidFill>
                  <a:srgbClr val="00B0F0"/>
                </a:solidFill>
              </a:rPr>
              <a:t>изм. ДВ. бр.102 от 21 Декември 2012г.</a:t>
            </a:r>
            <a:r>
              <a:rPr lang="bg-BG" b="1" dirty="0" smtClean="0">
                <a:solidFill>
                  <a:srgbClr val="00B0F0"/>
                </a:solidFill>
              </a:rPr>
              <a:t>)</a:t>
            </a:r>
            <a:endParaRPr lang="en-US" b="1" dirty="0" smtClean="0">
              <a:solidFill>
                <a:srgbClr val="00B0F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5720" y="6215082"/>
            <a:ext cx="1635384" cy="338554"/>
          </a:xfrm>
          <a:prstGeom prst="rect">
            <a:avLst/>
          </a:prstGeom>
          <a:solidFill>
            <a:schemeClr val="accent4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bg-BG" sz="800" dirty="0" smtClean="0"/>
              <a:t>1142 София,</a:t>
            </a:r>
            <a:endParaRPr lang="en-US" sz="800" dirty="0" smtClean="0"/>
          </a:p>
          <a:p>
            <a:r>
              <a:rPr lang="bg-BG" sz="800" dirty="0" smtClean="0"/>
              <a:t>ул. “Любен Каравелов” 15,</a:t>
            </a:r>
            <a:endParaRPr lang="en-US" sz="8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3428992" y="6215082"/>
            <a:ext cx="2803973" cy="338554"/>
          </a:xfrm>
          <a:prstGeom prst="rect">
            <a:avLst/>
          </a:prstGeom>
          <a:solidFill>
            <a:schemeClr val="accent4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endParaRPr lang="bg-BG" sz="800" dirty="0" smtClean="0"/>
          </a:p>
          <a:p>
            <a:r>
              <a:rPr lang="bg-BG" sz="800" dirty="0" smtClean="0"/>
              <a:t>С/о Център за култура е дебат “Червената Къща</a:t>
            </a:r>
          </a:p>
        </p:txBody>
      </p:sp>
      <p:sp>
        <p:nvSpPr>
          <p:cNvPr id="16" name="Text Box 1826"/>
          <p:cNvSpPr txBox="1">
            <a:spLocks noChangeArrowheads="1"/>
          </p:cNvSpPr>
          <p:nvPr/>
        </p:nvSpPr>
        <p:spPr bwMode="auto">
          <a:xfrm>
            <a:off x="6858016" y="6215082"/>
            <a:ext cx="2071702" cy="357190"/>
          </a:xfrm>
          <a:prstGeom prst="rect">
            <a:avLst/>
          </a:prstGeom>
          <a:solidFill>
            <a:schemeClr val="accent4">
              <a:lumMod val="2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bg-BG" sz="800" dirty="0" smtClean="0"/>
              <a:t>E-mail: </a:t>
            </a:r>
            <a:r>
              <a:rPr lang="bg-BG" sz="800" u="sng" dirty="0" smtClean="0">
                <a:hlinkClick r:id="rId2"/>
              </a:rPr>
              <a:t>b.a.psychotherapy@gmail.com</a:t>
            </a:r>
            <a:r>
              <a:rPr lang="bg-BG" sz="800" dirty="0" smtClean="0"/>
              <a:t>; </a:t>
            </a:r>
            <a:r>
              <a:rPr lang="bg-BG" sz="800" dirty="0" smtClean="0">
                <a:hlinkClick r:id="rId3"/>
              </a:rPr>
              <a:t>www.psychotherapy-bg.org</a:t>
            </a:r>
            <a:endParaRPr lang="bg-BG" sz="800" dirty="0" smtClean="0"/>
          </a:p>
          <a:p>
            <a:pPr fontAlgn="base">
              <a:spcBef>
                <a:spcPct val="0"/>
              </a:spcBef>
              <a:spcAft>
                <a:spcPts val="1000"/>
              </a:spcAft>
            </a:pPr>
            <a:endParaRPr lang="bg-BG" sz="800" dirty="0" smtClean="0"/>
          </a:p>
        </p:txBody>
      </p:sp>
      <p:pic>
        <p:nvPicPr>
          <p:cNvPr id="20" name="pic.png" descr="\\angler99\Inkd_G\pressp0509 (INKD)\2_In_Progress\Sharmila\063009\dmiguel_law_broch_hf_v_11x85\pic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57158" y="142852"/>
            <a:ext cx="515297" cy="685800"/>
          </a:xfrm>
          <a:prstGeom prst="rect">
            <a:avLst/>
          </a:prstGeom>
        </p:spPr>
      </p:pic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928662" y="571480"/>
            <a:ext cx="1042989" cy="293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bg-BG" sz="800" b="0" i="0" u="none" strike="noStrike" cap="none" normalizeH="0" baseline="0" dirty="0" smtClean="0">
                <a:ln>
                  <a:noFill/>
                </a:ln>
                <a:solidFill>
                  <a:srgbClr val="ECEDD8"/>
                </a:solidFill>
                <a:effectLst/>
                <a:latin typeface="Times New Roman" pitchFamily="18" charset="0"/>
              </a:rPr>
              <a:t>Българска асоциация</a:t>
            </a:r>
            <a:r>
              <a:rPr kumimoji="0" lang="bg-BG" sz="800" b="0" i="0" u="none" strike="noStrike" cap="none" normalizeH="0" dirty="0" smtClean="0">
                <a:ln>
                  <a:noFill/>
                </a:ln>
                <a:solidFill>
                  <a:srgbClr val="ECEDD8"/>
                </a:solidFill>
                <a:effectLst/>
                <a:latin typeface="Times New Roman" pitchFamily="18" charset="0"/>
              </a:rPr>
              <a:t> по психотерапия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0"/>
          </p:nvPr>
        </p:nvSpPr>
        <p:spPr>
          <a:xfrm>
            <a:off x="4932040" y="2276872"/>
            <a:ext cx="3886200" cy="2880320"/>
          </a:xfrm>
        </p:spPr>
        <p:txBody>
          <a:bodyPr/>
          <a:lstStyle/>
          <a:p>
            <a:r>
              <a:rPr lang="bg-BG" dirty="0" smtClean="0"/>
              <a:t>Психотерапията е регламентирана като медицинска дейност в чл.149, ал. 2 от Закона за здравето:</a:t>
            </a:r>
          </a:p>
          <a:p>
            <a:r>
              <a:rPr lang="ru-RU" b="1" dirty="0" smtClean="0"/>
              <a:t>Чл. 149 (2) </a:t>
            </a:r>
            <a:r>
              <a:rPr lang="ru-RU" dirty="0" smtClean="0"/>
              <a:t>Медицинските дейности, свързани с лечението на лица с психични разстройства, включват диагностични изследвания, медикаментозни и инструментални методи на лечение и </a:t>
            </a:r>
            <a:r>
              <a:rPr lang="ru-RU" b="1" dirty="0" smtClean="0"/>
              <a:t>психотерапия</a:t>
            </a:r>
            <a:r>
              <a:rPr lang="ru-RU" dirty="0" smtClean="0"/>
              <a:t>. Условията</a:t>
            </a:r>
          </a:p>
          <a:p>
            <a:r>
              <a:rPr lang="ru-RU" dirty="0" smtClean="0"/>
              <a:t>и редът за тяхното провеждане се определят с наредба на министъра на здравеопазването.</a:t>
            </a:r>
            <a:endParaRPr lang="bg-BG" dirty="0"/>
          </a:p>
        </p:txBody>
      </p:sp>
      <p:sp>
        <p:nvSpPr>
          <p:cNvPr id="27" name="TextBox 26"/>
          <p:cNvSpPr txBox="1"/>
          <p:nvPr/>
        </p:nvSpPr>
        <p:spPr>
          <a:xfrm>
            <a:off x="323528" y="980728"/>
            <a:ext cx="3384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400" b="1" dirty="0" smtClean="0">
                <a:solidFill>
                  <a:srgbClr val="00B0F0"/>
                </a:solidFill>
                <a:latin typeface="+mj-lt"/>
              </a:rPr>
              <a:t>НАРЕДБА № 34 от 29.12.2006 г. за придобиване на специалност в системата на здравеопазването </a:t>
            </a:r>
            <a:r>
              <a:rPr lang="bg-BG" sz="1400" b="1" i="1" dirty="0" smtClean="0">
                <a:solidFill>
                  <a:srgbClr val="00B0F0"/>
                </a:solidFill>
                <a:latin typeface="+mj-lt"/>
              </a:rPr>
              <a:t>(изм. и доп., бр. 55 от 17.06.2008г)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23528" y="2060848"/>
            <a:ext cx="3888432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100" dirty="0" smtClean="0"/>
              <a:t> </a:t>
            </a:r>
            <a:r>
              <a:rPr lang="bg-BG" sz="1100" b="1" dirty="0" smtClean="0">
                <a:solidFill>
                  <a:srgbClr val="FFFFFF"/>
                </a:solidFill>
              </a:rPr>
              <a:t>Чл. 10.</a:t>
            </a:r>
            <a:r>
              <a:rPr lang="bg-BG" sz="1100" i="1" dirty="0" smtClean="0">
                <a:solidFill>
                  <a:srgbClr val="FFFFFF"/>
                </a:solidFill>
              </a:rPr>
              <a:t> (2)</a:t>
            </a:r>
            <a:r>
              <a:rPr lang="bg-BG" sz="1100" dirty="0" smtClean="0">
                <a:solidFill>
                  <a:srgbClr val="FFFFFF"/>
                </a:solidFill>
              </a:rPr>
              <a:t> Специалност по реда на тази наредба могат да придобиват и немедицински специалисти с висше образование, ако има определена специалност за тях в номенклатурата по </a:t>
            </a:r>
            <a:r>
              <a:rPr lang="bg-BG" sz="1100" u="sng" dirty="0" smtClean="0">
                <a:solidFill>
                  <a:srgbClr val="FFFFFF"/>
                </a:solidFill>
              </a:rPr>
              <a:t>чл. 1</a:t>
            </a:r>
            <a:r>
              <a:rPr lang="bg-BG" sz="1100" dirty="0" smtClean="0">
                <a:solidFill>
                  <a:srgbClr val="FFFFFF"/>
                </a:solidFill>
              </a:rPr>
              <a:t> и работят по тази специалност в системата на здравеопазването.</a:t>
            </a:r>
          </a:p>
          <a:p>
            <a:pPr>
              <a:lnSpc>
                <a:spcPct val="150000"/>
              </a:lnSpc>
            </a:pPr>
            <a:endParaRPr lang="bg-BG" sz="1100" dirty="0" smtClean="0">
              <a:solidFill>
                <a:srgbClr val="FFFFFF"/>
              </a:solidFill>
            </a:endParaRPr>
          </a:p>
          <a:p>
            <a:pPr>
              <a:lnSpc>
                <a:spcPct val="150000"/>
              </a:lnSpc>
            </a:pPr>
            <a:r>
              <a:rPr lang="bg-BG" sz="1100" b="1" dirty="0" smtClean="0">
                <a:solidFill>
                  <a:srgbClr val="FFFFFF"/>
                </a:solidFill>
              </a:rPr>
              <a:t>Приложение № 2 към </a:t>
            </a:r>
            <a:r>
              <a:rPr lang="bg-BG" sz="1100" b="1" u="sng" dirty="0" smtClean="0">
                <a:solidFill>
                  <a:srgbClr val="FFFFFF"/>
                </a:solidFill>
              </a:rPr>
              <a:t>§ 10</a:t>
            </a:r>
            <a:r>
              <a:rPr lang="bg-BG" sz="1100" b="1" dirty="0" smtClean="0">
                <a:solidFill>
                  <a:srgbClr val="FFFFFF"/>
                </a:solidFill>
              </a:rPr>
              <a:t> </a:t>
            </a:r>
            <a:endParaRPr lang="bg-BG" sz="1100" b="1" i="1" dirty="0" smtClean="0">
              <a:solidFill>
                <a:srgbClr val="FFFFFF"/>
              </a:solidFill>
            </a:endParaRPr>
          </a:p>
          <a:p>
            <a:pPr>
              <a:lnSpc>
                <a:spcPct val="150000"/>
              </a:lnSpc>
            </a:pPr>
            <a:r>
              <a:rPr lang="bg-BG" sz="1100" b="1" i="1" dirty="0" smtClean="0">
                <a:solidFill>
                  <a:srgbClr val="FFFFFF"/>
                </a:solidFill>
              </a:rPr>
              <a:t>IV.</a:t>
            </a:r>
            <a:r>
              <a:rPr lang="bg-BG" sz="1100" i="1" dirty="0" smtClean="0">
                <a:solidFill>
                  <a:srgbClr val="FFFFFF"/>
                </a:solidFill>
              </a:rPr>
              <a:t> (Доп. - ДВ, бр. 89 от 2007 г.) Специалности за лица с висше немедицинско образование с образователно-квалификационна степен "магистър" или "бакалавър"</a:t>
            </a:r>
            <a:r>
              <a:rPr lang="bg-BG" sz="1100" dirty="0" smtClean="0">
                <a:solidFill>
                  <a:srgbClr val="FFFFFF"/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endParaRPr lang="bg-BG" sz="800" dirty="0" smtClean="0">
              <a:solidFill>
                <a:srgbClr val="FFFFFF"/>
              </a:solidFill>
            </a:endParaRPr>
          </a:p>
          <a:p>
            <a:pPr>
              <a:lnSpc>
                <a:spcPct val="150000"/>
              </a:lnSpc>
            </a:pPr>
            <a:r>
              <a:rPr lang="bg-BG" sz="1100" b="1" dirty="0" smtClean="0">
                <a:solidFill>
                  <a:srgbClr val="FFFFFF"/>
                </a:solidFill>
              </a:rPr>
              <a:t>5.</a:t>
            </a:r>
            <a:r>
              <a:rPr lang="bg-BG" sz="1100" dirty="0" smtClean="0">
                <a:solidFill>
                  <a:srgbClr val="FFFFFF"/>
                </a:solidFill>
              </a:rPr>
              <a:t> (нова - ДВ, бр. 89 от 2007 г.)</a:t>
            </a:r>
          </a:p>
          <a:p>
            <a:pPr>
              <a:lnSpc>
                <a:spcPct val="150000"/>
              </a:lnSpc>
            </a:pPr>
            <a:r>
              <a:rPr lang="bg-BG" sz="1100" dirty="0" smtClean="0">
                <a:solidFill>
                  <a:srgbClr val="FFFFFF"/>
                </a:solidFill>
              </a:rPr>
              <a:t>Медицинска Клинична психология</a:t>
            </a:r>
          </a:p>
          <a:p>
            <a:pPr>
              <a:lnSpc>
                <a:spcPct val="150000"/>
              </a:lnSpc>
            </a:pPr>
            <a:r>
              <a:rPr lang="bg-BG" sz="1100" dirty="0" smtClean="0">
                <a:solidFill>
                  <a:srgbClr val="FFFFFF"/>
                </a:solidFill>
              </a:rPr>
              <a:t>психология и (за психолози)“</a:t>
            </a:r>
          </a:p>
          <a:p>
            <a:pPr>
              <a:lnSpc>
                <a:spcPct val="150000"/>
              </a:lnSpc>
            </a:pPr>
            <a:r>
              <a:rPr lang="bg-BG" sz="1100" dirty="0" smtClean="0">
                <a:solidFill>
                  <a:srgbClr val="FFFFFF"/>
                </a:solidFill>
              </a:rPr>
              <a:t>педагогическа рехабилитация (за</a:t>
            </a:r>
          </a:p>
          <a:p>
            <a:pPr>
              <a:lnSpc>
                <a:spcPct val="150000"/>
              </a:lnSpc>
            </a:pPr>
            <a:r>
              <a:rPr lang="bg-BG" sz="1100" dirty="0" smtClean="0">
                <a:solidFill>
                  <a:srgbClr val="FFFFFF"/>
                </a:solidFill>
              </a:rPr>
              <a:t>психолози) </a:t>
            </a:r>
          </a:p>
          <a:p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2171700" y="0"/>
            <a:ext cx="6972300" cy="742950"/>
          </a:xfrm>
        </p:spPr>
        <p:txBody>
          <a:bodyPr/>
          <a:lstStyle/>
          <a:p>
            <a:r>
              <a:rPr lang="bg-BG" dirty="0" smtClean="0"/>
              <a:t>Регламентация: Закон за психо - 						терапията</a:t>
            </a:r>
            <a:endParaRPr lang="en-US" dirty="0"/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17"/>
          </p:nvPr>
        </p:nvSpPr>
        <p:spPr>
          <a:xfrm>
            <a:off x="2411760" y="1268760"/>
            <a:ext cx="4032448" cy="1368152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rgbClr val="00B0F0"/>
                </a:solidFill>
              </a:rPr>
              <a:t>НАРЕДБА № 1 ОТ 11 ЯНУАРИ 2007 Г. ЗА УСЛОВИЯТА И РЕДА ЗА ПРОВЕЖДАНЕ НА МЕДИЦИНСКИТЕ ДЕЙНОСТИ, СВЪРЗАНИ С ЛЕЧЕНИЕТО НА ЛИЦАТА С ПСИХИЧНИ РАЗСТРОЙСТВА  </a:t>
            </a:r>
            <a:r>
              <a:rPr lang="ru-RU" b="1" i="1" dirty="0" smtClean="0">
                <a:solidFill>
                  <a:srgbClr val="00B0F0"/>
                </a:solidFill>
              </a:rPr>
              <a:t>(изм. ДВ. бр.22 от 2007г.)</a:t>
            </a:r>
            <a:r>
              <a:rPr lang="ru-RU" dirty="0" smtClean="0">
                <a:solidFill>
                  <a:srgbClr val="00B0F0"/>
                </a:solidFill>
              </a:rPr>
              <a:t/>
            </a:r>
            <a:br>
              <a:rPr lang="ru-RU" dirty="0" smtClean="0">
                <a:solidFill>
                  <a:srgbClr val="00B0F0"/>
                </a:solidFill>
              </a:rPr>
            </a:br>
            <a:r>
              <a:rPr lang="ru-RU" dirty="0" smtClean="0"/>
              <a:t> </a:t>
            </a:r>
            <a:br>
              <a:rPr lang="ru-RU" dirty="0" smtClean="0"/>
            </a:br>
            <a:endParaRPr lang="en-US" sz="1800" dirty="0">
              <a:solidFill>
                <a:srgbClr val="0F0F0E"/>
              </a:solidFill>
            </a:endParaRPr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214282" y="2714620"/>
            <a:ext cx="4249612" cy="3096344"/>
          </a:xfrm>
        </p:spPr>
        <p:txBody>
          <a:bodyPr/>
          <a:lstStyle/>
          <a:p>
            <a:r>
              <a:rPr lang="ru-RU" b="1" dirty="0" smtClean="0">
                <a:solidFill>
                  <a:srgbClr val="FFFFFF"/>
                </a:solidFill>
              </a:rPr>
              <a:t>Чл. 7.</a:t>
            </a:r>
            <a:r>
              <a:rPr lang="ru-RU" dirty="0" smtClean="0">
                <a:solidFill>
                  <a:srgbClr val="FFFFFF"/>
                </a:solidFill>
              </a:rPr>
              <a:t> </a:t>
            </a:r>
            <a:r>
              <a:rPr lang="ru-RU" b="1" dirty="0" smtClean="0">
                <a:solidFill>
                  <a:srgbClr val="FFFFFF"/>
                </a:solidFill>
              </a:rPr>
              <a:t>(1)</a:t>
            </a:r>
            <a:r>
              <a:rPr lang="ru-RU" dirty="0" smtClean="0">
                <a:solidFill>
                  <a:srgbClr val="FFFFFF"/>
                </a:solidFill>
              </a:rPr>
              <a:t> </a:t>
            </a:r>
            <a:r>
              <a:rPr lang="ru-RU" b="1" dirty="0" smtClean="0">
                <a:solidFill>
                  <a:srgbClr val="FFFFFF"/>
                </a:solidFill>
              </a:rPr>
              <a:t>Психотерапията</a:t>
            </a:r>
            <a:r>
              <a:rPr lang="ru-RU" dirty="0" smtClean="0">
                <a:solidFill>
                  <a:srgbClr val="FFFFFF"/>
                </a:solidFill>
              </a:rPr>
              <a:t> е лечение чрез взаимодействие в условията на терапевтична връзка с пациента и/или семейството му и/или група от пациенти.</a:t>
            </a:r>
          </a:p>
          <a:p>
            <a:r>
              <a:rPr lang="ru-RU" dirty="0" smtClean="0">
                <a:solidFill>
                  <a:srgbClr val="FFFFFF"/>
                </a:solidFill>
              </a:rPr>
              <a:t>(2) (Изм. - ДВ, бр. 22 от 2007 г.) Психотерапията се провежда от лечебните заведения по чл. 3, ал. 1, ако в тях работят психотерапевти, които отговарят на изискванията по чл. 8.</a:t>
            </a:r>
          </a:p>
          <a:p>
            <a:r>
              <a:rPr lang="ru-RU" dirty="0" smtClean="0">
                <a:solidFill>
                  <a:srgbClr val="FFFFFF"/>
                </a:solidFill>
              </a:rPr>
              <a:t>(3) Конкретната форма на психотерапия се прилага, ако методът е посочен в правилника за устройството, дейността и вътрешния ред на лечебното заведение.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5720" y="6215082"/>
            <a:ext cx="1635384" cy="338554"/>
          </a:xfrm>
          <a:prstGeom prst="rect">
            <a:avLst/>
          </a:prstGeom>
          <a:solidFill>
            <a:schemeClr val="accent4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bg-BG" sz="800" dirty="0" smtClean="0"/>
              <a:t>1142 София,</a:t>
            </a:r>
            <a:endParaRPr lang="en-US" sz="800" dirty="0" smtClean="0"/>
          </a:p>
          <a:p>
            <a:r>
              <a:rPr lang="bg-BG" sz="800" dirty="0" smtClean="0"/>
              <a:t>ул. “Любен Каравелов” 15,</a:t>
            </a:r>
            <a:endParaRPr lang="en-US" sz="8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3428992" y="6215082"/>
            <a:ext cx="2803973" cy="338554"/>
          </a:xfrm>
          <a:prstGeom prst="rect">
            <a:avLst/>
          </a:prstGeom>
          <a:solidFill>
            <a:schemeClr val="accent4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endParaRPr lang="bg-BG" sz="800" dirty="0" smtClean="0"/>
          </a:p>
          <a:p>
            <a:r>
              <a:rPr lang="bg-BG" sz="800" dirty="0" smtClean="0"/>
              <a:t>С/о Център за култура е дебат “Червената Къща</a:t>
            </a:r>
          </a:p>
        </p:txBody>
      </p:sp>
      <p:sp>
        <p:nvSpPr>
          <p:cNvPr id="16" name="Text Box 1826"/>
          <p:cNvSpPr txBox="1">
            <a:spLocks noChangeArrowheads="1"/>
          </p:cNvSpPr>
          <p:nvPr/>
        </p:nvSpPr>
        <p:spPr bwMode="auto">
          <a:xfrm>
            <a:off x="6858016" y="6215082"/>
            <a:ext cx="2071702" cy="357190"/>
          </a:xfrm>
          <a:prstGeom prst="rect">
            <a:avLst/>
          </a:prstGeom>
          <a:solidFill>
            <a:schemeClr val="accent4">
              <a:lumMod val="2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bg-BG" sz="800" dirty="0" smtClean="0"/>
              <a:t>E-mail: </a:t>
            </a:r>
            <a:r>
              <a:rPr lang="bg-BG" sz="800" u="sng" dirty="0" smtClean="0">
                <a:hlinkClick r:id="rId2"/>
              </a:rPr>
              <a:t>b.a.psychotherapy@gmail.com</a:t>
            </a:r>
            <a:r>
              <a:rPr lang="bg-BG" sz="800" dirty="0" smtClean="0"/>
              <a:t>; </a:t>
            </a:r>
            <a:r>
              <a:rPr lang="bg-BG" sz="800" dirty="0" smtClean="0">
                <a:hlinkClick r:id="rId3"/>
              </a:rPr>
              <a:t>www.psychotherapy-bg.org</a:t>
            </a:r>
            <a:endParaRPr lang="bg-BG" sz="800" dirty="0" smtClean="0"/>
          </a:p>
          <a:p>
            <a:pPr fontAlgn="base">
              <a:spcBef>
                <a:spcPct val="0"/>
              </a:spcBef>
              <a:spcAft>
                <a:spcPts val="1000"/>
              </a:spcAft>
            </a:pPr>
            <a:endParaRPr lang="bg-BG" sz="800" dirty="0" smtClean="0"/>
          </a:p>
        </p:txBody>
      </p:sp>
      <p:pic>
        <p:nvPicPr>
          <p:cNvPr id="20" name="pic.png" descr="\\angler99\Inkd_G\pressp0509 (INKD)\2_In_Progress\Sharmila\063009\dmiguel_law_broch_hf_v_11x85\pic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57158" y="142852"/>
            <a:ext cx="515297" cy="685800"/>
          </a:xfrm>
          <a:prstGeom prst="rect">
            <a:avLst/>
          </a:prstGeom>
        </p:spPr>
      </p:pic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928662" y="571480"/>
            <a:ext cx="1042989" cy="293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bg-BG" sz="800" b="0" i="0" u="none" strike="noStrike" cap="none" normalizeH="0" baseline="0" dirty="0" smtClean="0">
                <a:ln>
                  <a:noFill/>
                </a:ln>
                <a:solidFill>
                  <a:srgbClr val="ECEDD8"/>
                </a:solidFill>
                <a:effectLst/>
                <a:latin typeface="Times New Roman" pitchFamily="18" charset="0"/>
              </a:rPr>
              <a:t>Българска асоциация</a:t>
            </a:r>
            <a:r>
              <a:rPr kumimoji="0" lang="bg-BG" sz="800" b="0" i="0" u="none" strike="noStrike" cap="none" normalizeH="0" dirty="0" smtClean="0">
                <a:ln>
                  <a:noFill/>
                </a:ln>
                <a:solidFill>
                  <a:srgbClr val="ECEDD8"/>
                </a:solidFill>
                <a:effectLst/>
                <a:latin typeface="Times New Roman" pitchFamily="18" charset="0"/>
              </a:rPr>
              <a:t> по психотерапия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44008" y="2708920"/>
            <a:ext cx="4320480" cy="3947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100" b="1" dirty="0" smtClean="0">
                <a:solidFill>
                  <a:srgbClr val="FFFFFF"/>
                </a:solidFill>
              </a:rPr>
              <a:t>Чл. 8.</a:t>
            </a:r>
            <a:r>
              <a:rPr lang="ru-RU" sz="1100" dirty="0" smtClean="0">
                <a:solidFill>
                  <a:srgbClr val="FFFFFF"/>
                </a:solidFill>
              </a:rPr>
              <a:t> Право да извършва </a:t>
            </a:r>
            <a:r>
              <a:rPr lang="ru-RU" sz="1100" b="1" dirty="0" smtClean="0">
                <a:solidFill>
                  <a:srgbClr val="FFFFFF"/>
                </a:solidFill>
              </a:rPr>
              <a:t>психотерапия</a:t>
            </a:r>
            <a:r>
              <a:rPr lang="ru-RU" sz="1100" dirty="0" smtClean="0">
                <a:solidFill>
                  <a:srgbClr val="FFFFFF"/>
                </a:solidFill>
              </a:rPr>
              <a:t> има лице, което е:</a:t>
            </a:r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ru-RU" sz="1100" dirty="0" smtClean="0">
                <a:solidFill>
                  <a:srgbClr val="FFFFFF"/>
                </a:solidFill>
              </a:rPr>
              <a:t>"магистър" по медицина или "магистър" по психология с придобита специалност "клинична психология", или "магистър" (бакалавър) по социална педагогика със специалност "клинична социална работа", или медицинска сестра с придобита специалност "психиатрична сестра", или медицинска сестра с придобита специалност "медицинска сестра за социални дейности";</a:t>
            </a:r>
          </a:p>
          <a:p>
            <a:pPr>
              <a:lnSpc>
                <a:spcPct val="150000"/>
              </a:lnSpc>
            </a:pPr>
            <a:r>
              <a:rPr lang="ru-RU" sz="1100" dirty="0" smtClean="0">
                <a:solidFill>
                  <a:srgbClr val="FFFFFF"/>
                </a:solidFill>
              </a:rPr>
              <a:t>2. обучено е в метода на конкретната форма на психотерапия;</a:t>
            </a:r>
          </a:p>
          <a:p>
            <a:pPr>
              <a:lnSpc>
                <a:spcPct val="150000"/>
              </a:lnSpc>
            </a:pPr>
            <a:r>
              <a:rPr lang="ru-RU" sz="1100" dirty="0" smtClean="0">
                <a:solidFill>
                  <a:srgbClr val="FFFFFF"/>
                </a:solidFill>
              </a:rPr>
              <a:t>3. има клиничен психиатричен опит.</a:t>
            </a:r>
          </a:p>
          <a:p>
            <a:r>
              <a:rPr lang="ru-RU" dirty="0" smtClean="0">
                <a:solidFill>
                  <a:srgbClr val="FFFFFF"/>
                </a:solidFill>
              </a:rPr>
              <a:t/>
            </a:r>
            <a:br>
              <a:rPr lang="ru-RU" dirty="0" smtClean="0">
                <a:solidFill>
                  <a:srgbClr val="FFFFFF"/>
                </a:solidFill>
              </a:rPr>
            </a:br>
            <a:endParaRPr lang="bg-BG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2171700" y="0"/>
            <a:ext cx="6972300" cy="742950"/>
          </a:xfrm>
        </p:spPr>
        <p:txBody>
          <a:bodyPr/>
          <a:lstStyle/>
          <a:p>
            <a:r>
              <a:rPr lang="bg-BG" dirty="0" smtClean="0"/>
              <a:t>Регламентация: Закон за психо - 						терапията</a:t>
            </a:r>
            <a:endParaRPr lang="en-US" dirty="0"/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17"/>
          </p:nvPr>
        </p:nvSpPr>
        <p:spPr>
          <a:xfrm>
            <a:off x="214282" y="1000108"/>
            <a:ext cx="3886200" cy="490526"/>
          </a:xfrm>
        </p:spPr>
        <p:txBody>
          <a:bodyPr/>
          <a:lstStyle/>
          <a:p>
            <a:r>
              <a:rPr lang="en-US" b="1" dirty="0" smtClean="0">
                <a:solidFill>
                  <a:srgbClr val="00B0F0"/>
                </a:solidFill>
              </a:rPr>
              <a:t>International Standard Classification of Occupations 2008 (ISCO-08)</a:t>
            </a:r>
            <a:endParaRPr lang="bg-BG" b="1" dirty="0" smtClean="0">
              <a:solidFill>
                <a:srgbClr val="00B0F0"/>
              </a:solidFill>
            </a:endParaRPr>
          </a:p>
          <a:p>
            <a:endParaRPr lang="en-US" sz="1800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285720" y="1500174"/>
            <a:ext cx="3886200" cy="2357454"/>
          </a:xfrm>
        </p:spPr>
        <p:txBody>
          <a:bodyPr/>
          <a:lstStyle/>
          <a:p>
            <a:r>
              <a:rPr lang="fr-FR" b="1" dirty="0" smtClean="0">
                <a:solidFill>
                  <a:srgbClr val="FFFFFF"/>
                </a:solidFill>
              </a:rPr>
              <a:t>Unit Group 2634 - </a:t>
            </a:r>
            <a:r>
              <a:rPr lang="fr-FR" b="1" dirty="0" err="1" smtClean="0">
                <a:solidFill>
                  <a:srgbClr val="FFFFFF"/>
                </a:solidFill>
              </a:rPr>
              <a:t>Psychologists</a:t>
            </a:r>
            <a:endParaRPr lang="fr-FR" b="1" dirty="0" smtClean="0">
              <a:solidFill>
                <a:srgbClr val="FFFFFF"/>
              </a:solidFill>
            </a:endParaRPr>
          </a:p>
          <a:p>
            <a:r>
              <a:rPr lang="en-US" i="1" dirty="0" smtClean="0">
                <a:solidFill>
                  <a:srgbClr val="FFFFFF"/>
                </a:solidFill>
              </a:rPr>
              <a:t>Examples of the occupations classified here: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>
                <a:solidFill>
                  <a:srgbClr val="FFFFFF"/>
                </a:solidFill>
              </a:rPr>
              <a:t> </a:t>
            </a:r>
            <a:r>
              <a:rPr lang="fr-FR" dirty="0" err="1" smtClean="0">
                <a:solidFill>
                  <a:srgbClr val="FFFFFF"/>
                </a:solidFill>
              </a:rPr>
              <a:t>Clinical</a:t>
            </a:r>
            <a:r>
              <a:rPr lang="fr-FR" dirty="0" smtClean="0">
                <a:solidFill>
                  <a:srgbClr val="FFFFFF"/>
                </a:solidFill>
              </a:rPr>
              <a:t> </a:t>
            </a:r>
            <a:r>
              <a:rPr lang="fr-FR" dirty="0" err="1" smtClean="0">
                <a:solidFill>
                  <a:srgbClr val="FFFFFF"/>
                </a:solidFill>
              </a:rPr>
              <a:t>psychologist</a:t>
            </a:r>
            <a:endParaRPr lang="fr-FR" dirty="0" smtClean="0">
              <a:solidFill>
                <a:srgbClr val="FFFFFF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fr-FR" dirty="0" smtClean="0">
                <a:solidFill>
                  <a:srgbClr val="FFFFFF"/>
                </a:solidFill>
              </a:rPr>
              <a:t> </a:t>
            </a:r>
            <a:r>
              <a:rPr lang="fr-FR" dirty="0" err="1" smtClean="0">
                <a:solidFill>
                  <a:srgbClr val="FFFFFF"/>
                </a:solidFill>
              </a:rPr>
              <a:t>Educational</a:t>
            </a:r>
            <a:r>
              <a:rPr lang="fr-FR" dirty="0" smtClean="0">
                <a:solidFill>
                  <a:srgbClr val="FFFFFF"/>
                </a:solidFill>
              </a:rPr>
              <a:t> </a:t>
            </a:r>
            <a:r>
              <a:rPr lang="fr-FR" dirty="0" err="1" smtClean="0">
                <a:solidFill>
                  <a:srgbClr val="FFFFFF"/>
                </a:solidFill>
              </a:rPr>
              <a:t>psychologist</a:t>
            </a:r>
            <a:endParaRPr lang="fr-FR" dirty="0" smtClean="0">
              <a:solidFill>
                <a:srgbClr val="FFFFFF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fr-FR" dirty="0" smtClean="0">
                <a:solidFill>
                  <a:srgbClr val="FFFFFF"/>
                </a:solidFill>
              </a:rPr>
              <a:t> </a:t>
            </a:r>
            <a:r>
              <a:rPr lang="fr-FR" dirty="0" err="1" smtClean="0">
                <a:solidFill>
                  <a:srgbClr val="FFFFFF"/>
                </a:solidFill>
              </a:rPr>
              <a:t>Organizational</a:t>
            </a:r>
            <a:r>
              <a:rPr lang="fr-FR" dirty="0" smtClean="0">
                <a:solidFill>
                  <a:srgbClr val="FFFFFF"/>
                </a:solidFill>
              </a:rPr>
              <a:t> </a:t>
            </a:r>
            <a:r>
              <a:rPr lang="fr-FR" dirty="0" err="1" smtClean="0">
                <a:solidFill>
                  <a:srgbClr val="FFFFFF"/>
                </a:solidFill>
              </a:rPr>
              <a:t>psychologist</a:t>
            </a:r>
            <a:endParaRPr lang="fr-FR" dirty="0" smtClean="0">
              <a:solidFill>
                <a:srgbClr val="FFFFFF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fr-FR" dirty="0" smtClean="0">
                <a:solidFill>
                  <a:srgbClr val="FFFFFF"/>
                </a:solidFill>
              </a:rPr>
              <a:t> </a:t>
            </a:r>
            <a:r>
              <a:rPr lang="fr-FR" b="1" dirty="0" err="1" smtClean="0">
                <a:solidFill>
                  <a:srgbClr val="FFFFFF"/>
                </a:solidFill>
              </a:rPr>
              <a:t>Psychotherapist</a:t>
            </a:r>
            <a:endParaRPr lang="fr-FR" b="1" dirty="0" smtClean="0">
              <a:solidFill>
                <a:srgbClr val="FFFFFF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fr-FR" dirty="0" smtClean="0">
                <a:solidFill>
                  <a:srgbClr val="FFFFFF"/>
                </a:solidFill>
              </a:rPr>
              <a:t> Sports </a:t>
            </a:r>
            <a:r>
              <a:rPr lang="fr-FR" dirty="0" err="1" smtClean="0">
                <a:solidFill>
                  <a:srgbClr val="FFFFFF"/>
                </a:solidFill>
              </a:rPr>
              <a:t>psychologist</a:t>
            </a:r>
            <a:endParaRPr lang="fr-FR" dirty="0" smtClean="0">
              <a:solidFill>
                <a:srgbClr val="FFFFFF"/>
              </a:solidFill>
            </a:endParaRPr>
          </a:p>
          <a:p>
            <a:r>
              <a:rPr lang="en-US" i="1" dirty="0" smtClean="0">
                <a:solidFill>
                  <a:srgbClr val="FFFFFF"/>
                </a:solidFill>
              </a:rPr>
              <a:t>Some related occupations classified elsewhere: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 Psychiatrist - 2212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19"/>
          </p:nvPr>
        </p:nvSpPr>
        <p:spPr>
          <a:xfrm>
            <a:off x="4929190" y="2714620"/>
            <a:ext cx="3886200" cy="571504"/>
          </a:xfrm>
        </p:spPr>
        <p:txBody>
          <a:bodyPr/>
          <a:lstStyle/>
          <a:p>
            <a:r>
              <a:rPr lang="en-US" b="1" dirty="0" smtClean="0">
                <a:solidFill>
                  <a:srgbClr val="00B0F0"/>
                </a:solidFill>
              </a:rPr>
              <a:t>International Standard Classification of Occupations 2008 (ISCO-08)</a:t>
            </a:r>
            <a:endParaRPr lang="bg-BG" b="1" dirty="0" smtClean="0">
              <a:solidFill>
                <a:srgbClr val="00B0F0"/>
              </a:solidFill>
            </a:endParaRPr>
          </a:p>
          <a:p>
            <a:endParaRPr lang="en-US" dirty="0" smtClean="0">
              <a:solidFill>
                <a:srgbClr val="0F0F0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20"/>
          </p:nvPr>
        </p:nvSpPr>
        <p:spPr>
          <a:xfrm>
            <a:off x="4929190" y="3214686"/>
            <a:ext cx="3886200" cy="3000396"/>
          </a:xfrm>
        </p:spPr>
        <p:txBody>
          <a:bodyPr/>
          <a:lstStyle/>
          <a:p>
            <a:r>
              <a:rPr lang="fr-FR" b="1" dirty="0" smtClean="0">
                <a:solidFill>
                  <a:srgbClr val="FFFFFF"/>
                </a:solidFill>
              </a:rPr>
              <a:t>Unit Group 2212</a:t>
            </a:r>
          </a:p>
          <a:p>
            <a:r>
              <a:rPr lang="fr-FR" dirty="0" err="1" smtClean="0">
                <a:solidFill>
                  <a:srgbClr val="FFFFFF"/>
                </a:solidFill>
              </a:rPr>
              <a:t>Specialist</a:t>
            </a:r>
            <a:r>
              <a:rPr lang="fr-FR" dirty="0" smtClean="0">
                <a:solidFill>
                  <a:srgbClr val="FFFFFF"/>
                </a:solidFill>
              </a:rPr>
              <a:t> </a:t>
            </a:r>
            <a:r>
              <a:rPr lang="fr-FR" dirty="0" err="1" smtClean="0">
                <a:solidFill>
                  <a:srgbClr val="FFFFFF"/>
                </a:solidFill>
              </a:rPr>
              <a:t>medical</a:t>
            </a:r>
            <a:r>
              <a:rPr lang="fr-FR" dirty="0" smtClean="0">
                <a:solidFill>
                  <a:srgbClr val="FFFFFF"/>
                </a:solidFill>
              </a:rPr>
              <a:t> </a:t>
            </a:r>
            <a:r>
              <a:rPr lang="fr-FR" dirty="0" err="1" smtClean="0">
                <a:solidFill>
                  <a:srgbClr val="FFFFFF"/>
                </a:solidFill>
              </a:rPr>
              <a:t>practitioners</a:t>
            </a:r>
            <a:r>
              <a:rPr lang="fr-FR" dirty="0" smtClean="0">
                <a:solidFill>
                  <a:srgbClr val="FFFFFF"/>
                </a:solidFill>
              </a:rPr>
              <a:t> (</a:t>
            </a:r>
            <a:r>
              <a:rPr lang="fr-FR" dirty="0" err="1" smtClean="0">
                <a:solidFill>
                  <a:srgbClr val="FFFFFF"/>
                </a:solidFill>
              </a:rPr>
              <a:t>medical</a:t>
            </a:r>
            <a:r>
              <a:rPr lang="fr-FR" dirty="0" smtClean="0">
                <a:solidFill>
                  <a:srgbClr val="FFFFFF"/>
                </a:solidFill>
              </a:rPr>
              <a:t> </a:t>
            </a:r>
            <a:r>
              <a:rPr lang="fr-FR" dirty="0" err="1" smtClean="0">
                <a:solidFill>
                  <a:srgbClr val="FFFFFF"/>
                </a:solidFill>
              </a:rPr>
              <a:t>doctors</a:t>
            </a:r>
            <a:r>
              <a:rPr lang="fr-FR" dirty="0" smtClean="0">
                <a:solidFill>
                  <a:srgbClr val="FFFFFF"/>
                </a:solidFill>
              </a:rPr>
              <a:t>)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diagnose, treat and prevent illness, disease, injury and other physical and mental impairments</a:t>
            </a:r>
          </a:p>
          <a:p>
            <a:r>
              <a:rPr lang="fr-FR" dirty="0" smtClean="0">
                <a:solidFill>
                  <a:srgbClr val="FFFFFF"/>
                </a:solidFill>
              </a:rPr>
              <a:t>in </a:t>
            </a:r>
            <a:r>
              <a:rPr lang="fr-FR" dirty="0" err="1" smtClean="0">
                <a:solidFill>
                  <a:srgbClr val="FFFFFF"/>
                </a:solidFill>
              </a:rPr>
              <a:t>humans</a:t>
            </a:r>
            <a:r>
              <a:rPr lang="fr-FR" dirty="0" smtClean="0">
                <a:solidFill>
                  <a:srgbClr val="FFFFFF"/>
                </a:solidFill>
              </a:rPr>
              <a:t>. (</a:t>
            </a:r>
            <a:r>
              <a:rPr lang="fr-FR" i="1" dirty="0" err="1" smtClean="0">
                <a:solidFill>
                  <a:srgbClr val="FFFFFF"/>
                </a:solidFill>
              </a:rPr>
              <a:t>examples</a:t>
            </a:r>
            <a:r>
              <a:rPr lang="fr-FR" i="1" dirty="0" smtClean="0">
                <a:solidFill>
                  <a:srgbClr val="FFFFFF"/>
                </a:solidFill>
              </a:rPr>
              <a:t> of occupations</a:t>
            </a:r>
            <a:r>
              <a:rPr lang="fr-FR" dirty="0" smtClean="0">
                <a:solidFill>
                  <a:srgbClr val="FFFFFF"/>
                </a:solidFill>
              </a:rPr>
              <a:t>: </a:t>
            </a:r>
            <a:r>
              <a:rPr lang="fr-FR" dirty="0" err="1" smtClean="0">
                <a:solidFill>
                  <a:srgbClr val="FFFFFF"/>
                </a:solidFill>
              </a:rPr>
              <a:t>Psychiatrist</a:t>
            </a:r>
            <a:r>
              <a:rPr lang="fr-FR" dirty="0" smtClean="0">
                <a:solidFill>
                  <a:srgbClr val="FFFFFF"/>
                </a:solidFill>
              </a:rPr>
              <a:t>)</a:t>
            </a:r>
          </a:p>
          <a:p>
            <a:r>
              <a:rPr lang="fr-FR" dirty="0" err="1" smtClean="0">
                <a:solidFill>
                  <a:srgbClr val="FFFFFF"/>
                </a:solidFill>
              </a:rPr>
              <a:t>Tasks</a:t>
            </a:r>
            <a:r>
              <a:rPr lang="fr-FR" dirty="0" smtClean="0">
                <a:solidFill>
                  <a:srgbClr val="FFFFFF"/>
                </a:solidFill>
              </a:rPr>
              <a:t> </a:t>
            </a:r>
            <a:r>
              <a:rPr lang="fr-FR" dirty="0" err="1" smtClean="0">
                <a:solidFill>
                  <a:srgbClr val="FFFFFF"/>
                </a:solidFill>
              </a:rPr>
              <a:t>include</a:t>
            </a:r>
            <a:r>
              <a:rPr lang="fr-FR" dirty="0" smtClean="0">
                <a:solidFill>
                  <a:srgbClr val="FFFFFF"/>
                </a:solidFill>
              </a:rPr>
              <a:t>: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(d) prescribing, administering and monitoring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patients’ responses to treatments, medications,</a:t>
            </a:r>
          </a:p>
          <a:p>
            <a:r>
              <a:rPr lang="fr-FR" dirty="0" err="1" smtClean="0">
                <a:solidFill>
                  <a:srgbClr val="FFFFFF"/>
                </a:solidFill>
              </a:rPr>
              <a:t>anaesthetics</a:t>
            </a:r>
            <a:r>
              <a:rPr lang="fr-FR" dirty="0" smtClean="0">
                <a:solidFill>
                  <a:srgbClr val="FFFFFF"/>
                </a:solidFill>
              </a:rPr>
              <a:t>, </a:t>
            </a:r>
            <a:r>
              <a:rPr lang="fr-FR" b="1" dirty="0" err="1" smtClean="0">
                <a:solidFill>
                  <a:srgbClr val="FFFFFF"/>
                </a:solidFill>
              </a:rPr>
              <a:t>psychotherapies</a:t>
            </a:r>
            <a:r>
              <a:rPr lang="fr-FR" dirty="0" smtClean="0">
                <a:solidFill>
                  <a:srgbClr val="FFFFFF"/>
                </a:solidFill>
              </a:rPr>
              <a:t>, </a:t>
            </a:r>
            <a:r>
              <a:rPr lang="fr-FR" dirty="0" err="1" smtClean="0">
                <a:solidFill>
                  <a:srgbClr val="FFFFFF"/>
                </a:solidFill>
              </a:rPr>
              <a:t>physical</a:t>
            </a:r>
            <a:r>
              <a:rPr lang="fr-FR" dirty="0" smtClean="0">
                <a:solidFill>
                  <a:srgbClr val="FFFFFF"/>
                </a:solidFill>
              </a:rPr>
              <a:t> </a:t>
            </a:r>
            <a:r>
              <a:rPr lang="en-US" dirty="0" smtClean="0">
                <a:solidFill>
                  <a:srgbClr val="FFFFFF"/>
                </a:solidFill>
              </a:rPr>
              <a:t>rehabilitation </a:t>
            </a:r>
            <a:r>
              <a:rPr lang="en-US" dirty="0" err="1" smtClean="0">
                <a:solidFill>
                  <a:srgbClr val="FFFFFF"/>
                </a:solidFill>
              </a:rPr>
              <a:t>programmes</a:t>
            </a:r>
            <a:r>
              <a:rPr lang="en-US" dirty="0" smtClean="0">
                <a:solidFill>
                  <a:srgbClr val="FFFFFF"/>
                </a:solidFill>
              </a:rPr>
              <a:t> and other preventive and curative measures;</a:t>
            </a:r>
          </a:p>
        </p:txBody>
      </p:sp>
      <p:pic>
        <p:nvPicPr>
          <p:cNvPr id="12" name="Gears_02.wm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5">
                  <p14:fade in="1000" out="1000"/>
                </p14:media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5357818" y="1214422"/>
            <a:ext cx="2879973" cy="12144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285720" y="6215082"/>
            <a:ext cx="1635384" cy="338554"/>
          </a:xfrm>
          <a:prstGeom prst="rect">
            <a:avLst/>
          </a:prstGeom>
          <a:solidFill>
            <a:schemeClr val="accent4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bg-BG" sz="800" dirty="0" smtClean="0"/>
              <a:t>1142 София,</a:t>
            </a:r>
            <a:endParaRPr lang="en-US" sz="800" dirty="0" smtClean="0"/>
          </a:p>
          <a:p>
            <a:r>
              <a:rPr lang="bg-BG" sz="800" dirty="0" smtClean="0"/>
              <a:t>ул. “Любен Каравелов” 15,</a:t>
            </a:r>
            <a:endParaRPr lang="en-US" sz="8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3428992" y="6215082"/>
            <a:ext cx="2803973" cy="338554"/>
          </a:xfrm>
          <a:prstGeom prst="rect">
            <a:avLst/>
          </a:prstGeom>
          <a:solidFill>
            <a:schemeClr val="accent4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endParaRPr lang="bg-BG" sz="800" dirty="0" smtClean="0"/>
          </a:p>
          <a:p>
            <a:r>
              <a:rPr lang="bg-BG" sz="800" dirty="0" smtClean="0"/>
              <a:t>С/о Център за култура е дебат “Червената Къща</a:t>
            </a:r>
          </a:p>
        </p:txBody>
      </p:sp>
      <p:sp>
        <p:nvSpPr>
          <p:cNvPr id="16" name="Text Box 1826"/>
          <p:cNvSpPr txBox="1">
            <a:spLocks noChangeArrowheads="1"/>
          </p:cNvSpPr>
          <p:nvPr/>
        </p:nvSpPr>
        <p:spPr bwMode="auto">
          <a:xfrm>
            <a:off x="6858016" y="6215082"/>
            <a:ext cx="2071702" cy="357190"/>
          </a:xfrm>
          <a:prstGeom prst="rect">
            <a:avLst/>
          </a:prstGeom>
          <a:solidFill>
            <a:schemeClr val="accent4">
              <a:lumMod val="2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bg-BG" sz="800" dirty="0" smtClean="0"/>
              <a:t>E-mail: </a:t>
            </a:r>
            <a:r>
              <a:rPr lang="bg-BG" sz="800" u="sng" dirty="0" smtClean="0">
                <a:hlinkClick r:id="rId7"/>
              </a:rPr>
              <a:t>b.a.psychotherapy@gmail.com</a:t>
            </a:r>
            <a:r>
              <a:rPr lang="bg-BG" sz="800" dirty="0" smtClean="0"/>
              <a:t>; </a:t>
            </a:r>
            <a:r>
              <a:rPr lang="bg-BG" sz="800" dirty="0" smtClean="0">
                <a:hlinkClick r:id="rId8"/>
              </a:rPr>
              <a:t>www.psychotherapy-bg.org</a:t>
            </a:r>
            <a:endParaRPr lang="bg-BG" sz="800" dirty="0" smtClean="0"/>
          </a:p>
          <a:p>
            <a:pPr fontAlgn="base">
              <a:spcBef>
                <a:spcPct val="0"/>
              </a:spcBef>
              <a:spcAft>
                <a:spcPts val="1000"/>
              </a:spcAft>
            </a:pPr>
            <a:endParaRPr lang="bg-BG" sz="800" dirty="0" smtClean="0"/>
          </a:p>
        </p:txBody>
      </p:sp>
      <p:pic>
        <p:nvPicPr>
          <p:cNvPr id="20" name="pic.png" descr="\\angler99\Inkd_G\pressp0509 (INKD)\2_In_Progress\Sharmila\063009\dmiguel_law_broch_hf_v_11x85\pic.png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57158" y="142852"/>
            <a:ext cx="515297" cy="685800"/>
          </a:xfrm>
          <a:prstGeom prst="rect">
            <a:avLst/>
          </a:prstGeom>
        </p:spPr>
      </p:pic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928662" y="571480"/>
            <a:ext cx="1042989" cy="293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bg-BG" sz="800" b="0" i="0" u="none" strike="noStrike" cap="none" normalizeH="0" baseline="0" dirty="0" smtClean="0">
                <a:ln>
                  <a:noFill/>
                </a:ln>
                <a:solidFill>
                  <a:srgbClr val="ECEDD8"/>
                </a:solidFill>
                <a:effectLst/>
                <a:latin typeface="Times New Roman" pitchFamily="18" charset="0"/>
              </a:rPr>
              <a:t>Българска асоциация</a:t>
            </a:r>
            <a:r>
              <a:rPr kumimoji="0" lang="bg-BG" sz="800" b="0" i="0" u="none" strike="noStrike" cap="none" normalizeH="0" dirty="0" smtClean="0">
                <a:ln>
                  <a:noFill/>
                </a:ln>
                <a:solidFill>
                  <a:srgbClr val="ECEDD8"/>
                </a:solidFill>
                <a:effectLst/>
                <a:latin typeface="Times New Roman" pitchFamily="18" charset="0"/>
              </a:rPr>
              <a:t> по психотерапия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7158" y="4429132"/>
            <a:ext cx="4801314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1400" b="1" dirty="0" smtClean="0">
                <a:solidFill>
                  <a:srgbClr val="FFFFFF"/>
                </a:solidFill>
              </a:rPr>
              <a:t>2212	Лекари специалисти</a:t>
            </a:r>
            <a:r>
              <a:rPr lang="bg-BG" b="1" dirty="0" smtClean="0"/>
              <a:t>	</a:t>
            </a:r>
            <a:endParaRPr lang="bg-BG" dirty="0" smtClean="0"/>
          </a:p>
          <a:p>
            <a:r>
              <a:rPr lang="bg-BG" sz="1400" dirty="0" smtClean="0">
                <a:solidFill>
                  <a:srgbClr val="FFFFFF"/>
                </a:solidFill>
              </a:rPr>
              <a:t>2212	7039	Лекар, психиатрия	</a:t>
            </a:r>
            <a:endParaRPr lang="bg-BG" dirty="0" smtClean="0"/>
          </a:p>
          <a:p>
            <a:r>
              <a:rPr lang="bg-BG" sz="1400" b="1" dirty="0" smtClean="0">
                <a:solidFill>
                  <a:srgbClr val="FFFFFF"/>
                </a:solidFill>
              </a:rPr>
              <a:t>2634	Психолози	</a:t>
            </a:r>
          </a:p>
          <a:p>
            <a:r>
              <a:rPr lang="bg-BG" sz="1400" dirty="0" smtClean="0">
                <a:solidFill>
                  <a:srgbClr val="FFFFFF"/>
                </a:solidFill>
              </a:rPr>
              <a:t>2634	6001	Психолог	</a:t>
            </a:r>
          </a:p>
          <a:p>
            <a:r>
              <a:rPr lang="bg-BG" sz="1400" dirty="0" smtClean="0">
                <a:solidFill>
                  <a:srgbClr val="FFFFFF"/>
                </a:solidFill>
              </a:rPr>
              <a:t>2634	6002	Психолог, клиничен	</a:t>
            </a:r>
          </a:p>
          <a:p>
            <a:r>
              <a:rPr lang="bg-BG" sz="1400" dirty="0" smtClean="0">
                <a:solidFill>
                  <a:srgbClr val="FFFFFF"/>
                </a:solidFill>
              </a:rPr>
              <a:t>2634	6003	Психолог, училищен	</a:t>
            </a:r>
          </a:p>
          <a:p>
            <a:r>
              <a:rPr lang="bg-BG" sz="1400" dirty="0" smtClean="0">
                <a:solidFill>
                  <a:srgbClr val="FFFFFF"/>
                </a:solidFill>
              </a:rPr>
              <a:t>2634	6004	Психотерапевт 	</a:t>
            </a:r>
          </a:p>
          <a:p>
            <a:endParaRPr lang="bg-BG" sz="1400" dirty="0">
              <a:solidFill>
                <a:srgbClr val="FFFF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5720" y="3857628"/>
            <a:ext cx="4286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0070C0"/>
                </a:solidFill>
                <a:latin typeface="+mj-lt"/>
              </a:rPr>
              <a:t>НАЦИОНАЛНА КЛАСИФИКАЦИЯ</a:t>
            </a:r>
            <a:endParaRPr lang="en-US" sz="1200" b="1" dirty="0" smtClean="0">
              <a:solidFill>
                <a:srgbClr val="0070C0"/>
              </a:solidFill>
              <a:latin typeface="+mj-lt"/>
            </a:endParaRPr>
          </a:p>
          <a:p>
            <a:r>
              <a:rPr lang="ru-RU" sz="1200" b="1" dirty="0" smtClean="0">
                <a:solidFill>
                  <a:srgbClr val="0070C0"/>
                </a:solidFill>
                <a:latin typeface="+mj-lt"/>
              </a:rPr>
              <a:t>НА ПРОФЕСИИТЕ И ДЛЪЖНОСТИТЕ </a:t>
            </a:r>
            <a:r>
              <a:rPr lang="en-US" sz="1200" b="1" dirty="0" smtClean="0">
                <a:solidFill>
                  <a:srgbClr val="0070C0"/>
                </a:solidFill>
                <a:latin typeface="+mj-lt"/>
              </a:rPr>
              <a:t>- </a:t>
            </a:r>
            <a:r>
              <a:rPr lang="bg-BG" sz="1200" b="1" dirty="0" smtClean="0">
                <a:solidFill>
                  <a:srgbClr val="0070C0"/>
                </a:solidFill>
              </a:rPr>
              <a:t>НКПД-2011</a:t>
            </a:r>
            <a:r>
              <a:rPr lang="en-US" sz="1200" b="1" dirty="0" smtClean="0">
                <a:solidFill>
                  <a:srgbClr val="0070C0"/>
                </a:solidFill>
              </a:rPr>
              <a:t> </a:t>
            </a:r>
            <a:endParaRPr lang="bg-BG" sz="1200" dirty="0" smtClean="0">
              <a:solidFill>
                <a:srgbClr val="0070C0"/>
              </a:solidFill>
            </a:endParaRPr>
          </a:p>
          <a:p>
            <a:r>
              <a:rPr lang="ru-RU" sz="1200" b="1" dirty="0" smtClean="0">
                <a:solidFill>
                  <a:srgbClr val="0070C0"/>
                </a:solidFill>
              </a:rPr>
              <a:t>с влезлите в сила промени </a:t>
            </a:r>
            <a:r>
              <a:rPr lang="bg-BG" sz="1200" b="1" dirty="0" smtClean="0">
                <a:solidFill>
                  <a:srgbClr val="0070C0"/>
                </a:solidFill>
                <a:latin typeface="+mj-lt"/>
              </a:rPr>
              <a:t>от 01.01.2013 г.	</a:t>
            </a:r>
          </a:p>
        </p:txBody>
      </p: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344384" y="3847605"/>
          <a:ext cx="4085112" cy="2256312"/>
        </p:xfrm>
        <a:graphic>
          <a:graphicData uri="http://schemas.openxmlformats.org/drawingml/2006/table">
            <a:tbl>
              <a:tblPr/>
              <a:tblGrid>
                <a:gridCol w="4085112"/>
              </a:tblGrid>
              <a:tr h="2256312"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3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Table Placeholder 26"/>
          <p:cNvGraphicFramePr>
            <a:graphicFrameLocks noGrp="1"/>
          </p:cNvGraphicFramePr>
          <p:nvPr>
            <p:ph type="tbl" sz="quarter" idx="14"/>
            <p:extLst>
              <p:ext uri="{D42A27DB-BD31-4B8C-83A1-F6EECF244321}">
                <p14:modId xmlns="" xmlns:p14="http://schemas.microsoft.com/office/powerpoint/2010/main" val="3180310232"/>
              </p:ext>
            </p:extLst>
          </p:nvPr>
        </p:nvGraphicFramePr>
        <p:xfrm>
          <a:off x="357158" y="1071546"/>
          <a:ext cx="4267200" cy="229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4650"/>
                <a:gridCol w="262255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g-BG" sz="1400" dirty="0" smtClean="0"/>
                        <a:t>Период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400" dirty="0" smtClean="0"/>
                        <a:t>Резултати</a:t>
                      </a:r>
                      <a:endParaRPr lang="en-US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g-BG" sz="1200" dirty="0" smtClean="0"/>
                        <a:t>2006-2008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200" dirty="0" smtClean="0"/>
                        <a:t>Идея за Работна група към Комисията по стандартите</a:t>
                      </a:r>
                      <a:endParaRPr lang="en-US" sz="1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g-BG" sz="1200" dirty="0" smtClean="0"/>
                        <a:t>2009-20011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200" dirty="0" smtClean="0"/>
                        <a:t>Работна група на БАП по изготвяне на</a:t>
                      </a:r>
                      <a:r>
                        <a:rPr lang="bg-BG" sz="1200" baseline="0" dirty="0" smtClean="0"/>
                        <a:t> проект на Закон за психотерапията</a:t>
                      </a:r>
                      <a:endParaRPr lang="en-US" sz="1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g-BG" sz="1200" dirty="0" smtClean="0"/>
                        <a:t>2012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200" dirty="0" smtClean="0"/>
                        <a:t>Кръгла маса  “Професията психотерапевт в България”</a:t>
                      </a:r>
                      <a:endParaRPr lang="en-US" sz="1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g-BG" sz="1200" dirty="0" smtClean="0"/>
                        <a:t>2013-2015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200" dirty="0" smtClean="0"/>
                        <a:t>?</a:t>
                      </a:r>
                      <a:endParaRPr lang="en-US" sz="12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8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2171700" y="0"/>
            <a:ext cx="6972300" cy="742950"/>
          </a:xfrm>
        </p:spPr>
        <p:txBody>
          <a:bodyPr/>
          <a:lstStyle/>
          <a:p>
            <a:r>
              <a:rPr lang="bg-BG" dirty="0" smtClean="0"/>
              <a:t>Регламентация: Закон за психо - 						терапията</a:t>
            </a:r>
            <a:endParaRPr lang="en-US" dirty="0"/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bg-BG" sz="1800" dirty="0" smtClean="0"/>
              <a:t>Свободна професия</a:t>
            </a:r>
            <a:endParaRPr lang="en-US" sz="1800" dirty="0" smtClean="0"/>
          </a:p>
          <a:p>
            <a:endParaRPr lang="en-US" sz="1800" dirty="0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bg-BG" dirty="0" smtClean="0"/>
          </a:p>
          <a:p>
            <a:r>
              <a:rPr lang="bg-BG" dirty="0" smtClean="0">
                <a:solidFill>
                  <a:srgbClr val="FFFFFF"/>
                </a:solidFill>
              </a:rPr>
              <a:t>Практикуването на психотерапия се осъществява в съответствие с принципите на отговорност, независимост, поверителност, професионална етика и свързаност с професионалната общност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19"/>
          </p:nvPr>
        </p:nvSpPr>
        <p:spPr>
          <a:xfrm>
            <a:off x="4929190" y="3214686"/>
            <a:ext cx="3886200" cy="304800"/>
          </a:xfrm>
        </p:spPr>
        <p:txBody>
          <a:bodyPr/>
          <a:lstStyle/>
          <a:p>
            <a:r>
              <a:rPr lang="bg-BG" sz="1800" dirty="0" smtClean="0"/>
              <a:t>Независима практика</a:t>
            </a:r>
            <a:endParaRPr lang="en-US" sz="1800" dirty="0"/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20"/>
          </p:nvPr>
        </p:nvSpPr>
        <p:spPr>
          <a:xfrm>
            <a:off x="4929190" y="3571876"/>
            <a:ext cx="3886200" cy="2390775"/>
          </a:xfrm>
        </p:spPr>
        <p:txBody>
          <a:bodyPr/>
          <a:lstStyle/>
          <a:p>
            <a:r>
              <a:rPr lang="bg-BG" dirty="0" smtClean="0"/>
              <a:t>Практикуването на психотерапия е цялостно и внимателно планирано лечение или терапевтична намеса, на базата на обща и специална подготовка и познания (теоретична и практическа) за психопатологията, разстройства в поведението, състояния на обърканост, или по-обща необходимост от емоционално психическо развитие и зрялост на личността, свързани с психо-социални и психосоматични фактори и причини.</a:t>
            </a:r>
            <a:endParaRPr lang="en-US" dirty="0"/>
          </a:p>
        </p:txBody>
      </p:sp>
      <p:pic>
        <p:nvPicPr>
          <p:cNvPr id="12" name="Gears_02.wm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5">
                  <p14:fade in="1000" out="1000"/>
                </p14:media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428596" y="3589735"/>
            <a:ext cx="4286279" cy="24646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 Placeholder 31"/>
          <p:cNvSpPr>
            <a:spLocks noGrp="1"/>
          </p:cNvSpPr>
          <p:nvPr>
            <p:ph type="body" sz="quarter" idx="17"/>
          </p:nvPr>
        </p:nvSpPr>
        <p:spPr>
          <a:xfrm>
            <a:off x="428596" y="5072074"/>
            <a:ext cx="4286280" cy="928694"/>
          </a:xfrm>
        </p:spPr>
        <p:txBody>
          <a:bodyPr/>
          <a:lstStyle/>
          <a:p>
            <a:pPr algn="l"/>
            <a:r>
              <a:rPr lang="bg-BG" sz="1200" dirty="0" smtClean="0">
                <a:solidFill>
                  <a:srgbClr val="FFFFFF"/>
                </a:solidFill>
              </a:rPr>
              <a:t>“...Да бъда достоен за необходимите за професията доверие и уважение и чрез поведението си при нейното упражняване да подпомагам личностното развитие, оздравяването и по-доброто социално функциониране на моите пациенти.”</a:t>
            </a:r>
            <a:endParaRPr lang="en-US" sz="1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5720" y="6215082"/>
            <a:ext cx="1635384" cy="338554"/>
          </a:xfrm>
          <a:prstGeom prst="rect">
            <a:avLst/>
          </a:prstGeom>
          <a:solidFill>
            <a:schemeClr val="accent4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bg-BG" sz="800" dirty="0" smtClean="0"/>
              <a:t>1142 София,</a:t>
            </a:r>
            <a:endParaRPr lang="en-US" sz="800" dirty="0" smtClean="0"/>
          </a:p>
          <a:p>
            <a:r>
              <a:rPr lang="bg-BG" sz="800" dirty="0" smtClean="0"/>
              <a:t>ул. “Любен Каравелов” 15,</a:t>
            </a:r>
            <a:endParaRPr lang="en-US" sz="8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3428992" y="6215082"/>
            <a:ext cx="2803973" cy="338554"/>
          </a:xfrm>
          <a:prstGeom prst="rect">
            <a:avLst/>
          </a:prstGeom>
          <a:solidFill>
            <a:schemeClr val="accent4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endParaRPr lang="bg-BG" sz="800" dirty="0" smtClean="0"/>
          </a:p>
          <a:p>
            <a:r>
              <a:rPr lang="bg-BG" sz="800" dirty="0" smtClean="0"/>
              <a:t>С/о Център за култура е дебат “Червената Къща</a:t>
            </a:r>
          </a:p>
        </p:txBody>
      </p:sp>
      <p:sp>
        <p:nvSpPr>
          <p:cNvPr id="16" name="Text Box 1826"/>
          <p:cNvSpPr txBox="1">
            <a:spLocks noChangeArrowheads="1"/>
          </p:cNvSpPr>
          <p:nvPr/>
        </p:nvSpPr>
        <p:spPr bwMode="auto">
          <a:xfrm>
            <a:off x="6858016" y="6215082"/>
            <a:ext cx="2071702" cy="357190"/>
          </a:xfrm>
          <a:prstGeom prst="rect">
            <a:avLst/>
          </a:prstGeom>
          <a:solidFill>
            <a:schemeClr val="accent4">
              <a:lumMod val="2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bg-BG" sz="800" dirty="0" smtClean="0"/>
              <a:t>E-mail: </a:t>
            </a:r>
            <a:r>
              <a:rPr lang="bg-BG" sz="800" u="sng" dirty="0" smtClean="0">
                <a:hlinkClick r:id="rId7"/>
              </a:rPr>
              <a:t>b.a.psychotherapy@gmail.com</a:t>
            </a:r>
            <a:r>
              <a:rPr lang="bg-BG" sz="800" dirty="0" smtClean="0"/>
              <a:t>; </a:t>
            </a:r>
            <a:r>
              <a:rPr lang="bg-BG" sz="800" dirty="0" smtClean="0">
                <a:hlinkClick r:id="rId8"/>
              </a:rPr>
              <a:t>www.psychotherapy-bg.org</a:t>
            </a:r>
            <a:endParaRPr lang="bg-BG" sz="800" dirty="0" smtClean="0"/>
          </a:p>
          <a:p>
            <a:pPr fontAlgn="base">
              <a:spcBef>
                <a:spcPct val="0"/>
              </a:spcBef>
              <a:spcAft>
                <a:spcPts val="1000"/>
              </a:spcAft>
            </a:pPr>
            <a:endParaRPr lang="bg-BG" sz="800" dirty="0" smtClean="0"/>
          </a:p>
        </p:txBody>
      </p:sp>
      <p:pic>
        <p:nvPicPr>
          <p:cNvPr id="20" name="pic.png" descr="\\angler99\Inkd_G\pressp0509 (INKD)\2_In_Progress\Sharmila\063009\dmiguel_law_broch_hf_v_11x85\pic.png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57158" y="142852"/>
            <a:ext cx="515297" cy="685800"/>
          </a:xfrm>
          <a:prstGeom prst="rect">
            <a:avLst/>
          </a:prstGeom>
        </p:spPr>
      </p:pic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928662" y="571480"/>
            <a:ext cx="1042989" cy="293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bg-BG" sz="800" b="0" i="0" u="none" strike="noStrike" cap="none" normalizeH="0" baseline="0" dirty="0" smtClean="0">
                <a:ln>
                  <a:noFill/>
                </a:ln>
                <a:solidFill>
                  <a:srgbClr val="ECEDD8"/>
                </a:solidFill>
                <a:effectLst/>
                <a:latin typeface="Times New Roman" pitchFamily="18" charset="0"/>
              </a:rPr>
              <a:t>Българска асоциация</a:t>
            </a:r>
            <a:r>
              <a:rPr kumimoji="0" lang="bg-BG" sz="800" b="0" i="0" u="none" strike="noStrike" cap="none" normalizeH="0" dirty="0" smtClean="0">
                <a:ln>
                  <a:noFill/>
                </a:ln>
                <a:solidFill>
                  <a:srgbClr val="ECEDD8"/>
                </a:solidFill>
                <a:effectLst/>
                <a:latin typeface="Times New Roman" pitchFamily="18" charset="0"/>
              </a:rPr>
              <a:t> по психотерапия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3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Chart Placeholder 21"/>
          <p:cNvGraphicFramePr>
            <a:graphicFrameLocks noGrp="1"/>
          </p:cNvGraphicFramePr>
          <p:nvPr>
            <p:ph type="chart" sz="quarter" idx="14"/>
            <p:extLst>
              <p:ext uri="{D42A27DB-BD31-4B8C-83A1-F6EECF244321}">
                <p14:modId xmlns="" xmlns:p14="http://schemas.microsoft.com/office/powerpoint/2010/main" val="900968808"/>
              </p:ext>
            </p:extLst>
          </p:nvPr>
        </p:nvGraphicFramePr>
        <p:xfrm>
          <a:off x="285721" y="1214422"/>
          <a:ext cx="5072098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2171700" y="209550"/>
            <a:ext cx="6972300" cy="53340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defRPr/>
            </a:pPr>
            <a:r>
              <a:rPr lang="bg-BG" sz="2800" dirty="0" smtClean="0"/>
              <a:t>Проектни дейности и финансиране</a:t>
            </a:r>
            <a:endParaRPr lang="en-US" sz="2800" dirty="0" smtClean="0"/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bg-BG" sz="1800" dirty="0" smtClean="0"/>
              <a:t>Устав на БАП</a:t>
            </a:r>
            <a:endParaRPr lang="en-US" sz="1800" dirty="0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5429256" y="1510126"/>
            <a:ext cx="3500462" cy="2276064"/>
          </a:xfrm>
        </p:spPr>
        <p:txBody>
          <a:bodyPr/>
          <a:lstStyle/>
          <a:p>
            <a:r>
              <a:rPr lang="bg-BG" dirty="0" smtClean="0"/>
              <a:t>Чл.1. Българската асоциация по психотерапия (“БАП”) е сдружение с идеална цел на лица, които упражняват лечебна, профилактична, изследователска, преподавателска, консултативна и друга професионална дейност в областта на психотерапията, които приемат този устав, отговарят на условията за членство и са заявили свободна воля за участие.</a:t>
            </a:r>
            <a:endParaRPr lang="bg-BG" dirty="0"/>
          </a:p>
        </p:txBody>
      </p:sp>
      <p:sp>
        <p:nvSpPr>
          <p:cNvPr id="16" name="Text Placeholder 31"/>
          <p:cNvSpPr>
            <a:spLocks noGrp="1"/>
          </p:cNvSpPr>
          <p:nvPr>
            <p:ph type="body" sz="quarter" idx="17"/>
          </p:nvPr>
        </p:nvSpPr>
        <p:spPr>
          <a:xfrm>
            <a:off x="5715000" y="3962400"/>
            <a:ext cx="3048000" cy="304800"/>
          </a:xfrm>
        </p:spPr>
        <p:txBody>
          <a:bodyPr/>
          <a:lstStyle/>
          <a:p>
            <a:r>
              <a:rPr lang="bg-BG" sz="1800" dirty="0" smtClean="0"/>
              <a:t>Устав на БАП</a:t>
            </a:r>
            <a:endParaRPr lang="en-US" sz="1800" dirty="0"/>
          </a:p>
        </p:txBody>
      </p:sp>
      <p:sp>
        <p:nvSpPr>
          <p:cNvPr id="17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5429256" y="4286256"/>
            <a:ext cx="3429024" cy="1614074"/>
          </a:xfrm>
        </p:spPr>
        <p:txBody>
          <a:bodyPr/>
          <a:lstStyle/>
          <a:p>
            <a:r>
              <a:rPr lang="bg-BG" dirty="0" smtClean="0"/>
              <a:t>Чл. 2. БАП е юридическо лице с нестопанска цел определено да извършва дейност в обществена полза в съответствие със Закона за юридическите лица с нестопанска цел (ЗЮЛНЦ) със седалище гр. София.</a:t>
            </a:r>
            <a:endParaRPr lang="bg-BG" dirty="0"/>
          </a:p>
        </p:txBody>
      </p:sp>
      <p:sp>
        <p:nvSpPr>
          <p:cNvPr id="10" name="TextBox 9"/>
          <p:cNvSpPr txBox="1"/>
          <p:nvPr/>
        </p:nvSpPr>
        <p:spPr>
          <a:xfrm>
            <a:off x="285720" y="6215082"/>
            <a:ext cx="1635384" cy="338554"/>
          </a:xfrm>
          <a:prstGeom prst="rect">
            <a:avLst/>
          </a:prstGeom>
          <a:solidFill>
            <a:schemeClr val="accent4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bg-BG" sz="800" dirty="0" smtClean="0"/>
              <a:t>1142 София,</a:t>
            </a:r>
            <a:endParaRPr lang="en-US" sz="800" dirty="0" smtClean="0"/>
          </a:p>
          <a:p>
            <a:r>
              <a:rPr lang="bg-BG" sz="800" dirty="0" smtClean="0"/>
              <a:t>ул. “Любен Каравелов” 15,</a:t>
            </a:r>
            <a:endParaRPr lang="en-US" sz="8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3428992" y="6215082"/>
            <a:ext cx="2803973" cy="338554"/>
          </a:xfrm>
          <a:prstGeom prst="rect">
            <a:avLst/>
          </a:prstGeom>
          <a:solidFill>
            <a:schemeClr val="accent4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endParaRPr lang="bg-BG" sz="800" dirty="0" smtClean="0"/>
          </a:p>
          <a:p>
            <a:r>
              <a:rPr lang="bg-BG" sz="800" dirty="0" smtClean="0"/>
              <a:t>С/о Център за култура е дебат “Червената Къща</a:t>
            </a:r>
          </a:p>
        </p:txBody>
      </p:sp>
      <p:sp>
        <p:nvSpPr>
          <p:cNvPr id="12" name="Text Box 1826"/>
          <p:cNvSpPr txBox="1">
            <a:spLocks noChangeArrowheads="1"/>
          </p:cNvSpPr>
          <p:nvPr/>
        </p:nvSpPr>
        <p:spPr bwMode="auto">
          <a:xfrm>
            <a:off x="6858016" y="6215082"/>
            <a:ext cx="2071702" cy="357190"/>
          </a:xfrm>
          <a:prstGeom prst="rect">
            <a:avLst/>
          </a:prstGeom>
          <a:solidFill>
            <a:schemeClr val="accent4">
              <a:lumMod val="2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bg-BG" sz="800" dirty="0" smtClean="0"/>
              <a:t>E-mail: </a:t>
            </a:r>
            <a:r>
              <a:rPr lang="bg-BG" sz="800" u="sng" dirty="0" smtClean="0">
                <a:hlinkClick r:id="rId3"/>
              </a:rPr>
              <a:t>b.a.psychotherapy@gmail.com</a:t>
            </a:r>
            <a:r>
              <a:rPr lang="bg-BG" sz="800" dirty="0" smtClean="0"/>
              <a:t>; </a:t>
            </a:r>
            <a:r>
              <a:rPr lang="bg-BG" sz="800" dirty="0" smtClean="0">
                <a:hlinkClick r:id="rId4"/>
              </a:rPr>
              <a:t>www.psychotherapy-bg.org</a:t>
            </a:r>
            <a:endParaRPr lang="bg-BG" sz="800" dirty="0" smtClean="0"/>
          </a:p>
          <a:p>
            <a:pPr fontAlgn="base">
              <a:spcBef>
                <a:spcPct val="0"/>
              </a:spcBef>
              <a:spcAft>
                <a:spcPts val="1000"/>
              </a:spcAft>
            </a:pPr>
            <a:endParaRPr lang="bg-BG" sz="800" dirty="0" smtClean="0"/>
          </a:p>
        </p:txBody>
      </p:sp>
      <p:pic>
        <p:nvPicPr>
          <p:cNvPr id="14" name="pic.png" descr="\\angler99\Inkd_G\pressp0509 (INKD)\2_In_Progress\Sharmila\063009\dmiguel_law_broch_hf_v_11x85\pic.pn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57158" y="142852"/>
            <a:ext cx="515297" cy="685800"/>
          </a:xfrm>
          <a:prstGeom prst="rect">
            <a:avLst/>
          </a:prstGeom>
        </p:spPr>
      </p:pic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928662" y="571480"/>
            <a:ext cx="1042989" cy="293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bg-BG" sz="800" b="0" i="0" u="none" strike="noStrike" cap="none" normalizeH="0" baseline="0" dirty="0" smtClean="0">
                <a:ln>
                  <a:noFill/>
                </a:ln>
                <a:solidFill>
                  <a:srgbClr val="ECEDD8"/>
                </a:solidFill>
                <a:effectLst/>
                <a:latin typeface="Times New Roman" pitchFamily="18" charset="0"/>
              </a:rPr>
              <a:t>Българска асоциация</a:t>
            </a:r>
            <a:r>
              <a:rPr kumimoji="0" lang="bg-BG" sz="800" b="0" i="0" u="none" strike="noStrike" cap="none" normalizeH="0" dirty="0" smtClean="0">
                <a:ln>
                  <a:noFill/>
                </a:ln>
                <a:solidFill>
                  <a:srgbClr val="ECEDD8"/>
                </a:solidFill>
                <a:effectLst/>
                <a:latin typeface="Times New Roman" pitchFamily="18" charset="0"/>
              </a:rPr>
              <a:t> по психотерапия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2171700" y="0"/>
            <a:ext cx="6972300" cy="742950"/>
          </a:xfrm>
        </p:spPr>
        <p:txBody>
          <a:bodyPr/>
          <a:lstStyle/>
          <a:p>
            <a:r>
              <a:rPr lang="bg-BG" sz="2800" dirty="0" smtClean="0"/>
              <a:t>Международни контакти и 							членство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bg-BG" sz="1800" dirty="0" smtClean="0"/>
              <a:t>ЕАП</a:t>
            </a:r>
            <a:endParaRPr lang="en-US" sz="1800" dirty="0" smtClean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8"/>
          </p:nvPr>
        </p:nvSpPr>
        <p:spPr>
          <a:xfrm>
            <a:off x="5777146" y="1514474"/>
            <a:ext cx="3366854" cy="2128840"/>
          </a:xfrm>
        </p:spPr>
        <p:txBody>
          <a:bodyPr/>
          <a:lstStyle/>
          <a:p>
            <a:r>
              <a:rPr lang="bg-BG" dirty="0" smtClean="0">
                <a:solidFill>
                  <a:srgbClr val="FFFFFF"/>
                </a:solidFill>
              </a:rPr>
              <a:t>В ЕАП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bg-BG" dirty="0" smtClean="0">
                <a:solidFill>
                  <a:srgbClr val="FFFFFF"/>
                </a:solidFill>
              </a:rPr>
              <a:t>(</a:t>
            </a:r>
            <a:r>
              <a:rPr lang="en-US" dirty="0" smtClean="0">
                <a:solidFill>
                  <a:srgbClr val="FFFFFF"/>
                </a:solidFill>
              </a:rPr>
              <a:t>EAP</a:t>
            </a:r>
            <a:r>
              <a:rPr lang="bg-BG" dirty="0" smtClean="0">
                <a:solidFill>
                  <a:srgbClr val="FFFFFF"/>
                </a:solidFill>
              </a:rPr>
              <a:t>)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bg-BG" dirty="0" smtClean="0">
                <a:solidFill>
                  <a:srgbClr val="FFFFFF"/>
                </a:solidFill>
              </a:rPr>
              <a:t>са представени </a:t>
            </a:r>
            <a:r>
              <a:rPr lang="en-US" dirty="0" smtClean="0">
                <a:solidFill>
                  <a:srgbClr val="FFFFFF"/>
                </a:solidFill>
              </a:rPr>
              <a:t>128 </a:t>
            </a:r>
            <a:r>
              <a:rPr lang="bg-BG" dirty="0" smtClean="0">
                <a:solidFill>
                  <a:srgbClr val="FFFFFF"/>
                </a:solidFill>
              </a:rPr>
              <a:t>организации: </a:t>
            </a:r>
            <a:r>
              <a:rPr lang="en-US" dirty="0" smtClean="0">
                <a:solidFill>
                  <a:srgbClr val="FFFFFF"/>
                </a:solidFill>
              </a:rPr>
              <a:t>28 </a:t>
            </a:r>
            <a:r>
              <a:rPr lang="bg-BG" dirty="0" smtClean="0">
                <a:solidFill>
                  <a:srgbClr val="FFFFFF"/>
                </a:solidFill>
              </a:rPr>
              <a:t>Национални обединяващи (</a:t>
            </a:r>
            <a:r>
              <a:rPr lang="en-US" dirty="0" smtClean="0">
                <a:solidFill>
                  <a:srgbClr val="FFFFFF"/>
                </a:solidFill>
              </a:rPr>
              <a:t>umbrella</a:t>
            </a:r>
            <a:r>
              <a:rPr lang="bg-BG" dirty="0" smtClean="0">
                <a:solidFill>
                  <a:srgbClr val="FFFFFF"/>
                </a:solidFill>
              </a:rPr>
              <a:t>)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bg-BG" dirty="0" smtClean="0">
                <a:solidFill>
                  <a:srgbClr val="FFFFFF"/>
                </a:solidFill>
              </a:rPr>
              <a:t>организации</a:t>
            </a:r>
            <a:r>
              <a:rPr lang="en-US" dirty="0" smtClean="0">
                <a:solidFill>
                  <a:srgbClr val="FFFFFF"/>
                </a:solidFill>
              </a:rPr>
              <a:t>, 17 </a:t>
            </a:r>
            <a:r>
              <a:rPr lang="bg-BG" dirty="0" smtClean="0">
                <a:solidFill>
                  <a:srgbClr val="FFFFFF"/>
                </a:solidFill>
              </a:rPr>
              <a:t>Европейски представени психотерапевтични организации (</a:t>
            </a:r>
            <a:r>
              <a:rPr lang="en-US" dirty="0" smtClean="0">
                <a:solidFill>
                  <a:srgbClr val="FFFFFF"/>
                </a:solidFill>
              </a:rPr>
              <a:t>EWA) </a:t>
            </a:r>
            <a:r>
              <a:rPr lang="bg-BG" dirty="0" smtClean="0">
                <a:solidFill>
                  <a:srgbClr val="FFFFFF"/>
                </a:solidFill>
              </a:rPr>
              <a:t>от </a:t>
            </a:r>
            <a:r>
              <a:rPr lang="en-US" dirty="0" smtClean="0">
                <a:solidFill>
                  <a:srgbClr val="FFFFFF"/>
                </a:solidFill>
              </a:rPr>
              <a:t>41</a:t>
            </a:r>
            <a:r>
              <a:rPr lang="bg-BG" dirty="0" smtClean="0">
                <a:solidFill>
                  <a:srgbClr val="FFFFFF"/>
                </a:solidFill>
              </a:rPr>
              <a:t> Европейски държави, с общо над </a:t>
            </a:r>
            <a:r>
              <a:rPr lang="en-US" dirty="0" smtClean="0">
                <a:solidFill>
                  <a:srgbClr val="FFFFFF"/>
                </a:solidFill>
              </a:rPr>
              <a:t>120.000 </a:t>
            </a:r>
            <a:r>
              <a:rPr lang="bg-BG" dirty="0" smtClean="0">
                <a:solidFill>
                  <a:srgbClr val="FFFFFF"/>
                </a:solidFill>
              </a:rPr>
              <a:t>психотерапевта</a:t>
            </a:r>
            <a:r>
              <a:rPr lang="en-US" dirty="0" smtClean="0">
                <a:solidFill>
                  <a:srgbClr val="FFFFFF"/>
                </a:solidFill>
              </a:rPr>
              <a:t>. </a:t>
            </a:r>
            <a:r>
              <a:rPr lang="bg-BG" dirty="0" smtClean="0">
                <a:solidFill>
                  <a:srgbClr val="FFFFFF"/>
                </a:solidFill>
              </a:rPr>
              <a:t>Членуват също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bg-BG" dirty="0" smtClean="0">
                <a:solidFill>
                  <a:srgbClr val="FFFFFF"/>
                </a:solidFill>
              </a:rPr>
              <a:t>индивидуални психотерапевти.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19"/>
          </p:nvPr>
        </p:nvSpPr>
        <p:spPr>
          <a:xfrm>
            <a:off x="5786446" y="3857628"/>
            <a:ext cx="3048000" cy="304800"/>
          </a:xfrm>
        </p:spPr>
        <p:txBody>
          <a:bodyPr/>
          <a:lstStyle/>
          <a:p>
            <a:r>
              <a:rPr lang="bg-BG" sz="1800" dirty="0" smtClean="0"/>
              <a:t>ЕАП</a:t>
            </a:r>
            <a:endParaRPr lang="en-US" sz="1800" dirty="0" smtClean="0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5786446" y="4143380"/>
            <a:ext cx="3048000" cy="1728802"/>
          </a:xfrm>
        </p:spPr>
        <p:txBody>
          <a:bodyPr/>
          <a:lstStyle/>
          <a:p>
            <a:r>
              <a:rPr lang="bg-BG" dirty="0" smtClean="0"/>
              <a:t>Основавайки се на </a:t>
            </a:r>
            <a:r>
              <a:rPr lang="en-US" dirty="0" smtClean="0"/>
              <a:t>"</a:t>
            </a:r>
            <a:r>
              <a:rPr lang="en-US" dirty="0" smtClean="0">
                <a:hlinkClick r:id="rId2"/>
              </a:rPr>
              <a:t>Strasbourg Declaration on Psychotherapy of 1990</a:t>
            </a:r>
            <a:r>
              <a:rPr lang="en-US" dirty="0" smtClean="0"/>
              <a:t>" </a:t>
            </a:r>
            <a:r>
              <a:rPr lang="bg-BG" dirty="0" smtClean="0"/>
              <a:t>и прилагайки високи научно обосновани обучителни и приложни стандарти, ЕАП</a:t>
            </a:r>
            <a:r>
              <a:rPr lang="en-US" dirty="0" smtClean="0"/>
              <a:t> </a:t>
            </a:r>
            <a:r>
              <a:rPr lang="bg-BG" dirty="0" smtClean="0"/>
              <a:t>отстоява свободното и независимо практикуване на психотерапията.</a:t>
            </a:r>
            <a:endParaRPr lang="en-US" dirty="0"/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bg-BG" dirty="0" smtClean="0"/>
              <a:t>Международно представителство</a:t>
            </a:r>
            <a:endParaRPr lang="en-US" dirty="0" smtClean="0"/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bg-BG" sz="1200" dirty="0" smtClean="0"/>
              <a:t>Актуално състояние:</a:t>
            </a:r>
          </a:p>
          <a:p>
            <a:pPr lvl="1"/>
            <a:r>
              <a:rPr lang="bg-BG" sz="1200" dirty="0" smtClean="0">
                <a:solidFill>
                  <a:schemeClr val="bg1">
                    <a:lumMod val="75000"/>
                  </a:schemeClr>
                </a:solidFill>
              </a:rPr>
              <a:t>БАП е член на Европейската Асоциация по Психотерапия (ЕАП);</a:t>
            </a:r>
          </a:p>
          <a:p>
            <a:pPr lvl="1"/>
            <a:r>
              <a:rPr lang="bg-BG" sz="1200" dirty="0" smtClean="0">
                <a:solidFill>
                  <a:schemeClr val="bg1">
                    <a:lumMod val="75000"/>
                  </a:schemeClr>
                </a:solidFill>
              </a:rPr>
              <a:t>БАП е призната за Национална Обединяваща организация 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</a:rPr>
              <a:t>(umbrella)</a:t>
            </a:r>
            <a:r>
              <a:rPr lang="bg-BG" sz="1200" dirty="0" smtClean="0">
                <a:solidFill>
                  <a:schemeClr val="bg1">
                    <a:lumMod val="75000"/>
                  </a:schemeClr>
                </a:solidFill>
              </a:rPr>
              <a:t>, представител на Българската психотерапия в ЕАП;</a:t>
            </a:r>
          </a:p>
          <a:p>
            <a:pPr lvl="1"/>
            <a:r>
              <a:rPr lang="bg-BG" sz="1200" dirty="0" smtClean="0">
                <a:solidFill>
                  <a:schemeClr val="bg1">
                    <a:lumMod val="75000"/>
                  </a:schemeClr>
                </a:solidFill>
              </a:rPr>
              <a:t>БАП е призната за Национална акредитираща организация, акредитираща психотерапевтите в България и предлагаща присъждането на Европейски сертификат по психотерапия пред ЕАП.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5720" y="6215082"/>
            <a:ext cx="1635384" cy="338554"/>
          </a:xfrm>
          <a:prstGeom prst="rect">
            <a:avLst/>
          </a:prstGeom>
          <a:solidFill>
            <a:schemeClr val="accent4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bg-BG" sz="800" dirty="0" smtClean="0"/>
              <a:t>1142 София,</a:t>
            </a:r>
            <a:endParaRPr lang="en-US" sz="800" dirty="0" smtClean="0"/>
          </a:p>
          <a:p>
            <a:r>
              <a:rPr lang="bg-BG" sz="800" dirty="0" smtClean="0"/>
              <a:t>ул. “Любен Каравелов” 15,</a:t>
            </a:r>
            <a:endParaRPr lang="en-US" sz="800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3428992" y="6215082"/>
            <a:ext cx="2803973" cy="338554"/>
          </a:xfrm>
          <a:prstGeom prst="rect">
            <a:avLst/>
          </a:prstGeom>
          <a:solidFill>
            <a:schemeClr val="accent4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endParaRPr lang="bg-BG" sz="800" dirty="0" smtClean="0"/>
          </a:p>
          <a:p>
            <a:r>
              <a:rPr lang="bg-BG" sz="800" dirty="0" smtClean="0"/>
              <a:t>С/о Център за култура е дебат “Червената Къща</a:t>
            </a:r>
          </a:p>
        </p:txBody>
      </p:sp>
      <p:sp>
        <p:nvSpPr>
          <p:cNvPr id="14" name="Text Box 1826"/>
          <p:cNvSpPr txBox="1">
            <a:spLocks noChangeArrowheads="1"/>
          </p:cNvSpPr>
          <p:nvPr/>
        </p:nvSpPr>
        <p:spPr bwMode="auto">
          <a:xfrm>
            <a:off x="6858016" y="6215082"/>
            <a:ext cx="2071702" cy="357190"/>
          </a:xfrm>
          <a:prstGeom prst="rect">
            <a:avLst/>
          </a:prstGeom>
          <a:solidFill>
            <a:schemeClr val="accent4">
              <a:lumMod val="2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bg-BG" sz="800" dirty="0" smtClean="0"/>
              <a:t>E-mail: </a:t>
            </a:r>
            <a:r>
              <a:rPr lang="bg-BG" sz="800" u="sng" dirty="0" smtClean="0">
                <a:hlinkClick r:id="rId3"/>
              </a:rPr>
              <a:t>b.a.psychotherapy@gmail.com</a:t>
            </a:r>
            <a:r>
              <a:rPr lang="bg-BG" sz="800" dirty="0" smtClean="0"/>
              <a:t>; </a:t>
            </a:r>
            <a:r>
              <a:rPr lang="bg-BG" sz="800" dirty="0" smtClean="0">
                <a:hlinkClick r:id="rId4"/>
              </a:rPr>
              <a:t>www.psychotherapy-bg.org</a:t>
            </a:r>
            <a:endParaRPr lang="bg-BG" sz="800" dirty="0" smtClean="0"/>
          </a:p>
          <a:p>
            <a:pPr fontAlgn="base">
              <a:spcBef>
                <a:spcPct val="0"/>
              </a:spcBef>
              <a:spcAft>
                <a:spcPts val="1000"/>
              </a:spcAft>
            </a:pPr>
            <a:endParaRPr lang="bg-BG" sz="800" dirty="0" smtClean="0"/>
          </a:p>
        </p:txBody>
      </p:sp>
      <p:pic>
        <p:nvPicPr>
          <p:cNvPr id="15" name="pic.png" descr="\\angler99\Inkd_G\pressp0509 (INKD)\2_In_Progress\Sharmila\063009\dmiguel_law_broch_hf_v_11x85\pic.pn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57158" y="142852"/>
            <a:ext cx="515297" cy="685800"/>
          </a:xfrm>
          <a:prstGeom prst="rect">
            <a:avLst/>
          </a:prstGeom>
        </p:spPr>
      </p:pic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928662" y="571480"/>
            <a:ext cx="1042989" cy="293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bg-BG" sz="800" b="0" i="0" u="none" strike="noStrike" cap="none" normalizeH="0" baseline="0" dirty="0" smtClean="0">
                <a:ln>
                  <a:noFill/>
                </a:ln>
                <a:solidFill>
                  <a:srgbClr val="ECEDD8"/>
                </a:solidFill>
                <a:effectLst/>
                <a:latin typeface="Times New Roman" pitchFamily="18" charset="0"/>
              </a:rPr>
              <a:t>Българска асоциация</a:t>
            </a:r>
            <a:r>
              <a:rPr kumimoji="0" lang="bg-BG" sz="800" b="0" i="0" u="none" strike="noStrike" cap="none" normalizeH="0" dirty="0" smtClean="0">
                <a:ln>
                  <a:noFill/>
                </a:ln>
                <a:solidFill>
                  <a:srgbClr val="ECEDD8"/>
                </a:solidFill>
                <a:effectLst/>
                <a:latin typeface="Times New Roman" pitchFamily="18" charset="0"/>
              </a:rPr>
              <a:t> по психотерапия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9" name="Picture 18" descr="Electric lamp.jpg"/>
          <p:cNvPicPr>
            <a:picLocks noChangeAspect="1"/>
          </p:cNvPicPr>
          <p:nvPr/>
        </p:nvPicPr>
        <p:blipFill>
          <a:blip r:embed="rId6" cstate="print">
            <a:lum bright="15000"/>
          </a:blip>
          <a:stretch>
            <a:fillRect/>
          </a:stretch>
        </p:blipFill>
        <p:spPr>
          <a:xfrm>
            <a:off x="500034" y="1000108"/>
            <a:ext cx="3413760" cy="256032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571868" y="1000108"/>
            <a:ext cx="214314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bg-BG" sz="1200" dirty="0" smtClean="0">
                <a:solidFill>
                  <a:schemeClr val="bg1">
                    <a:lumMod val="75000"/>
                  </a:schemeClr>
                </a:solidFill>
              </a:rPr>
              <a:t> Представителство на БАП в ЕАП посредством Националния делегат на БАП.</a:t>
            </a:r>
          </a:p>
          <a:p>
            <a:pPr>
              <a:buFont typeface="Wingdings" pitchFamily="2" charset="2"/>
              <a:buChar char="ü"/>
            </a:pPr>
            <a:r>
              <a:rPr lang="bg-BG" sz="1200" dirty="0" smtClean="0">
                <a:solidFill>
                  <a:schemeClr val="bg1">
                    <a:lumMod val="75000"/>
                  </a:schemeClr>
                </a:solidFill>
              </a:rPr>
              <a:t> Активизиране участието на БАП в изборните и ръководни органи на ЕАП?</a:t>
            </a:r>
          </a:p>
          <a:p>
            <a:pPr>
              <a:buFont typeface="Wingdings" pitchFamily="2" charset="2"/>
              <a:buChar char="q"/>
            </a:pPr>
            <a:r>
              <a:rPr lang="bg-BG" sz="1200" dirty="0" smtClean="0">
                <a:solidFill>
                  <a:schemeClr val="bg1">
                    <a:lumMod val="75000"/>
                  </a:schemeClr>
                </a:solidFill>
              </a:rPr>
              <a:t> Разработване на политики за контакт и работа и с други международни психотерапевтични институции и организации?</a:t>
            </a:r>
            <a:endParaRPr lang="bg-BG" dirty="0" smtClean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171700" y="214290"/>
            <a:ext cx="6972300" cy="528660"/>
          </a:xfrm>
        </p:spPr>
        <p:txBody>
          <a:bodyPr/>
          <a:lstStyle/>
          <a:p>
            <a:r>
              <a:rPr lang="bg-BG" sz="2800" dirty="0" smtClean="0"/>
              <a:t>Популяризиране в общността</a:t>
            </a:r>
          </a:p>
          <a:p>
            <a:endParaRPr lang="bg-BG" dirty="0"/>
          </a:p>
        </p:txBody>
      </p:sp>
      <p:pic>
        <p:nvPicPr>
          <p:cNvPr id="4" name="pic.png" descr="\\angler99\Inkd_G\pressp0509 (INKD)\2_In_Progress\Sharmila\063009\dmiguel_law_broch_hf_v_11x85\pic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7158" y="142852"/>
            <a:ext cx="515297" cy="685800"/>
          </a:xfrm>
          <a:prstGeom prst="rect">
            <a:avLst/>
          </a:prstGeom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928662" y="571480"/>
            <a:ext cx="1042989" cy="293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bg-BG" sz="800" b="0" i="0" u="none" strike="noStrike" cap="none" normalizeH="0" baseline="0" dirty="0" smtClean="0">
                <a:ln>
                  <a:noFill/>
                </a:ln>
                <a:solidFill>
                  <a:srgbClr val="ECEDD8"/>
                </a:solidFill>
                <a:effectLst/>
                <a:latin typeface="Times New Roman" pitchFamily="18" charset="0"/>
              </a:rPr>
              <a:t>Българска асоциация</a:t>
            </a:r>
            <a:r>
              <a:rPr kumimoji="0" lang="bg-BG" sz="800" b="0" i="0" u="none" strike="noStrike" cap="none" normalizeH="0" dirty="0" smtClean="0">
                <a:ln>
                  <a:noFill/>
                </a:ln>
                <a:solidFill>
                  <a:srgbClr val="ECEDD8"/>
                </a:solidFill>
                <a:effectLst/>
                <a:latin typeface="Times New Roman" pitchFamily="18" charset="0"/>
              </a:rPr>
              <a:t> по психотерапия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1285860"/>
            <a:ext cx="885828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bg-BG" sz="24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bg-BG" sz="2000" i="1" dirty="0" smtClean="0">
                <a:solidFill>
                  <a:schemeClr val="bg1">
                    <a:lumMod val="75000"/>
                  </a:schemeClr>
                </a:solidFill>
              </a:rPr>
              <a:t>Популяризиране</a:t>
            </a:r>
            <a:r>
              <a:rPr lang="bg-BG" sz="2000" dirty="0" smtClean="0">
                <a:solidFill>
                  <a:schemeClr val="bg1">
                    <a:lumMod val="75000"/>
                  </a:schemeClr>
                </a:solidFill>
              </a:rPr>
              <a:t> на идеите и ценностите на БАП и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bg-BG" sz="2000" dirty="0" smtClean="0">
                <a:solidFill>
                  <a:schemeClr val="bg1">
                    <a:lumMod val="75000"/>
                  </a:schemeClr>
                </a:solidFill>
              </a:rPr>
              <a:t>психотерапията сред общността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bg-BG" sz="2000" dirty="0" smtClean="0"/>
          </a:p>
          <a:p>
            <a:endParaRPr lang="en-US" sz="2000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bg-BG" sz="2000" dirty="0" smtClean="0">
                <a:solidFill>
                  <a:schemeClr val="bg1">
                    <a:lumMod val="75000"/>
                  </a:schemeClr>
                </a:solidFill>
              </a:rPr>
              <a:t>Устав на БАП</a:t>
            </a:r>
          </a:p>
          <a:p>
            <a:endParaRPr lang="bg-BG" sz="2000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bg-BG" sz="2000" dirty="0" smtClean="0">
                <a:solidFill>
                  <a:schemeClr val="bg1">
                    <a:lumMod val="75000"/>
                  </a:schemeClr>
                </a:solidFill>
              </a:rPr>
              <a:t>Чл. 4. За постигане на своите цели</a:t>
            </a:r>
          </a:p>
          <a:p>
            <a:r>
              <a:rPr lang="bg-BG" sz="2000" dirty="0" smtClean="0">
                <a:solidFill>
                  <a:schemeClr val="bg1">
                    <a:lumMod val="75000"/>
                  </a:schemeClr>
                </a:solidFill>
              </a:rPr>
              <a:t>БАП:</a:t>
            </a:r>
            <a:endParaRPr lang="en-US" sz="2000" dirty="0" smtClean="0">
              <a:solidFill>
                <a:schemeClr val="bg1">
                  <a:lumMod val="75000"/>
                </a:schemeClr>
              </a:solidFill>
            </a:endParaRPr>
          </a:p>
          <a:p>
            <a:endParaRPr lang="bg-BG" sz="2000" dirty="0" smtClean="0">
              <a:solidFill>
                <a:schemeClr val="bg1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bg-BG" sz="2000" dirty="0" smtClean="0">
                <a:solidFill>
                  <a:schemeClr val="bg1">
                    <a:lumMod val="75000"/>
                  </a:schemeClr>
                </a:solidFill>
              </a:rPr>
              <a:t> улеснява достъпа и разпространението на знания в областта на психотерапията за специалисти от други области и за обществеността;</a:t>
            </a:r>
          </a:p>
          <a:p>
            <a:endParaRPr lang="bg-BG" sz="2400" dirty="0" smtClean="0">
              <a:solidFill>
                <a:schemeClr val="bg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q"/>
            </a:pPr>
            <a:endParaRPr lang="bg-BG" sz="2400" dirty="0" smtClean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20" y="6215082"/>
            <a:ext cx="1635384" cy="338554"/>
          </a:xfrm>
          <a:prstGeom prst="rect">
            <a:avLst/>
          </a:prstGeom>
          <a:solidFill>
            <a:schemeClr val="accent4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bg-BG" sz="800" dirty="0" smtClean="0"/>
              <a:t>1142 София,</a:t>
            </a:r>
            <a:endParaRPr lang="en-US" sz="800" dirty="0" smtClean="0"/>
          </a:p>
          <a:p>
            <a:r>
              <a:rPr lang="bg-BG" sz="800" dirty="0" smtClean="0"/>
              <a:t>ул. “Любен Каравелов” 15,</a:t>
            </a:r>
            <a:endParaRPr lang="en-US" sz="8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3428992" y="6215082"/>
            <a:ext cx="2803973" cy="338554"/>
          </a:xfrm>
          <a:prstGeom prst="rect">
            <a:avLst/>
          </a:prstGeom>
          <a:solidFill>
            <a:schemeClr val="accent4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endParaRPr lang="bg-BG" sz="800" dirty="0" smtClean="0"/>
          </a:p>
          <a:p>
            <a:r>
              <a:rPr lang="bg-BG" sz="800" dirty="0" smtClean="0"/>
              <a:t>С/о Център за култура е дебат “Червената Къща</a:t>
            </a:r>
          </a:p>
        </p:txBody>
      </p:sp>
      <p:sp>
        <p:nvSpPr>
          <p:cNvPr id="9" name="Text Box 1826"/>
          <p:cNvSpPr txBox="1">
            <a:spLocks noChangeArrowheads="1"/>
          </p:cNvSpPr>
          <p:nvPr/>
        </p:nvSpPr>
        <p:spPr bwMode="auto">
          <a:xfrm>
            <a:off x="6858016" y="6215082"/>
            <a:ext cx="2071702" cy="357190"/>
          </a:xfrm>
          <a:prstGeom prst="rect">
            <a:avLst/>
          </a:prstGeom>
          <a:solidFill>
            <a:schemeClr val="accent4">
              <a:lumMod val="2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bg-BG" sz="800" dirty="0" smtClean="0"/>
              <a:t>E-mail: </a:t>
            </a:r>
            <a:r>
              <a:rPr lang="bg-BG" sz="800" u="sng" dirty="0" smtClean="0">
                <a:hlinkClick r:id="rId3"/>
              </a:rPr>
              <a:t>b.a.psychotherapy@gmail.com</a:t>
            </a:r>
            <a:r>
              <a:rPr lang="bg-BG" sz="800" dirty="0" smtClean="0"/>
              <a:t>; </a:t>
            </a:r>
            <a:r>
              <a:rPr lang="bg-BG" sz="800" dirty="0" smtClean="0">
                <a:hlinkClick r:id="rId4"/>
              </a:rPr>
              <a:t>www.psychotherapy-bg.org</a:t>
            </a:r>
            <a:endParaRPr lang="bg-BG" sz="800" dirty="0" smtClean="0"/>
          </a:p>
          <a:p>
            <a:pPr fontAlgn="base">
              <a:spcBef>
                <a:spcPct val="0"/>
              </a:spcBef>
              <a:spcAft>
                <a:spcPts val="1000"/>
              </a:spcAft>
            </a:pPr>
            <a:endParaRPr lang="bg-BG" sz="800" dirty="0" smtClean="0"/>
          </a:p>
        </p:txBody>
      </p:sp>
      <p:pic>
        <p:nvPicPr>
          <p:cNvPr id="1026" name="Picture 2" descr="C:\Users\Dimo\Pictures\Razni\Creative\Alphabet Cy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12" y="2214554"/>
            <a:ext cx="2387600" cy="200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3733800" y="1752600"/>
            <a:ext cx="5181600" cy="962020"/>
          </a:xfrm>
        </p:spPr>
        <p:txBody>
          <a:bodyPr/>
          <a:lstStyle/>
          <a:p>
            <a:r>
              <a:rPr lang="bg-BG" dirty="0" smtClean="0"/>
              <a:t>Успешна и интригуваща конференция, колеги!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3714744" y="3286124"/>
            <a:ext cx="2514600" cy="2319350"/>
          </a:xfrm>
        </p:spPr>
        <p:txBody>
          <a:bodyPr/>
          <a:lstStyle/>
          <a:p>
            <a:r>
              <a:rPr lang="bg-BG" dirty="0" smtClean="0">
                <a:solidFill>
                  <a:schemeClr val="bg1">
                    <a:lumMod val="75000"/>
                  </a:schemeClr>
                </a:solidFill>
              </a:rPr>
              <a:t>Психотерапевтът следва да упражнява професията си с най-доброто от своите познания и разбиране и според етичните норми на професията.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7" name="pic.png" descr="\\angler99\Inkd_G\pressp0509 (INKD)\2_In_Progress\Sharmila\063009\dmiguel_law_broch_hf_v_11x85\pic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7158" y="142852"/>
            <a:ext cx="515297" cy="685800"/>
          </a:xfrm>
          <a:prstGeom prst="rect">
            <a:avLst/>
          </a:prstGeom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928662" y="571480"/>
            <a:ext cx="1042989" cy="293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bg-BG" sz="800" b="0" i="0" u="none" strike="noStrike" cap="none" normalizeH="0" baseline="0" dirty="0" smtClean="0">
                <a:ln>
                  <a:noFill/>
                </a:ln>
                <a:solidFill>
                  <a:srgbClr val="ECEDD8"/>
                </a:solidFill>
                <a:effectLst/>
                <a:latin typeface="Times New Roman" pitchFamily="18" charset="0"/>
              </a:rPr>
              <a:t>Българска асоциация</a:t>
            </a:r>
            <a:r>
              <a:rPr kumimoji="0" lang="bg-BG" sz="800" b="0" i="0" u="none" strike="noStrike" cap="none" normalizeH="0" dirty="0" smtClean="0">
                <a:ln>
                  <a:noFill/>
                </a:ln>
                <a:solidFill>
                  <a:srgbClr val="ECEDD8"/>
                </a:solidFill>
                <a:effectLst/>
                <a:latin typeface="Times New Roman" pitchFamily="18" charset="0"/>
              </a:rPr>
              <a:t> по психотерапия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171700" y="0"/>
            <a:ext cx="6553200" cy="857232"/>
          </a:xfrm>
        </p:spPr>
        <p:txBody>
          <a:bodyPr/>
          <a:lstStyle/>
          <a:p>
            <a:r>
              <a:rPr lang="bg-BG" dirty="0" smtClean="0"/>
              <a:t>Диалозите на психотерапията: насоки за развитие</a:t>
            </a:r>
          </a:p>
          <a:p>
            <a:endParaRPr lang="bg-BG" sz="2800" dirty="0" smtClean="0"/>
          </a:p>
          <a:p>
            <a:endParaRPr lang="bg-BG" dirty="0"/>
          </a:p>
        </p:txBody>
      </p:sp>
      <p:pic>
        <p:nvPicPr>
          <p:cNvPr id="4" name="pic.png" descr="\\angler99\Inkd_G\pressp0509 (INKD)\2_In_Progress\Sharmila\063009\dmiguel_law_broch_hf_v_11x85\pic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7158" y="142852"/>
            <a:ext cx="515297" cy="685800"/>
          </a:xfrm>
          <a:prstGeom prst="rect">
            <a:avLst/>
          </a:prstGeom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928662" y="571480"/>
            <a:ext cx="1042989" cy="293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bg-BG" sz="800" b="0" i="0" u="none" strike="noStrike" cap="none" normalizeH="0" baseline="0" dirty="0" smtClean="0">
                <a:ln>
                  <a:noFill/>
                </a:ln>
                <a:solidFill>
                  <a:srgbClr val="ECEDD8"/>
                </a:solidFill>
                <a:effectLst/>
                <a:latin typeface="Times New Roman" pitchFamily="18" charset="0"/>
              </a:rPr>
              <a:t>Българска асоциация</a:t>
            </a:r>
            <a:r>
              <a:rPr kumimoji="0" lang="bg-BG" sz="800" b="0" i="0" u="none" strike="noStrike" cap="none" normalizeH="0" dirty="0" smtClean="0">
                <a:ln>
                  <a:noFill/>
                </a:ln>
                <a:solidFill>
                  <a:srgbClr val="ECEDD8"/>
                </a:solidFill>
                <a:effectLst/>
                <a:latin typeface="Times New Roman" pitchFamily="18" charset="0"/>
              </a:rPr>
              <a:t> по психотерапия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928670"/>
            <a:ext cx="885828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bg-BG" sz="2000" dirty="0" smtClean="0">
                <a:solidFill>
                  <a:schemeClr val="bg1">
                    <a:lumMod val="75000"/>
                  </a:schemeClr>
                </a:solidFill>
              </a:rPr>
              <a:t> Актуализация на Работна група по Проектозакона за психотерапията, (консултиран и от </a:t>
            </a:r>
            <a:r>
              <a:rPr lang="bg-BG" sz="2000" i="1" dirty="0" smtClean="0">
                <a:solidFill>
                  <a:schemeClr val="bg1">
                    <a:lumMod val="75000"/>
                  </a:schemeClr>
                </a:solidFill>
              </a:rPr>
              <a:t>Българската асоциация за закрила на пациентите</a:t>
            </a:r>
            <a:r>
              <a:rPr lang="bg-BG" sz="2000" dirty="0" smtClean="0">
                <a:solidFill>
                  <a:schemeClr val="bg1">
                    <a:lumMod val="75000"/>
                  </a:schemeClr>
                </a:solidFill>
              </a:rPr>
              <a:t>)</a:t>
            </a:r>
          </a:p>
          <a:p>
            <a:pPr>
              <a:buFont typeface="Wingdings" pitchFamily="2" charset="2"/>
              <a:buChar char="q"/>
            </a:pPr>
            <a:r>
              <a:rPr lang="bg-BG" sz="2000" dirty="0" smtClean="0">
                <a:solidFill>
                  <a:schemeClr val="bg1">
                    <a:lumMod val="75000"/>
                  </a:schemeClr>
                </a:solidFill>
              </a:rPr>
              <a:t>Работа по изграждане на </a:t>
            </a:r>
            <a:r>
              <a:rPr lang="bg-BG" sz="2000" b="1" i="1" dirty="0" smtClean="0">
                <a:solidFill>
                  <a:schemeClr val="bg1">
                    <a:lumMod val="75000"/>
                  </a:schemeClr>
                </a:solidFill>
              </a:rPr>
              <a:t>“системи за достъп” </a:t>
            </a:r>
            <a:r>
              <a:rPr lang="bg-BG" sz="2000" dirty="0" smtClean="0">
                <a:solidFill>
                  <a:schemeClr val="bg1">
                    <a:lumMod val="75000"/>
                  </a:schemeClr>
                </a:solidFill>
              </a:rPr>
              <a:t>до психотера певтично </a:t>
            </a:r>
            <a:r>
              <a:rPr lang="bg-BG" sz="2000" i="1" dirty="0" smtClean="0">
                <a:solidFill>
                  <a:schemeClr val="bg1">
                    <a:lumMod val="75000"/>
                  </a:schemeClr>
                </a:solidFill>
              </a:rPr>
              <a:t>обучение</a:t>
            </a:r>
            <a:r>
              <a:rPr lang="bg-BG" sz="2000" dirty="0" smtClean="0">
                <a:solidFill>
                  <a:schemeClr val="bg1">
                    <a:lumMod val="75000"/>
                  </a:schemeClr>
                </a:solidFill>
              </a:rPr>
              <a:t> и </a:t>
            </a:r>
            <a:r>
              <a:rPr lang="bg-BG" sz="2000" i="1" dirty="0" smtClean="0">
                <a:solidFill>
                  <a:schemeClr val="bg1">
                    <a:lumMod val="75000"/>
                  </a:schemeClr>
                </a:solidFill>
              </a:rPr>
              <a:t>помощ</a:t>
            </a:r>
            <a:r>
              <a:rPr lang="bg-BG" sz="2000" dirty="0" smtClean="0">
                <a:solidFill>
                  <a:schemeClr val="bg1">
                    <a:lumMod val="75000"/>
                  </a:schemeClr>
                </a:solidFill>
              </a:rPr>
              <a:t> по линия на БАП:</a:t>
            </a:r>
          </a:p>
          <a:p>
            <a:pPr lvl="1">
              <a:buFont typeface="Wingdings" pitchFamily="2" charset="2"/>
              <a:buChar char="ü"/>
            </a:pPr>
            <a:r>
              <a:rPr lang="bg-BG" sz="2000" dirty="0" smtClean="0">
                <a:solidFill>
                  <a:schemeClr val="bg1">
                    <a:lumMod val="75000"/>
                  </a:schemeClr>
                </a:solidFill>
              </a:rPr>
              <a:t>Разработване на </a:t>
            </a:r>
            <a:r>
              <a:rPr lang="bg-BG" sz="2000" i="1" dirty="0" smtClean="0">
                <a:solidFill>
                  <a:schemeClr val="bg1">
                    <a:lumMod val="75000"/>
                  </a:schemeClr>
                </a:solidFill>
              </a:rPr>
              <a:t>единна “система/платформа за информиране и насочване” </a:t>
            </a:r>
          </a:p>
          <a:p>
            <a:pPr lvl="1">
              <a:buFont typeface="Wingdings" pitchFamily="2" charset="2"/>
              <a:buChar char="ü"/>
            </a:pPr>
            <a:r>
              <a:rPr lang="bg-BG" sz="2000" dirty="0" smtClean="0">
                <a:solidFill>
                  <a:schemeClr val="bg1">
                    <a:lumMod val="75000"/>
                  </a:schemeClr>
                </a:solidFill>
              </a:rPr>
              <a:t>Поддържане на </a:t>
            </a:r>
            <a:r>
              <a:rPr lang="bg-BG" sz="2000" i="1" dirty="0" smtClean="0">
                <a:solidFill>
                  <a:schemeClr val="bg1">
                    <a:lumMod val="75000"/>
                  </a:schemeClr>
                </a:solidFill>
              </a:rPr>
              <a:t>Регистъра на психотерапевтите </a:t>
            </a:r>
            <a:r>
              <a:rPr lang="bg-BG" sz="2000" dirty="0" smtClean="0">
                <a:solidFill>
                  <a:schemeClr val="bg1">
                    <a:lumMod val="75000"/>
                  </a:schemeClr>
                </a:solidFill>
              </a:rPr>
              <a:t>(във взаимодействие с </a:t>
            </a:r>
            <a:r>
              <a:rPr lang="bg-BG" sz="2000" i="1" dirty="0" smtClean="0">
                <a:solidFill>
                  <a:schemeClr val="bg1">
                    <a:lumMod val="75000"/>
                  </a:schemeClr>
                </a:solidFill>
              </a:rPr>
              <a:t>ДПБ</a:t>
            </a:r>
            <a:r>
              <a:rPr lang="bg-BG" sz="2000" dirty="0" smtClean="0">
                <a:solidFill>
                  <a:schemeClr val="bg1">
                    <a:lumMod val="75000"/>
                  </a:schemeClr>
                </a:solidFill>
              </a:rPr>
              <a:t>)</a:t>
            </a:r>
          </a:p>
          <a:p>
            <a:pPr lvl="1">
              <a:buFont typeface="Wingdings" pitchFamily="2" charset="2"/>
              <a:buChar char="ü"/>
            </a:pPr>
            <a:r>
              <a:rPr lang="bg-BG" sz="2000" dirty="0" smtClean="0">
                <a:solidFill>
                  <a:schemeClr val="bg1">
                    <a:lumMod val="75000"/>
                  </a:schemeClr>
                </a:solidFill>
              </a:rPr>
              <a:t>Работа по създаване на </a:t>
            </a:r>
            <a:r>
              <a:rPr lang="bg-BG" sz="2000" i="1" dirty="0" smtClean="0">
                <a:solidFill>
                  <a:schemeClr val="bg1">
                    <a:lumMod val="75000"/>
                  </a:schemeClr>
                </a:solidFill>
              </a:rPr>
              <a:t>Регистър на акредитираните обучителни институции по психотерапия към БАП</a:t>
            </a:r>
            <a:r>
              <a:rPr lang="bg-BG" sz="2000" dirty="0" smtClean="0">
                <a:solidFill>
                  <a:schemeClr val="bg1">
                    <a:lumMod val="75000"/>
                  </a:schemeClr>
                </a:solidFill>
              </a:rPr>
              <a:t>!</a:t>
            </a:r>
          </a:p>
          <a:p>
            <a:pPr lvl="1">
              <a:buFont typeface="Wingdings" pitchFamily="2" charset="2"/>
              <a:buChar char="ü"/>
            </a:pPr>
            <a:r>
              <a:rPr lang="bg-BG" sz="2000" dirty="0" smtClean="0">
                <a:solidFill>
                  <a:schemeClr val="bg1">
                    <a:lumMod val="75000"/>
                  </a:schemeClr>
                </a:solidFill>
              </a:rPr>
              <a:t>Създаване на </a:t>
            </a:r>
            <a:r>
              <a:rPr lang="bg-BG" sz="2000" i="1" dirty="0" smtClean="0">
                <a:solidFill>
                  <a:schemeClr val="bg1">
                    <a:lumMod val="75000"/>
                  </a:schemeClr>
                </a:solidFill>
              </a:rPr>
              <a:t>база данни на Университетските обучителни Програми и Курсове</a:t>
            </a:r>
            <a:r>
              <a:rPr lang="bg-BG" sz="2000" dirty="0" smtClean="0">
                <a:solidFill>
                  <a:schemeClr val="bg1">
                    <a:lumMod val="75000"/>
                  </a:schemeClr>
                </a:solidFill>
              </a:rPr>
              <a:t>, удовлетворяващи критериите за Общо (Базово) обучение на БАП и ЕАП! (+клинични бази)</a:t>
            </a:r>
          </a:p>
          <a:p>
            <a:pPr lvl="1">
              <a:buFont typeface="Wingdings" pitchFamily="2" charset="2"/>
              <a:buChar char="ü"/>
            </a:pPr>
            <a:r>
              <a:rPr lang="bg-BG" sz="2000" dirty="0" smtClean="0">
                <a:solidFill>
                  <a:schemeClr val="bg1">
                    <a:lumMod val="75000"/>
                  </a:schemeClr>
                </a:solidFill>
              </a:rPr>
              <a:t>Създаване на </a:t>
            </a:r>
            <a:r>
              <a:rPr lang="bg-BG" sz="2000" i="1" dirty="0" smtClean="0">
                <a:solidFill>
                  <a:schemeClr val="bg1">
                    <a:lumMod val="75000"/>
                  </a:schemeClr>
                </a:solidFill>
              </a:rPr>
              <a:t>база данни с осъществените, текущите и предстоящите за изпълнение Проекти</a:t>
            </a:r>
            <a:r>
              <a:rPr lang="bg-BG" sz="2000" dirty="0" smtClean="0">
                <a:solidFill>
                  <a:schemeClr val="bg1">
                    <a:lumMod val="75000"/>
                  </a:schemeClr>
                </a:solidFill>
              </a:rPr>
              <a:t> на членове и обучителни институции на БАП</a:t>
            </a:r>
          </a:p>
          <a:p>
            <a:pPr>
              <a:buFont typeface="Wingdings" pitchFamily="2" charset="2"/>
              <a:buChar char="q"/>
            </a:pPr>
            <a:r>
              <a:rPr lang="bg-BG" sz="20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</a:p>
          <a:p>
            <a:pPr>
              <a:buFont typeface="Wingdings" pitchFamily="2" charset="2"/>
              <a:buChar char="q"/>
            </a:pPr>
            <a:endParaRPr lang="en-US" sz="2000" dirty="0" smtClean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20" y="6215082"/>
            <a:ext cx="1635384" cy="338554"/>
          </a:xfrm>
          <a:prstGeom prst="rect">
            <a:avLst/>
          </a:prstGeom>
          <a:solidFill>
            <a:schemeClr val="accent4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bg-BG" sz="800" dirty="0" smtClean="0"/>
              <a:t>1142 София,</a:t>
            </a:r>
            <a:endParaRPr lang="en-US" sz="800" dirty="0" smtClean="0"/>
          </a:p>
          <a:p>
            <a:r>
              <a:rPr lang="bg-BG" sz="800" dirty="0" smtClean="0"/>
              <a:t>ул. “Любен Каравелов” 15,</a:t>
            </a:r>
            <a:endParaRPr lang="en-US" sz="8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3428992" y="6215082"/>
            <a:ext cx="2803973" cy="338554"/>
          </a:xfrm>
          <a:prstGeom prst="rect">
            <a:avLst/>
          </a:prstGeom>
          <a:solidFill>
            <a:schemeClr val="accent4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endParaRPr lang="bg-BG" sz="800" dirty="0" smtClean="0"/>
          </a:p>
          <a:p>
            <a:r>
              <a:rPr lang="bg-BG" sz="800" dirty="0" smtClean="0"/>
              <a:t>С/о Център за култура е дебат “Червената Къща</a:t>
            </a:r>
          </a:p>
        </p:txBody>
      </p:sp>
      <p:sp>
        <p:nvSpPr>
          <p:cNvPr id="9" name="Text Box 1826"/>
          <p:cNvSpPr txBox="1">
            <a:spLocks noChangeArrowheads="1"/>
          </p:cNvSpPr>
          <p:nvPr/>
        </p:nvSpPr>
        <p:spPr bwMode="auto">
          <a:xfrm>
            <a:off x="6858016" y="6215082"/>
            <a:ext cx="2071702" cy="357190"/>
          </a:xfrm>
          <a:prstGeom prst="rect">
            <a:avLst/>
          </a:prstGeom>
          <a:solidFill>
            <a:schemeClr val="accent4">
              <a:lumMod val="2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bg-BG" sz="800" dirty="0" smtClean="0"/>
              <a:t>E-mail: </a:t>
            </a:r>
            <a:r>
              <a:rPr lang="bg-BG" sz="800" u="sng" dirty="0" smtClean="0">
                <a:hlinkClick r:id="rId3"/>
              </a:rPr>
              <a:t>b.a.psychotherapy@gmail.com</a:t>
            </a:r>
            <a:r>
              <a:rPr lang="bg-BG" sz="800" dirty="0" smtClean="0"/>
              <a:t>; </a:t>
            </a:r>
            <a:r>
              <a:rPr lang="bg-BG" sz="800" dirty="0" smtClean="0">
                <a:hlinkClick r:id="rId4"/>
              </a:rPr>
              <a:t>www.psychotherapy-bg.org</a:t>
            </a:r>
            <a:endParaRPr lang="bg-BG" sz="800" dirty="0" smtClean="0"/>
          </a:p>
          <a:p>
            <a:pPr fontAlgn="base">
              <a:spcBef>
                <a:spcPct val="0"/>
              </a:spcBef>
              <a:spcAft>
                <a:spcPts val="1000"/>
              </a:spcAft>
            </a:pPr>
            <a:endParaRPr lang="bg-BG" sz="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171700" y="0"/>
            <a:ext cx="6553200" cy="857232"/>
          </a:xfrm>
        </p:spPr>
        <p:txBody>
          <a:bodyPr/>
          <a:lstStyle/>
          <a:p>
            <a:r>
              <a:rPr lang="bg-BG" dirty="0" smtClean="0"/>
              <a:t>Диалозите на психотерапията: насоки за развитие</a:t>
            </a:r>
          </a:p>
          <a:p>
            <a:endParaRPr lang="bg-BG" dirty="0"/>
          </a:p>
        </p:txBody>
      </p:sp>
      <p:pic>
        <p:nvPicPr>
          <p:cNvPr id="4" name="pic.png" descr="\\angler99\Inkd_G\pressp0509 (INKD)\2_In_Progress\Sharmila\063009\dmiguel_law_broch_hf_v_11x85\pic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7158" y="142852"/>
            <a:ext cx="515297" cy="685800"/>
          </a:xfrm>
          <a:prstGeom prst="rect">
            <a:avLst/>
          </a:prstGeom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928662" y="571480"/>
            <a:ext cx="1042989" cy="293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bg-BG" sz="800" b="0" i="0" u="none" strike="noStrike" cap="none" normalizeH="0" baseline="0" dirty="0" smtClean="0">
                <a:ln>
                  <a:noFill/>
                </a:ln>
                <a:solidFill>
                  <a:srgbClr val="ECEDD8"/>
                </a:solidFill>
                <a:effectLst/>
                <a:latin typeface="Times New Roman" pitchFamily="18" charset="0"/>
              </a:rPr>
              <a:t>Българска асоциация</a:t>
            </a:r>
            <a:r>
              <a:rPr kumimoji="0" lang="bg-BG" sz="800" b="0" i="0" u="none" strike="noStrike" cap="none" normalizeH="0" dirty="0" smtClean="0">
                <a:ln>
                  <a:noFill/>
                </a:ln>
                <a:solidFill>
                  <a:srgbClr val="ECEDD8"/>
                </a:solidFill>
                <a:effectLst/>
                <a:latin typeface="Times New Roman" pitchFamily="18" charset="0"/>
              </a:rPr>
              <a:t> по психотерапия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1071546"/>
            <a:ext cx="8858280" cy="6277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bg-BG" sz="2000" dirty="0" smtClean="0">
                <a:solidFill>
                  <a:schemeClr val="bg1">
                    <a:lumMod val="75000"/>
                  </a:schemeClr>
                </a:solidFill>
              </a:rPr>
              <a:t>Активизиране на стартиралите функционални </a:t>
            </a:r>
            <a:r>
              <a:rPr lang="bg-BG" sz="2000" i="1" dirty="0" smtClean="0">
                <a:solidFill>
                  <a:schemeClr val="bg1">
                    <a:lumMod val="75000"/>
                  </a:schemeClr>
                </a:solidFill>
              </a:rPr>
              <a:t>Работни групи:</a:t>
            </a:r>
          </a:p>
          <a:p>
            <a:r>
              <a:rPr lang="bg-BG" sz="2000" dirty="0" smtClean="0">
                <a:solidFill>
                  <a:schemeClr val="bg1">
                    <a:lumMod val="75000"/>
                  </a:schemeClr>
                </a:solidFill>
              </a:rPr>
              <a:t>(Работните групи да поддържат работен диалог с УС на БАП най-малко 2 пъти годишно (Работни срещи)?</a:t>
            </a:r>
          </a:p>
          <a:p>
            <a:pPr lvl="1">
              <a:buFont typeface="Wingdings" pitchFamily="2" charset="2"/>
              <a:buChar char="ü"/>
            </a:pPr>
            <a:r>
              <a:rPr lang="bg-BG" sz="2000" i="1" dirty="0" smtClean="0">
                <a:solidFill>
                  <a:schemeClr val="bg1">
                    <a:lumMod val="75000"/>
                  </a:schemeClr>
                </a:solidFill>
              </a:rPr>
              <a:t>“Постоянно действащ психотерапевтичен семинар”</a:t>
            </a:r>
          </a:p>
          <a:p>
            <a:pPr lvl="1">
              <a:buFont typeface="Wingdings" pitchFamily="2" charset="2"/>
              <a:buChar char="ü"/>
            </a:pPr>
            <a:r>
              <a:rPr lang="bg-BG" sz="2000" i="1" dirty="0" smtClean="0">
                <a:solidFill>
                  <a:schemeClr val="bg1">
                    <a:lumMod val="75000"/>
                  </a:schemeClr>
                </a:solidFill>
              </a:rPr>
              <a:t>“Научно-изследователска дейност”</a:t>
            </a:r>
          </a:p>
          <a:p>
            <a:pPr lvl="1">
              <a:buFont typeface="Wingdings" pitchFamily="2" charset="2"/>
              <a:buChar char="ü"/>
            </a:pPr>
            <a:r>
              <a:rPr lang="bg-BG" sz="2000" i="1" dirty="0" smtClean="0">
                <a:solidFill>
                  <a:schemeClr val="bg1">
                    <a:lumMod val="75000"/>
                  </a:schemeClr>
                </a:solidFill>
              </a:rPr>
              <a:t>“Публицистична дейност” (вкл. “Годишник на БАП”)</a:t>
            </a:r>
            <a:r>
              <a:rPr lang="bg-BG" sz="2000" dirty="0" smtClean="0">
                <a:solidFill>
                  <a:schemeClr val="bg1">
                    <a:lumMod val="75000"/>
                  </a:schemeClr>
                </a:solidFill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bg-BG" sz="2000" dirty="0" smtClean="0">
                <a:solidFill>
                  <a:schemeClr val="bg1">
                    <a:lumMod val="75000"/>
                  </a:schemeClr>
                </a:solidFill>
              </a:rPr>
              <a:t>“Издаване” на електронен и/или хартиен носител на представените на конференцията теми и конкретни случаи/проекти, във вид на “Сборник”</a:t>
            </a:r>
          </a:p>
          <a:p>
            <a:pPr lvl="1"/>
            <a:r>
              <a:rPr lang="bg-BG" sz="2400" b="1" dirty="0" smtClean="0">
                <a:solidFill>
                  <a:schemeClr val="bg1">
                    <a:lumMod val="75000"/>
                  </a:schemeClr>
                </a:solidFill>
              </a:rPr>
              <a:t>на е-</a:t>
            </a:r>
            <a:r>
              <a:rPr lang="fr-CA" sz="2400" b="1" dirty="0" smtClean="0">
                <a:solidFill>
                  <a:schemeClr val="bg1">
                    <a:lumMod val="75000"/>
                  </a:schemeClr>
                </a:solidFill>
              </a:rPr>
              <a:t>mail</a:t>
            </a:r>
            <a:r>
              <a:rPr lang="bg-BG" sz="2400" b="1" dirty="0" smtClean="0">
                <a:solidFill>
                  <a:schemeClr val="bg1">
                    <a:lumMod val="75000"/>
                  </a:schemeClr>
                </a:solidFill>
              </a:rPr>
              <a:t>: </a:t>
            </a:r>
            <a:r>
              <a:rPr lang="en-US" sz="2400" b="1" dirty="0" smtClean="0">
                <a:solidFill>
                  <a:schemeClr val="bg1">
                    <a:lumMod val="75000"/>
                  </a:schemeClr>
                </a:solidFill>
              </a:rPr>
              <a:t>Bapjournal@abv.bg</a:t>
            </a:r>
            <a:endParaRPr lang="en-US" sz="2000" dirty="0" smtClean="0">
              <a:solidFill>
                <a:schemeClr val="bg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bg-BG" sz="2000" dirty="0" smtClean="0">
                <a:solidFill>
                  <a:schemeClr val="bg1">
                    <a:lumMod val="75000"/>
                  </a:schemeClr>
                </a:solidFill>
              </a:rPr>
              <a:t>Активизиране на стартиралите функционални </a:t>
            </a:r>
            <a:r>
              <a:rPr lang="bg-BG" sz="2000" i="1" dirty="0" smtClean="0">
                <a:solidFill>
                  <a:schemeClr val="bg1">
                    <a:lumMod val="75000"/>
                  </a:schemeClr>
                </a:solidFill>
              </a:rPr>
              <a:t>“Контактни групи за легитимиране и активно взаимодействие</a:t>
            </a:r>
            <a:r>
              <a:rPr lang="bg-BG" sz="2000" dirty="0" smtClean="0">
                <a:solidFill>
                  <a:schemeClr val="bg1">
                    <a:lumMod val="75000"/>
                  </a:schemeClr>
                </a:solidFill>
              </a:rPr>
              <a:t>”: МЗ, МОН, МТСП, ДАЗД, Университети, Неправителствени организации (вкл. пациентски) и т.н.</a:t>
            </a:r>
          </a:p>
          <a:p>
            <a:pPr>
              <a:buFont typeface="Wingdings" pitchFamily="2" charset="2"/>
              <a:buChar char="q"/>
            </a:pPr>
            <a:r>
              <a:rPr lang="bg-BG" sz="2000" dirty="0" smtClean="0">
                <a:solidFill>
                  <a:schemeClr val="bg1">
                    <a:lumMod val="75000"/>
                  </a:schemeClr>
                </a:solidFill>
              </a:rPr>
              <a:t> Работа по развитие и координиране на политики за институционално представителство и взаимодействие</a:t>
            </a:r>
          </a:p>
          <a:p>
            <a:pPr>
              <a:buFont typeface="Wingdings" pitchFamily="2" charset="2"/>
              <a:buChar char="q"/>
            </a:pPr>
            <a:endParaRPr lang="bg-BG" sz="2000" dirty="0" smtClean="0">
              <a:solidFill>
                <a:schemeClr val="bg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q"/>
            </a:pPr>
            <a:endParaRPr lang="bg-BG" sz="2000" dirty="0" smtClean="0">
              <a:solidFill>
                <a:schemeClr val="bg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sz="2400" dirty="0" err="1" smtClean="0"/>
              <a:t>Bab</a:t>
            </a:r>
            <a:endParaRPr lang="bg-BG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85720" y="6215082"/>
            <a:ext cx="1635384" cy="338554"/>
          </a:xfrm>
          <a:prstGeom prst="rect">
            <a:avLst/>
          </a:prstGeom>
          <a:solidFill>
            <a:schemeClr val="accent4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bg-BG" sz="800" dirty="0" smtClean="0"/>
              <a:t>1142 София,</a:t>
            </a:r>
            <a:endParaRPr lang="en-US" sz="800" dirty="0" smtClean="0"/>
          </a:p>
          <a:p>
            <a:r>
              <a:rPr lang="bg-BG" sz="800" dirty="0" smtClean="0"/>
              <a:t>ул. “Любен Каравелов” 15,</a:t>
            </a:r>
            <a:endParaRPr lang="en-US" sz="8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3428992" y="6215082"/>
            <a:ext cx="2803973" cy="338554"/>
          </a:xfrm>
          <a:prstGeom prst="rect">
            <a:avLst/>
          </a:prstGeom>
          <a:solidFill>
            <a:schemeClr val="accent4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endParaRPr lang="bg-BG" sz="800" dirty="0" smtClean="0"/>
          </a:p>
          <a:p>
            <a:r>
              <a:rPr lang="bg-BG" sz="800" dirty="0" smtClean="0"/>
              <a:t>С/о Център за култура е дебат “Червената Къща</a:t>
            </a:r>
          </a:p>
        </p:txBody>
      </p:sp>
      <p:sp>
        <p:nvSpPr>
          <p:cNvPr id="9" name="Text Box 1826"/>
          <p:cNvSpPr txBox="1">
            <a:spLocks noChangeArrowheads="1"/>
          </p:cNvSpPr>
          <p:nvPr/>
        </p:nvSpPr>
        <p:spPr bwMode="auto">
          <a:xfrm>
            <a:off x="6858016" y="6215082"/>
            <a:ext cx="2071702" cy="357190"/>
          </a:xfrm>
          <a:prstGeom prst="rect">
            <a:avLst/>
          </a:prstGeom>
          <a:solidFill>
            <a:schemeClr val="accent4">
              <a:lumMod val="2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bg-BG" sz="800" dirty="0" smtClean="0"/>
              <a:t>E-mail: </a:t>
            </a:r>
            <a:r>
              <a:rPr lang="bg-BG" sz="800" u="sng" dirty="0" smtClean="0">
                <a:hlinkClick r:id="rId3"/>
              </a:rPr>
              <a:t>b.a.psychotherapy@gmail.com</a:t>
            </a:r>
            <a:r>
              <a:rPr lang="bg-BG" sz="800" dirty="0" smtClean="0"/>
              <a:t>; </a:t>
            </a:r>
            <a:r>
              <a:rPr lang="bg-BG" sz="800" dirty="0" smtClean="0">
                <a:hlinkClick r:id="rId4"/>
              </a:rPr>
              <a:t>www.psychotherapy-bg.org</a:t>
            </a:r>
            <a:endParaRPr lang="bg-BG" sz="800" dirty="0" smtClean="0"/>
          </a:p>
          <a:p>
            <a:pPr fontAlgn="base">
              <a:spcBef>
                <a:spcPct val="0"/>
              </a:spcBef>
              <a:spcAft>
                <a:spcPts val="1000"/>
              </a:spcAft>
            </a:pPr>
            <a:endParaRPr lang="bg-BG" sz="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bg-BG" dirty="0" smtClean="0"/>
              <a:t>Основни “диалози”</a:t>
            </a:r>
            <a:endParaRPr lang="en-US" dirty="0"/>
          </a:p>
        </p:txBody>
      </p:sp>
      <p:graphicFrame>
        <p:nvGraphicFramePr>
          <p:cNvPr id="11" name="Table Placeholder 10"/>
          <p:cNvGraphicFramePr>
            <a:graphicFrameLocks noGrp="1"/>
          </p:cNvGraphicFramePr>
          <p:nvPr>
            <p:ph type="tbl" sz="quarter" idx="14"/>
          </p:nvPr>
        </p:nvGraphicFramePr>
        <p:xfrm>
          <a:off x="990600" y="1524000"/>
          <a:ext cx="7086600" cy="38100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4343400"/>
                <a:gridCol w="1371600"/>
              </a:tblGrid>
              <a:tr h="544286">
                <a:tc>
                  <a:txBody>
                    <a:bodyPr/>
                    <a:lstStyle/>
                    <a:p>
                      <a:pPr algn="ctr"/>
                      <a:r>
                        <a:rPr lang="bg-BG" sz="1400" dirty="0" smtClean="0"/>
                        <a:t>Теми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400" dirty="0" smtClean="0"/>
                        <a:t>Диалозите на психотерапията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400" dirty="0" smtClean="0"/>
                        <a:t>Теми</a:t>
                      </a:r>
                      <a:endParaRPr lang="en-US" sz="1400" dirty="0"/>
                    </a:p>
                  </a:txBody>
                  <a:tcPr anchor="ctr"/>
                </a:tc>
              </a:tr>
              <a:tr h="54428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bg-BG" sz="1200" dirty="0" smtClean="0"/>
                        <a:t>Диалози “навътре”: БАП,</a:t>
                      </a:r>
                      <a:r>
                        <a:rPr lang="bg-BG" sz="1200" baseline="0" dirty="0" smtClean="0"/>
                        <a:t> Групови членове, Обучителни институции, Индивидуални членове.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anchor="ctr"/>
                </a:tc>
              </a:tr>
              <a:tr h="54428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2.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bg-BG" sz="1200" dirty="0" smtClean="0"/>
                        <a:t>Диалози “навън”: Междуинституционален диалог.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 anchor="ctr"/>
                </a:tc>
              </a:tr>
              <a:tr h="54428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bg-BG" sz="1200" dirty="0" smtClean="0"/>
                        <a:t>Регламентация:</a:t>
                      </a:r>
                      <a:r>
                        <a:rPr lang="bg-BG" sz="1200" baseline="0" dirty="0" smtClean="0"/>
                        <a:t> </a:t>
                      </a:r>
                      <a:r>
                        <a:rPr lang="bg-BG" sz="1200" dirty="0" smtClean="0"/>
                        <a:t>Закон за</a:t>
                      </a:r>
                      <a:r>
                        <a:rPr lang="bg-BG" sz="1200" baseline="0" dirty="0" smtClean="0"/>
                        <a:t> психотерапията като самостоятелна професия.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 anchor="ctr"/>
                </a:tc>
              </a:tr>
              <a:tr h="54428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4.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200" baseline="0" dirty="0" smtClean="0"/>
                        <a:t>Проектни дейности и финансиране.</a:t>
                      </a:r>
                      <a:endParaRPr lang="en-US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 anchor="ctr"/>
                </a:tc>
              </a:tr>
              <a:tr h="54428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5.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200" dirty="0" smtClean="0"/>
                        <a:t>Международни контакти</a:t>
                      </a:r>
                      <a:r>
                        <a:rPr lang="bg-BG" sz="1200" baseline="0" dirty="0" smtClean="0"/>
                        <a:t> и членство.</a:t>
                      </a:r>
                      <a:endParaRPr lang="en-US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 anchor="ctr"/>
                </a:tc>
              </a:tr>
              <a:tr h="54428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6.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bg-BG" sz="1200" dirty="0" smtClean="0"/>
                        <a:t>Популяризиране</a:t>
                      </a:r>
                      <a:r>
                        <a:rPr lang="bg-BG" sz="1200" baseline="0" dirty="0" smtClean="0"/>
                        <a:t> в общността</a:t>
                      </a:r>
                      <a:endParaRPr lang="en-US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</a:t>
                      </a:r>
                      <a:endParaRPr lang="en-US" sz="12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4" name="pic.png" descr="\\angler99\Inkd_G\pressp0509 (INKD)\2_In_Progress\Sharmila\063009\dmiguel_law_broch_hf_v_11x85\pic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7158" y="142852"/>
            <a:ext cx="515297" cy="685800"/>
          </a:xfrm>
          <a:prstGeom prst="rect">
            <a:avLst/>
          </a:prstGeom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928662" y="571480"/>
            <a:ext cx="1042989" cy="293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bg-BG" sz="800" b="0" i="0" u="none" strike="noStrike" cap="none" normalizeH="0" baseline="0" dirty="0" smtClean="0">
                <a:ln>
                  <a:noFill/>
                </a:ln>
                <a:solidFill>
                  <a:srgbClr val="ECEDD8"/>
                </a:solidFill>
                <a:effectLst/>
                <a:latin typeface="Times New Roman" pitchFamily="18" charset="0"/>
              </a:rPr>
              <a:t>Българска асоциация</a:t>
            </a:r>
            <a:r>
              <a:rPr kumimoji="0" lang="bg-BG" sz="800" b="0" i="0" u="none" strike="noStrike" cap="none" normalizeH="0" dirty="0" smtClean="0">
                <a:ln>
                  <a:noFill/>
                </a:ln>
                <a:solidFill>
                  <a:srgbClr val="ECEDD8"/>
                </a:solidFill>
                <a:effectLst/>
                <a:latin typeface="Times New Roman" pitchFamily="18" charset="0"/>
              </a:rPr>
              <a:t> по психотерапия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5720" y="6215082"/>
            <a:ext cx="1635384" cy="338554"/>
          </a:xfrm>
          <a:prstGeom prst="rect">
            <a:avLst/>
          </a:prstGeom>
          <a:solidFill>
            <a:schemeClr val="accent4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bg-BG" sz="800" dirty="0" smtClean="0"/>
              <a:t>1142 София,</a:t>
            </a:r>
            <a:endParaRPr lang="en-US" sz="800" dirty="0" smtClean="0"/>
          </a:p>
          <a:p>
            <a:r>
              <a:rPr lang="bg-BG" sz="800" dirty="0" smtClean="0"/>
              <a:t>ул. “Любен Каравелов” 15,</a:t>
            </a:r>
            <a:endParaRPr lang="en-US" sz="8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3428992" y="6215082"/>
            <a:ext cx="2803973" cy="338554"/>
          </a:xfrm>
          <a:prstGeom prst="rect">
            <a:avLst/>
          </a:prstGeom>
          <a:solidFill>
            <a:schemeClr val="accent4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endParaRPr lang="bg-BG" sz="800" dirty="0" smtClean="0"/>
          </a:p>
          <a:p>
            <a:r>
              <a:rPr lang="bg-BG" sz="800" dirty="0" smtClean="0"/>
              <a:t>С/о Център за култура е дебат “Червената Къща</a:t>
            </a:r>
          </a:p>
        </p:txBody>
      </p:sp>
      <p:sp>
        <p:nvSpPr>
          <p:cNvPr id="16" name="Text Box 1826"/>
          <p:cNvSpPr txBox="1">
            <a:spLocks noChangeArrowheads="1"/>
          </p:cNvSpPr>
          <p:nvPr/>
        </p:nvSpPr>
        <p:spPr bwMode="auto">
          <a:xfrm>
            <a:off x="6858016" y="6215082"/>
            <a:ext cx="2071702" cy="357190"/>
          </a:xfrm>
          <a:prstGeom prst="rect">
            <a:avLst/>
          </a:prstGeom>
          <a:solidFill>
            <a:schemeClr val="accent4">
              <a:lumMod val="2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bg-BG" sz="800" dirty="0" smtClean="0"/>
              <a:t>E-mail: </a:t>
            </a:r>
            <a:r>
              <a:rPr lang="bg-BG" sz="800" u="sng" dirty="0" smtClean="0">
                <a:hlinkClick r:id="rId3"/>
              </a:rPr>
              <a:t>b.a.psychotherapy@gmail.com</a:t>
            </a:r>
            <a:r>
              <a:rPr lang="bg-BG" sz="800" dirty="0" smtClean="0"/>
              <a:t>; </a:t>
            </a:r>
            <a:r>
              <a:rPr lang="bg-BG" sz="800" dirty="0" smtClean="0">
                <a:hlinkClick r:id="rId4"/>
              </a:rPr>
              <a:t>www.psychotherapy-bg.org</a:t>
            </a:r>
            <a:endParaRPr lang="bg-BG" sz="800" dirty="0" smtClean="0"/>
          </a:p>
          <a:p>
            <a:pPr fontAlgn="base">
              <a:spcBef>
                <a:spcPct val="0"/>
              </a:spcBef>
              <a:spcAft>
                <a:spcPts val="1000"/>
              </a:spcAft>
            </a:pPr>
            <a:endParaRPr lang="bg-BG" sz="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bg-BG" dirty="0" smtClean="0"/>
              <a:t>Диалози “навътре”</a:t>
            </a:r>
            <a:r>
              <a:rPr lang="bg-BG" sz="2800" dirty="0" smtClean="0"/>
              <a:t> : БАП</a:t>
            </a:r>
          </a:p>
          <a:p>
            <a:endParaRPr lang="bg-BG" dirty="0"/>
          </a:p>
        </p:txBody>
      </p:sp>
      <p:pic>
        <p:nvPicPr>
          <p:cNvPr id="4" name="pic.png" descr="\\angler99\Inkd_G\pressp0509 (INKD)\2_In_Progress\Sharmila\063009\dmiguel_law_broch_hf_v_11x85\pic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7158" y="142852"/>
            <a:ext cx="515297" cy="685800"/>
          </a:xfrm>
          <a:prstGeom prst="rect">
            <a:avLst/>
          </a:prstGeom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928662" y="571480"/>
            <a:ext cx="1042989" cy="293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bg-BG" sz="800" b="0" i="0" u="none" strike="noStrike" cap="none" normalizeH="0" baseline="0" dirty="0" smtClean="0">
                <a:ln>
                  <a:noFill/>
                </a:ln>
                <a:solidFill>
                  <a:srgbClr val="ECEDD8"/>
                </a:solidFill>
                <a:effectLst/>
                <a:latin typeface="Times New Roman" pitchFamily="18" charset="0"/>
              </a:rPr>
              <a:t>Българска асоциация</a:t>
            </a:r>
            <a:r>
              <a:rPr kumimoji="0" lang="bg-BG" sz="800" b="0" i="0" u="none" strike="noStrike" cap="none" normalizeH="0" dirty="0" smtClean="0">
                <a:ln>
                  <a:noFill/>
                </a:ln>
                <a:solidFill>
                  <a:srgbClr val="ECEDD8"/>
                </a:solidFill>
                <a:effectLst/>
                <a:latin typeface="Times New Roman" pitchFamily="18" charset="0"/>
              </a:rPr>
              <a:t> по психотерапия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1285860"/>
            <a:ext cx="885828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dirty="0" smtClean="0">
                <a:solidFill>
                  <a:schemeClr val="bg1">
                    <a:lumMod val="75000"/>
                  </a:schemeClr>
                </a:solidFill>
              </a:rPr>
              <a:t>Засилване на професионалния обмен в БАП посредством:</a:t>
            </a:r>
            <a:endParaRPr lang="en-US" sz="2000" dirty="0" smtClean="0">
              <a:solidFill>
                <a:schemeClr val="bg1">
                  <a:lumMod val="75000"/>
                </a:schemeClr>
              </a:solidFill>
            </a:endParaRPr>
          </a:p>
          <a:p>
            <a:endParaRPr lang="bg-BG" sz="2000" dirty="0" smtClean="0">
              <a:solidFill>
                <a:schemeClr val="bg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bg-BG" sz="2000" dirty="0" smtClean="0">
                <a:solidFill>
                  <a:schemeClr val="bg1">
                    <a:lumMod val="75000"/>
                  </a:schemeClr>
                </a:solidFill>
              </a:rPr>
              <a:t> Активизиране на стартиралите функционални </a:t>
            </a:r>
            <a:r>
              <a:rPr lang="bg-BG" sz="2000" i="1" dirty="0" smtClean="0">
                <a:solidFill>
                  <a:schemeClr val="bg1">
                    <a:lumMod val="75000"/>
                  </a:schemeClr>
                </a:solidFill>
              </a:rPr>
              <a:t>Работни групи – “Постоянно действащ психотерапевтичен семинар” и “Научна и публицистична дейност” (вкл. “Годишник на БАП”)</a:t>
            </a:r>
            <a:r>
              <a:rPr lang="bg-BG" sz="2000" dirty="0" smtClean="0">
                <a:solidFill>
                  <a:schemeClr val="bg1">
                    <a:lumMod val="75000"/>
                  </a:schemeClr>
                </a:solidFill>
              </a:rPr>
              <a:t>.</a:t>
            </a:r>
            <a:endParaRPr lang="en-US" sz="2000" dirty="0" smtClean="0">
              <a:solidFill>
                <a:schemeClr val="bg1">
                  <a:lumMod val="75000"/>
                </a:schemeClr>
              </a:solidFill>
            </a:endParaRPr>
          </a:p>
          <a:p>
            <a:endParaRPr lang="bg-BG" sz="2000" dirty="0" smtClean="0">
              <a:solidFill>
                <a:schemeClr val="bg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bg-BG" sz="2000" dirty="0" smtClean="0">
                <a:solidFill>
                  <a:schemeClr val="bg1">
                    <a:lumMod val="75000"/>
                  </a:schemeClr>
                </a:solidFill>
              </a:rPr>
              <a:t> Работните групи да поддържат работен диалог с УС на БАП най-малко 2 пъти годишно (Работни срещи)?</a:t>
            </a:r>
            <a:endParaRPr lang="en-US" sz="2000" dirty="0" smtClean="0">
              <a:solidFill>
                <a:schemeClr val="bg1">
                  <a:lumMod val="75000"/>
                </a:schemeClr>
              </a:solidFill>
            </a:endParaRPr>
          </a:p>
          <a:p>
            <a:endParaRPr lang="bg-BG" sz="2000" dirty="0" smtClean="0">
              <a:solidFill>
                <a:schemeClr val="bg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bg-BG" sz="2000" dirty="0" smtClean="0">
                <a:solidFill>
                  <a:schemeClr val="bg1">
                    <a:lumMod val="75000"/>
                  </a:schemeClr>
                </a:solidFill>
              </a:rPr>
              <a:t> Комисията по стандартите да поддържа </a:t>
            </a:r>
            <a:r>
              <a:rPr lang="bg-BG" sz="2000" i="1" dirty="0" smtClean="0">
                <a:solidFill>
                  <a:schemeClr val="bg1">
                    <a:lumMod val="75000"/>
                  </a:schemeClr>
                </a:solidFill>
              </a:rPr>
              <a:t>Регистъра</a:t>
            </a:r>
            <a:r>
              <a:rPr lang="bg-BG" sz="2000" dirty="0" smtClean="0">
                <a:solidFill>
                  <a:schemeClr val="bg1">
                    <a:lumMod val="75000"/>
                  </a:schemeClr>
                </a:solidFill>
              </a:rPr>
              <a:t> и да разработи </a:t>
            </a:r>
            <a:r>
              <a:rPr lang="bg-BG" sz="2000" i="1" dirty="0" smtClean="0">
                <a:solidFill>
                  <a:schemeClr val="bg1">
                    <a:lumMod val="75000"/>
                  </a:schemeClr>
                </a:solidFill>
              </a:rPr>
              <a:t>процедури за прием на чуждестранни кандидати за членове на БАП</a:t>
            </a:r>
            <a:r>
              <a:rPr lang="bg-BG" sz="2000" dirty="0" smtClean="0">
                <a:solidFill>
                  <a:schemeClr val="bg1">
                    <a:lumMod val="75000"/>
                  </a:schemeClr>
                </a:solidFill>
              </a:rPr>
              <a:t>.</a:t>
            </a:r>
            <a:endParaRPr lang="en-US" sz="2000" dirty="0" smtClean="0">
              <a:solidFill>
                <a:schemeClr val="bg1">
                  <a:lumMod val="75000"/>
                </a:schemeClr>
              </a:solidFill>
            </a:endParaRPr>
          </a:p>
          <a:p>
            <a:endParaRPr lang="bg-BG" sz="2000" dirty="0" smtClean="0">
              <a:solidFill>
                <a:schemeClr val="bg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bg-BG" sz="2000" dirty="0" smtClean="0">
                <a:solidFill>
                  <a:schemeClr val="bg1">
                    <a:lumMod val="75000"/>
                  </a:schemeClr>
                </a:solidFill>
              </a:rPr>
              <a:t> Създаване на </a:t>
            </a:r>
            <a:r>
              <a:rPr lang="bg-BG" sz="2000" i="1" dirty="0" smtClean="0">
                <a:solidFill>
                  <a:schemeClr val="bg1">
                    <a:lumMod val="75000"/>
                  </a:schemeClr>
                </a:solidFill>
              </a:rPr>
              <a:t>Регистър на акредитираните обучителни институции по психотерапия към БАП</a:t>
            </a:r>
            <a:r>
              <a:rPr lang="bg-BG" sz="2000" dirty="0" smtClean="0">
                <a:solidFill>
                  <a:schemeClr val="bg1">
                    <a:lumMod val="75000"/>
                  </a:schemeClr>
                </a:solidFill>
              </a:rPr>
              <a:t>!</a:t>
            </a:r>
          </a:p>
          <a:p>
            <a:pPr>
              <a:buFont typeface="Arial" pitchFamily="34" charset="0"/>
              <a:buChar char="•"/>
            </a:pPr>
            <a:endParaRPr lang="bg-BG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85720" y="6215082"/>
            <a:ext cx="1635384" cy="338554"/>
          </a:xfrm>
          <a:prstGeom prst="rect">
            <a:avLst/>
          </a:prstGeom>
          <a:solidFill>
            <a:schemeClr val="accent4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bg-BG" sz="800" dirty="0" smtClean="0"/>
              <a:t>1142 София,</a:t>
            </a:r>
            <a:endParaRPr lang="en-US" sz="800" dirty="0" smtClean="0"/>
          </a:p>
          <a:p>
            <a:r>
              <a:rPr lang="bg-BG" sz="800" dirty="0" smtClean="0"/>
              <a:t>ул. “Любен Каравелов” 15,</a:t>
            </a:r>
            <a:endParaRPr lang="en-US" sz="8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3428992" y="6215082"/>
            <a:ext cx="2803973" cy="338554"/>
          </a:xfrm>
          <a:prstGeom prst="rect">
            <a:avLst/>
          </a:prstGeom>
          <a:solidFill>
            <a:schemeClr val="accent4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endParaRPr lang="bg-BG" sz="800" dirty="0" smtClean="0"/>
          </a:p>
          <a:p>
            <a:r>
              <a:rPr lang="bg-BG" sz="800" dirty="0" smtClean="0"/>
              <a:t>С/о Център за култура е дебат “Червената Къща</a:t>
            </a:r>
          </a:p>
        </p:txBody>
      </p:sp>
      <p:sp>
        <p:nvSpPr>
          <p:cNvPr id="9" name="Text Box 1826"/>
          <p:cNvSpPr txBox="1">
            <a:spLocks noChangeArrowheads="1"/>
          </p:cNvSpPr>
          <p:nvPr/>
        </p:nvSpPr>
        <p:spPr bwMode="auto">
          <a:xfrm>
            <a:off x="6858016" y="6215082"/>
            <a:ext cx="2071702" cy="357190"/>
          </a:xfrm>
          <a:prstGeom prst="rect">
            <a:avLst/>
          </a:prstGeom>
          <a:solidFill>
            <a:schemeClr val="accent4">
              <a:lumMod val="2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bg-BG" sz="800" dirty="0" smtClean="0"/>
              <a:t>E-mail: </a:t>
            </a:r>
            <a:r>
              <a:rPr lang="bg-BG" sz="800" u="sng" dirty="0" smtClean="0">
                <a:hlinkClick r:id="rId3"/>
              </a:rPr>
              <a:t>b.a.psychotherapy@gmail.com</a:t>
            </a:r>
            <a:r>
              <a:rPr lang="bg-BG" sz="800" dirty="0" smtClean="0"/>
              <a:t>; </a:t>
            </a:r>
            <a:r>
              <a:rPr lang="bg-BG" sz="800" dirty="0" smtClean="0">
                <a:hlinkClick r:id="rId4"/>
              </a:rPr>
              <a:t>www.psychotherapy-bg.org</a:t>
            </a:r>
            <a:endParaRPr lang="bg-BG" sz="800" dirty="0" smtClean="0"/>
          </a:p>
          <a:p>
            <a:pPr fontAlgn="base">
              <a:spcBef>
                <a:spcPct val="0"/>
              </a:spcBef>
              <a:spcAft>
                <a:spcPts val="1000"/>
              </a:spcAft>
            </a:pPr>
            <a:endParaRPr lang="bg-BG" sz="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171700" y="209550"/>
            <a:ext cx="6972300" cy="533400"/>
          </a:xfrm>
        </p:spPr>
        <p:txBody>
          <a:bodyPr/>
          <a:lstStyle/>
          <a:p>
            <a:r>
              <a:rPr lang="bg-BG" dirty="0" smtClean="0"/>
              <a:t>Диалози “навътре”</a:t>
            </a:r>
            <a:r>
              <a:rPr lang="bg-BG" sz="2800" dirty="0" smtClean="0"/>
              <a:t> :</a:t>
            </a:r>
            <a:r>
              <a:rPr lang="en-US" sz="2800" dirty="0" smtClean="0"/>
              <a:t> </a:t>
            </a:r>
            <a:r>
              <a:rPr lang="bg-BG" sz="2800" dirty="0" smtClean="0"/>
              <a:t>Групови членове</a:t>
            </a:r>
          </a:p>
          <a:p>
            <a:endParaRPr lang="bg-BG" dirty="0"/>
          </a:p>
        </p:txBody>
      </p:sp>
      <p:pic>
        <p:nvPicPr>
          <p:cNvPr id="4" name="pic.png" descr="\\angler99\Inkd_G\pressp0509 (INKD)\2_In_Progress\Sharmila\063009\dmiguel_law_broch_hf_v_11x85\pic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7158" y="142852"/>
            <a:ext cx="515297" cy="685800"/>
          </a:xfrm>
          <a:prstGeom prst="rect">
            <a:avLst/>
          </a:prstGeom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928662" y="571480"/>
            <a:ext cx="1042989" cy="293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bg-BG" sz="800" b="0" i="0" u="none" strike="noStrike" cap="none" normalizeH="0" baseline="0" dirty="0" smtClean="0">
                <a:ln>
                  <a:noFill/>
                </a:ln>
                <a:solidFill>
                  <a:srgbClr val="ECEDD8"/>
                </a:solidFill>
                <a:effectLst/>
                <a:latin typeface="Times New Roman" pitchFamily="18" charset="0"/>
              </a:rPr>
              <a:t>Българска асоциация</a:t>
            </a:r>
            <a:r>
              <a:rPr kumimoji="0" lang="bg-BG" sz="800" b="0" i="0" u="none" strike="noStrike" cap="none" normalizeH="0" dirty="0" smtClean="0">
                <a:ln>
                  <a:noFill/>
                </a:ln>
                <a:solidFill>
                  <a:srgbClr val="ECEDD8"/>
                </a:solidFill>
                <a:effectLst/>
                <a:latin typeface="Times New Roman" pitchFamily="18" charset="0"/>
              </a:rPr>
              <a:t> по психотерапия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1142984"/>
            <a:ext cx="885828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Групови членове на БАП: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 smtClean="0">
                <a:solidFill>
                  <a:schemeClr val="bg1">
                    <a:lumMod val="75000"/>
                  </a:schemeClr>
                </a:solidFill>
              </a:rPr>
              <a:t> Българско дружество по психодрама и групова терапия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 smtClean="0">
                <a:solidFill>
                  <a:schemeClr val="bg1">
                    <a:lumMod val="75000"/>
                  </a:schemeClr>
                </a:solidFill>
              </a:rPr>
              <a:t> Българска асоциация по фамилна терапия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 smtClean="0">
                <a:solidFill>
                  <a:schemeClr val="bg1">
                    <a:lumMod val="75000"/>
                  </a:schemeClr>
                </a:solidFill>
              </a:rPr>
              <a:t> Дружество на краткосрочните терапевти в България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 smtClean="0">
                <a:solidFill>
                  <a:schemeClr val="bg1">
                    <a:lumMod val="75000"/>
                  </a:schemeClr>
                </a:solidFill>
              </a:rPr>
              <a:t> Дружество по позитивна психотерапия в България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 smtClean="0">
                <a:solidFill>
                  <a:schemeClr val="bg1">
                    <a:lumMod val="75000"/>
                  </a:schemeClr>
                </a:solidFill>
              </a:rPr>
              <a:t> Българска асоциация по когнитивно-поведенческа психотерапия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 smtClean="0">
                <a:solidFill>
                  <a:schemeClr val="bg1">
                    <a:lumMod val="75000"/>
                  </a:schemeClr>
                </a:solidFill>
              </a:rPr>
              <a:t> Българско неорайхианско психотерапевтично дружество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 smtClean="0">
                <a:solidFill>
                  <a:schemeClr val="bg1">
                    <a:lumMod val="75000"/>
                  </a:schemeClr>
                </a:solidFill>
              </a:rPr>
              <a:t> Българска асоциация по музикотерапия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 smtClean="0">
                <a:solidFill>
                  <a:schemeClr val="bg1">
                    <a:lumMod val="75000"/>
                  </a:schemeClr>
                </a:solidFill>
              </a:rPr>
              <a:t> Българско общество по аналитична психология К. Г. Юнг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 smtClean="0">
                <a:solidFill>
                  <a:schemeClr val="bg1">
                    <a:lumMod val="75000"/>
                  </a:schemeClr>
                </a:solidFill>
              </a:rPr>
              <a:t> Група за развитие на психоаналитичната практика в България</a:t>
            </a:r>
          </a:p>
          <a:p>
            <a:r>
              <a:rPr lang="ru-RU" sz="20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Кандидат групови членове: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 smtClean="0">
                <a:solidFill>
                  <a:schemeClr val="bg1">
                    <a:lumMod val="75000"/>
                  </a:schemeClr>
                </a:solidFill>
              </a:rPr>
              <a:t> Българска асоциация по арт-терапия</a:t>
            </a:r>
          </a:p>
          <a:p>
            <a:r>
              <a:rPr lang="ru-RU" sz="20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Нови модалности: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 smtClean="0">
                <a:solidFill>
                  <a:schemeClr val="bg1">
                    <a:lumMod val="75000"/>
                  </a:schemeClr>
                </a:solidFill>
              </a:rPr>
              <a:t> Гещалт-терапия, </a:t>
            </a:r>
            <a:r>
              <a:rPr lang="en-US" sz="2000" dirty="0" err="1" smtClean="0">
                <a:solidFill>
                  <a:schemeClr val="bg1">
                    <a:lumMod val="75000"/>
                  </a:schemeClr>
                </a:solidFill>
              </a:rPr>
              <a:t>NLPt</a:t>
            </a:r>
            <a:r>
              <a:rPr lang="bg-BG" sz="2000" dirty="0" smtClean="0">
                <a:solidFill>
                  <a:schemeClr val="bg1">
                    <a:lumMod val="75000"/>
                  </a:schemeClr>
                </a:solidFill>
              </a:rPr>
              <a:t>, други</a:t>
            </a:r>
            <a:endParaRPr lang="ru-RU" sz="2000" dirty="0" smtClean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20" y="6215082"/>
            <a:ext cx="1635384" cy="338554"/>
          </a:xfrm>
          <a:prstGeom prst="rect">
            <a:avLst/>
          </a:prstGeom>
          <a:solidFill>
            <a:schemeClr val="accent4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bg-BG" sz="800" dirty="0" smtClean="0"/>
              <a:t>1142 София,</a:t>
            </a:r>
            <a:endParaRPr lang="en-US" sz="800" dirty="0" smtClean="0"/>
          </a:p>
          <a:p>
            <a:r>
              <a:rPr lang="bg-BG" sz="800" dirty="0" smtClean="0"/>
              <a:t>ул. “Любен Каравелов” 15,</a:t>
            </a:r>
            <a:endParaRPr lang="en-US" sz="8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3428992" y="6215082"/>
            <a:ext cx="2803973" cy="338554"/>
          </a:xfrm>
          <a:prstGeom prst="rect">
            <a:avLst/>
          </a:prstGeom>
          <a:solidFill>
            <a:schemeClr val="accent4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endParaRPr lang="bg-BG" sz="800" dirty="0" smtClean="0"/>
          </a:p>
          <a:p>
            <a:r>
              <a:rPr lang="bg-BG" sz="800" dirty="0" smtClean="0"/>
              <a:t>С/о Център за култура е дебат “Червената Къща</a:t>
            </a:r>
          </a:p>
        </p:txBody>
      </p:sp>
      <p:sp>
        <p:nvSpPr>
          <p:cNvPr id="9" name="Text Box 1826"/>
          <p:cNvSpPr txBox="1">
            <a:spLocks noChangeArrowheads="1"/>
          </p:cNvSpPr>
          <p:nvPr/>
        </p:nvSpPr>
        <p:spPr bwMode="auto">
          <a:xfrm>
            <a:off x="6858016" y="6215082"/>
            <a:ext cx="2071702" cy="357190"/>
          </a:xfrm>
          <a:prstGeom prst="rect">
            <a:avLst/>
          </a:prstGeom>
          <a:solidFill>
            <a:schemeClr val="accent4">
              <a:lumMod val="2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bg-BG" sz="800" dirty="0" smtClean="0"/>
              <a:t>E-mail: </a:t>
            </a:r>
            <a:r>
              <a:rPr lang="bg-BG" sz="800" u="sng" dirty="0" smtClean="0">
                <a:hlinkClick r:id="rId3"/>
              </a:rPr>
              <a:t>b.a.psychotherapy@gmail.com</a:t>
            </a:r>
            <a:r>
              <a:rPr lang="bg-BG" sz="800" dirty="0" smtClean="0"/>
              <a:t>; </a:t>
            </a:r>
            <a:r>
              <a:rPr lang="bg-BG" sz="800" dirty="0" smtClean="0">
                <a:hlinkClick r:id="rId4"/>
              </a:rPr>
              <a:t>www.psychotherapy-bg.org</a:t>
            </a:r>
            <a:endParaRPr lang="bg-BG" sz="800" dirty="0" smtClean="0"/>
          </a:p>
          <a:p>
            <a:pPr fontAlgn="base">
              <a:spcBef>
                <a:spcPct val="0"/>
              </a:spcBef>
              <a:spcAft>
                <a:spcPts val="1000"/>
              </a:spcAft>
            </a:pPr>
            <a:endParaRPr lang="bg-BG" sz="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171700" y="209550"/>
            <a:ext cx="6972300" cy="533400"/>
          </a:xfrm>
        </p:spPr>
        <p:txBody>
          <a:bodyPr/>
          <a:lstStyle/>
          <a:p>
            <a:r>
              <a:rPr lang="bg-BG" dirty="0" smtClean="0"/>
              <a:t>Диалози “навътре”</a:t>
            </a:r>
            <a:r>
              <a:rPr lang="bg-BG" sz="2800" dirty="0" smtClean="0"/>
              <a:t> :</a:t>
            </a:r>
            <a:r>
              <a:rPr lang="en-US" sz="2800" dirty="0" smtClean="0"/>
              <a:t> </a:t>
            </a:r>
            <a:r>
              <a:rPr lang="bg-BG" sz="2800" dirty="0" smtClean="0"/>
              <a:t>Групови членове</a:t>
            </a:r>
          </a:p>
          <a:p>
            <a:endParaRPr lang="bg-BG" dirty="0"/>
          </a:p>
        </p:txBody>
      </p:sp>
      <p:pic>
        <p:nvPicPr>
          <p:cNvPr id="4" name="pic.png" descr="\\angler99\Inkd_G\pressp0509 (INKD)\2_In_Progress\Sharmila\063009\dmiguel_law_broch_hf_v_11x85\pic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7158" y="142852"/>
            <a:ext cx="515297" cy="685800"/>
          </a:xfrm>
          <a:prstGeom prst="rect">
            <a:avLst/>
          </a:prstGeom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928662" y="571480"/>
            <a:ext cx="1042989" cy="293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bg-BG" sz="800" b="0" i="0" u="none" strike="noStrike" cap="none" normalizeH="0" baseline="0" dirty="0" smtClean="0">
                <a:ln>
                  <a:noFill/>
                </a:ln>
                <a:solidFill>
                  <a:srgbClr val="ECEDD8"/>
                </a:solidFill>
                <a:effectLst/>
                <a:latin typeface="Times New Roman" pitchFamily="18" charset="0"/>
              </a:rPr>
              <a:t>Българска асоциация</a:t>
            </a:r>
            <a:r>
              <a:rPr kumimoji="0" lang="bg-BG" sz="800" b="0" i="0" u="none" strike="noStrike" cap="none" normalizeH="0" dirty="0" smtClean="0">
                <a:ln>
                  <a:noFill/>
                </a:ln>
                <a:solidFill>
                  <a:srgbClr val="ECEDD8"/>
                </a:solidFill>
                <a:effectLst/>
                <a:latin typeface="Times New Roman" pitchFamily="18" charset="0"/>
              </a:rPr>
              <a:t> по психотерапия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1285860"/>
            <a:ext cx="885828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dirty="0" smtClean="0">
                <a:solidFill>
                  <a:schemeClr val="bg1">
                    <a:lumMod val="75000"/>
                  </a:schemeClr>
                </a:solidFill>
              </a:rPr>
              <a:t>Засилване на професионалния обмен в БАП посредством:</a:t>
            </a:r>
            <a:endParaRPr lang="en-US" sz="2000" dirty="0" smtClean="0">
              <a:solidFill>
                <a:schemeClr val="bg1">
                  <a:lumMod val="75000"/>
                </a:schemeClr>
              </a:solidFill>
            </a:endParaRPr>
          </a:p>
          <a:p>
            <a:endParaRPr lang="bg-BG" sz="2000" dirty="0" smtClean="0">
              <a:solidFill>
                <a:schemeClr val="bg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bg-BG" sz="2000" dirty="0" smtClean="0">
                <a:solidFill>
                  <a:schemeClr val="bg1">
                    <a:lumMod val="75000"/>
                  </a:schemeClr>
                </a:solidFill>
              </a:rPr>
              <a:t> Активизиране на вътреинституционалния живот на дружествата и на техните обучителни структури.</a:t>
            </a:r>
            <a:endParaRPr lang="en-US" sz="2000" dirty="0" smtClean="0">
              <a:solidFill>
                <a:schemeClr val="bg1">
                  <a:lumMod val="75000"/>
                </a:schemeClr>
              </a:solidFill>
            </a:endParaRPr>
          </a:p>
          <a:p>
            <a:endParaRPr lang="bg-BG" sz="2000" dirty="0" smtClean="0">
              <a:solidFill>
                <a:schemeClr val="bg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bg-BG" sz="2000" dirty="0" smtClean="0">
                <a:solidFill>
                  <a:schemeClr val="bg1">
                    <a:lumMod val="75000"/>
                  </a:schemeClr>
                </a:solidFill>
              </a:rPr>
              <a:t> Активизиране участието на </a:t>
            </a:r>
            <a:r>
              <a:rPr lang="bg-BG" sz="2000" i="1" dirty="0" smtClean="0">
                <a:solidFill>
                  <a:schemeClr val="bg1">
                    <a:lumMod val="75000"/>
                  </a:schemeClr>
                </a:solidFill>
              </a:rPr>
              <a:t>Груповите представители в Комисията по стандартите и при обсъждането на Проектозакона!</a:t>
            </a:r>
            <a:endParaRPr lang="en-US" sz="2000" i="1" dirty="0" smtClean="0">
              <a:solidFill>
                <a:schemeClr val="bg1">
                  <a:lumMod val="75000"/>
                </a:schemeClr>
              </a:solidFill>
            </a:endParaRPr>
          </a:p>
          <a:p>
            <a:endParaRPr lang="bg-BG" sz="2000" i="1" dirty="0" smtClean="0">
              <a:solidFill>
                <a:schemeClr val="bg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bg-BG" sz="2000" dirty="0" smtClean="0">
                <a:solidFill>
                  <a:schemeClr val="bg1">
                    <a:lumMod val="75000"/>
                  </a:schemeClr>
                </a:solidFill>
              </a:rPr>
              <a:t> Председателите на дружествата да поддържат работен диалог с УС на БАП най-малко 2 пъти годишно (Работни срещи)?</a:t>
            </a:r>
            <a:endParaRPr lang="en-US" sz="2000" dirty="0" smtClean="0">
              <a:solidFill>
                <a:schemeClr val="bg1">
                  <a:lumMod val="75000"/>
                </a:schemeClr>
              </a:solidFill>
            </a:endParaRPr>
          </a:p>
          <a:p>
            <a:endParaRPr lang="bg-BG" sz="2000" dirty="0" smtClean="0">
              <a:solidFill>
                <a:schemeClr val="bg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bg-BG" sz="2000" dirty="0" smtClean="0">
                <a:solidFill>
                  <a:schemeClr val="bg1">
                    <a:lumMod val="75000"/>
                  </a:schemeClr>
                </a:solidFill>
              </a:rPr>
              <a:t>По-активно участие в подготовката и провеждането на Общите събрания на БАП, Националните конференции и други съвместни активности.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5720" y="6215082"/>
            <a:ext cx="1635384" cy="338554"/>
          </a:xfrm>
          <a:prstGeom prst="rect">
            <a:avLst/>
          </a:prstGeom>
          <a:solidFill>
            <a:schemeClr val="accent4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bg-BG" sz="800" dirty="0" smtClean="0"/>
              <a:t>1142 София,</a:t>
            </a:r>
            <a:endParaRPr lang="en-US" sz="800" dirty="0" smtClean="0"/>
          </a:p>
          <a:p>
            <a:r>
              <a:rPr lang="bg-BG" sz="800" dirty="0" smtClean="0"/>
              <a:t>ул. “Любен Каравелов” 15,</a:t>
            </a:r>
            <a:endParaRPr lang="en-US" sz="8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3428992" y="6215082"/>
            <a:ext cx="2803973" cy="338554"/>
          </a:xfrm>
          <a:prstGeom prst="rect">
            <a:avLst/>
          </a:prstGeom>
          <a:solidFill>
            <a:schemeClr val="accent4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endParaRPr lang="bg-BG" sz="800" dirty="0" smtClean="0"/>
          </a:p>
          <a:p>
            <a:r>
              <a:rPr lang="bg-BG" sz="800" dirty="0" smtClean="0"/>
              <a:t>С/о Център за култура е дебат “Червената Къща</a:t>
            </a:r>
          </a:p>
        </p:txBody>
      </p:sp>
      <p:sp>
        <p:nvSpPr>
          <p:cNvPr id="9" name="Text Box 1826"/>
          <p:cNvSpPr txBox="1">
            <a:spLocks noChangeArrowheads="1"/>
          </p:cNvSpPr>
          <p:nvPr/>
        </p:nvSpPr>
        <p:spPr bwMode="auto">
          <a:xfrm>
            <a:off x="6858016" y="6215082"/>
            <a:ext cx="2071702" cy="357190"/>
          </a:xfrm>
          <a:prstGeom prst="rect">
            <a:avLst/>
          </a:prstGeom>
          <a:solidFill>
            <a:schemeClr val="accent4">
              <a:lumMod val="2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bg-BG" sz="800" dirty="0" smtClean="0"/>
              <a:t>E-mail: </a:t>
            </a:r>
            <a:r>
              <a:rPr lang="bg-BG" sz="800" u="sng" dirty="0" smtClean="0">
                <a:hlinkClick r:id="rId3"/>
              </a:rPr>
              <a:t>b.a.psychotherapy@gmail.com</a:t>
            </a:r>
            <a:r>
              <a:rPr lang="bg-BG" sz="800" dirty="0" smtClean="0"/>
              <a:t>; </a:t>
            </a:r>
            <a:r>
              <a:rPr lang="bg-BG" sz="800" dirty="0" smtClean="0">
                <a:hlinkClick r:id="rId4"/>
              </a:rPr>
              <a:t>www.psychotherapy-bg.org</a:t>
            </a:r>
            <a:endParaRPr lang="bg-BG" sz="800" dirty="0" smtClean="0"/>
          </a:p>
          <a:p>
            <a:pPr fontAlgn="base">
              <a:spcBef>
                <a:spcPct val="0"/>
              </a:spcBef>
              <a:spcAft>
                <a:spcPts val="1000"/>
              </a:spcAft>
            </a:pPr>
            <a:endParaRPr lang="bg-BG" sz="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171700" y="0"/>
            <a:ext cx="6972300" cy="742950"/>
          </a:xfrm>
        </p:spPr>
        <p:txBody>
          <a:bodyPr/>
          <a:lstStyle/>
          <a:p>
            <a:r>
              <a:rPr lang="bg-BG" dirty="0" smtClean="0"/>
              <a:t>Диалози “навътре”</a:t>
            </a:r>
            <a:r>
              <a:rPr lang="bg-BG" sz="2800" dirty="0" smtClean="0"/>
              <a:t> :</a:t>
            </a:r>
            <a:r>
              <a:rPr lang="en-US" sz="2800" dirty="0" smtClean="0"/>
              <a:t> </a:t>
            </a:r>
            <a:r>
              <a:rPr lang="bg-BG" sz="2800" dirty="0" smtClean="0"/>
              <a:t>Обучителни 					институции</a:t>
            </a:r>
          </a:p>
          <a:p>
            <a:endParaRPr lang="bg-BG" dirty="0"/>
          </a:p>
        </p:txBody>
      </p:sp>
      <p:pic>
        <p:nvPicPr>
          <p:cNvPr id="4" name="pic.png" descr="\\angler99\Inkd_G\pressp0509 (INKD)\2_In_Progress\Sharmila\063009\dmiguel_law_broch_hf_v_11x85\pic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7158" y="142852"/>
            <a:ext cx="515297" cy="685800"/>
          </a:xfrm>
          <a:prstGeom prst="rect">
            <a:avLst/>
          </a:prstGeom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928662" y="571480"/>
            <a:ext cx="1042989" cy="293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bg-BG" sz="800" b="0" i="0" u="none" strike="noStrike" cap="none" normalizeH="0" baseline="0" dirty="0" smtClean="0">
                <a:ln>
                  <a:noFill/>
                </a:ln>
                <a:solidFill>
                  <a:srgbClr val="ECEDD8"/>
                </a:solidFill>
                <a:effectLst/>
                <a:latin typeface="Times New Roman" pitchFamily="18" charset="0"/>
              </a:rPr>
              <a:t>Българска асоциация</a:t>
            </a:r>
            <a:r>
              <a:rPr kumimoji="0" lang="bg-BG" sz="800" b="0" i="0" u="none" strike="noStrike" cap="none" normalizeH="0" dirty="0" smtClean="0">
                <a:ln>
                  <a:noFill/>
                </a:ln>
                <a:solidFill>
                  <a:srgbClr val="ECEDD8"/>
                </a:solidFill>
                <a:effectLst/>
                <a:latin typeface="Times New Roman" pitchFamily="18" charset="0"/>
              </a:rPr>
              <a:t> по психотерапия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1285860"/>
            <a:ext cx="88582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dirty="0" smtClean="0">
                <a:solidFill>
                  <a:schemeClr val="bg1">
                    <a:lumMod val="75000"/>
                  </a:schemeClr>
                </a:solidFill>
              </a:rPr>
              <a:t>Засилване на професионалния обмен в БАП посредством:</a:t>
            </a:r>
            <a:endParaRPr lang="en-US" sz="2000" dirty="0" smtClean="0">
              <a:solidFill>
                <a:schemeClr val="bg1">
                  <a:lumMod val="75000"/>
                </a:schemeClr>
              </a:solidFill>
            </a:endParaRPr>
          </a:p>
          <a:p>
            <a:endParaRPr lang="bg-BG" sz="2000" dirty="0" smtClean="0">
              <a:solidFill>
                <a:schemeClr val="bg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bg-BG" sz="2000" dirty="0" smtClean="0">
                <a:solidFill>
                  <a:schemeClr val="bg1">
                    <a:lumMod val="75000"/>
                  </a:schemeClr>
                </a:solidFill>
              </a:rPr>
              <a:t> Създаване на </a:t>
            </a:r>
            <a:r>
              <a:rPr lang="bg-BG" sz="2000" i="1" dirty="0" smtClean="0">
                <a:solidFill>
                  <a:schemeClr val="bg1">
                    <a:lumMod val="75000"/>
                  </a:schemeClr>
                </a:solidFill>
              </a:rPr>
              <a:t>Регистър на акредитираните Обучителни институции по психотерапия към БАП!</a:t>
            </a:r>
            <a:endParaRPr lang="en-US" sz="2000" i="1" dirty="0" smtClean="0">
              <a:solidFill>
                <a:schemeClr val="bg1">
                  <a:lumMod val="75000"/>
                </a:schemeClr>
              </a:solidFill>
            </a:endParaRPr>
          </a:p>
          <a:p>
            <a:endParaRPr lang="bg-BG" sz="2000" i="1" dirty="0" smtClean="0">
              <a:solidFill>
                <a:schemeClr val="bg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bg-BG" sz="2000" dirty="0" smtClean="0">
                <a:solidFill>
                  <a:schemeClr val="bg1">
                    <a:lumMod val="75000"/>
                  </a:schemeClr>
                </a:solidFill>
              </a:rPr>
              <a:t> Засилване участието на представители на тези институции в обсъждането на активностите на БАП и на Проектозакона.</a:t>
            </a:r>
            <a:endParaRPr lang="en-US" sz="2000" dirty="0" smtClean="0">
              <a:solidFill>
                <a:schemeClr val="bg1">
                  <a:lumMod val="75000"/>
                </a:schemeClr>
              </a:solidFill>
            </a:endParaRPr>
          </a:p>
          <a:p>
            <a:endParaRPr lang="bg-BG" sz="2000" dirty="0" smtClean="0">
              <a:solidFill>
                <a:schemeClr val="bg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bg-BG" sz="2000" dirty="0" smtClean="0">
                <a:solidFill>
                  <a:schemeClr val="bg1">
                    <a:lumMod val="75000"/>
                  </a:schemeClr>
                </a:solidFill>
              </a:rPr>
              <a:t> Създаване на </a:t>
            </a:r>
            <a:r>
              <a:rPr lang="bg-BG" sz="2000" i="1" dirty="0" smtClean="0">
                <a:solidFill>
                  <a:schemeClr val="bg1">
                    <a:lumMod val="75000"/>
                  </a:schemeClr>
                </a:solidFill>
              </a:rPr>
              <a:t>база данни на Университетските обучителни Програми и Курсове</a:t>
            </a:r>
            <a:r>
              <a:rPr lang="bg-BG" sz="2000" dirty="0" smtClean="0">
                <a:solidFill>
                  <a:schemeClr val="bg1">
                    <a:lumMod val="75000"/>
                  </a:schemeClr>
                </a:solidFill>
              </a:rPr>
              <a:t>, удовлетворяващи критериите за Общо (Базово) обучение на БАП и ЕАП!</a:t>
            </a:r>
          </a:p>
          <a:p>
            <a:pPr>
              <a:buFont typeface="Wingdings" pitchFamily="2" charset="2"/>
              <a:buChar char="q"/>
            </a:pPr>
            <a:endParaRPr lang="bg-BG" sz="20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285720" y="6215082"/>
            <a:ext cx="1635384" cy="338554"/>
          </a:xfrm>
          <a:prstGeom prst="rect">
            <a:avLst/>
          </a:prstGeom>
          <a:solidFill>
            <a:schemeClr val="accent4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bg-BG" sz="800" dirty="0" smtClean="0"/>
              <a:t>1142 София,</a:t>
            </a:r>
            <a:endParaRPr lang="en-US" sz="800" dirty="0" smtClean="0"/>
          </a:p>
          <a:p>
            <a:r>
              <a:rPr lang="bg-BG" sz="800" dirty="0" smtClean="0"/>
              <a:t>ул. “Любен Каравелов” 15,</a:t>
            </a:r>
            <a:endParaRPr lang="en-US" sz="8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3428992" y="6215082"/>
            <a:ext cx="2803973" cy="338554"/>
          </a:xfrm>
          <a:prstGeom prst="rect">
            <a:avLst/>
          </a:prstGeom>
          <a:solidFill>
            <a:schemeClr val="accent4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endParaRPr lang="bg-BG" sz="800" dirty="0" smtClean="0"/>
          </a:p>
          <a:p>
            <a:r>
              <a:rPr lang="bg-BG" sz="800" dirty="0" smtClean="0"/>
              <a:t>С/о Център за култура е дебат “Червената Къща</a:t>
            </a:r>
          </a:p>
        </p:txBody>
      </p:sp>
      <p:sp>
        <p:nvSpPr>
          <p:cNvPr id="9" name="Text Box 1826"/>
          <p:cNvSpPr txBox="1">
            <a:spLocks noChangeArrowheads="1"/>
          </p:cNvSpPr>
          <p:nvPr/>
        </p:nvSpPr>
        <p:spPr bwMode="auto">
          <a:xfrm>
            <a:off x="6858016" y="6215082"/>
            <a:ext cx="2071702" cy="357190"/>
          </a:xfrm>
          <a:prstGeom prst="rect">
            <a:avLst/>
          </a:prstGeom>
          <a:solidFill>
            <a:schemeClr val="accent4">
              <a:lumMod val="2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bg-BG" sz="800" dirty="0" smtClean="0"/>
              <a:t>E-mail: </a:t>
            </a:r>
            <a:r>
              <a:rPr lang="bg-BG" sz="800" u="sng" dirty="0" smtClean="0">
                <a:hlinkClick r:id="rId3"/>
              </a:rPr>
              <a:t>b.a.psychotherapy@gmail.com</a:t>
            </a:r>
            <a:r>
              <a:rPr lang="bg-BG" sz="800" dirty="0" smtClean="0"/>
              <a:t>; </a:t>
            </a:r>
            <a:r>
              <a:rPr lang="bg-BG" sz="800" dirty="0" smtClean="0">
                <a:hlinkClick r:id="rId4"/>
              </a:rPr>
              <a:t>www.psychotherapy-bg.org</a:t>
            </a:r>
            <a:endParaRPr lang="bg-BG" sz="800" dirty="0" smtClean="0"/>
          </a:p>
          <a:p>
            <a:pPr fontAlgn="base">
              <a:spcBef>
                <a:spcPct val="0"/>
              </a:spcBef>
              <a:spcAft>
                <a:spcPts val="1000"/>
              </a:spcAft>
            </a:pPr>
            <a:endParaRPr lang="bg-BG" sz="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171700" y="0"/>
            <a:ext cx="6972300" cy="742950"/>
          </a:xfrm>
        </p:spPr>
        <p:txBody>
          <a:bodyPr/>
          <a:lstStyle/>
          <a:p>
            <a:r>
              <a:rPr lang="bg-BG" dirty="0" smtClean="0"/>
              <a:t>Диалози “навътре”</a:t>
            </a:r>
            <a:r>
              <a:rPr lang="bg-BG" sz="2800" dirty="0" smtClean="0"/>
              <a:t> :</a:t>
            </a:r>
            <a:r>
              <a:rPr lang="en-US" sz="2800" dirty="0" smtClean="0"/>
              <a:t> </a:t>
            </a:r>
            <a:r>
              <a:rPr lang="bg-BG" sz="2800" dirty="0" smtClean="0"/>
              <a:t>Индивидуални 						членове</a:t>
            </a:r>
          </a:p>
          <a:p>
            <a:endParaRPr lang="bg-BG" dirty="0"/>
          </a:p>
        </p:txBody>
      </p:sp>
      <p:pic>
        <p:nvPicPr>
          <p:cNvPr id="4" name="pic.png" descr="\\angler99\Inkd_G\pressp0509 (INKD)\2_In_Progress\Sharmila\063009\dmiguel_law_broch_hf_v_11x85\pic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7158" y="142852"/>
            <a:ext cx="515297" cy="685800"/>
          </a:xfrm>
          <a:prstGeom prst="rect">
            <a:avLst/>
          </a:prstGeom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928662" y="571480"/>
            <a:ext cx="1042989" cy="293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bg-BG" sz="800" b="0" i="0" u="none" strike="noStrike" cap="none" normalizeH="0" baseline="0" dirty="0" smtClean="0">
                <a:ln>
                  <a:noFill/>
                </a:ln>
                <a:solidFill>
                  <a:srgbClr val="ECEDD8"/>
                </a:solidFill>
                <a:effectLst/>
                <a:latin typeface="Times New Roman" pitchFamily="18" charset="0"/>
              </a:rPr>
              <a:t>Българска асоциация</a:t>
            </a:r>
            <a:r>
              <a:rPr kumimoji="0" lang="bg-BG" sz="800" b="0" i="0" u="none" strike="noStrike" cap="none" normalizeH="0" dirty="0" smtClean="0">
                <a:ln>
                  <a:noFill/>
                </a:ln>
                <a:solidFill>
                  <a:srgbClr val="ECEDD8"/>
                </a:solidFill>
                <a:effectLst/>
                <a:latin typeface="Times New Roman" pitchFamily="18" charset="0"/>
              </a:rPr>
              <a:t> по психотерапия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1285860"/>
            <a:ext cx="885828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dirty="0" smtClean="0">
                <a:solidFill>
                  <a:schemeClr val="bg1">
                    <a:lumMod val="75000"/>
                  </a:schemeClr>
                </a:solidFill>
              </a:rPr>
              <a:t>Засилване на професионалния обмен в БАП посредством:</a:t>
            </a:r>
            <a:endParaRPr lang="en-US" sz="2000" dirty="0" smtClean="0">
              <a:solidFill>
                <a:schemeClr val="bg1">
                  <a:lumMod val="75000"/>
                </a:schemeClr>
              </a:solidFill>
            </a:endParaRPr>
          </a:p>
          <a:p>
            <a:endParaRPr lang="bg-BG" sz="2000" dirty="0" smtClean="0">
              <a:solidFill>
                <a:schemeClr val="bg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bg-BG" sz="2000" dirty="0" smtClean="0">
                <a:solidFill>
                  <a:schemeClr val="bg1">
                    <a:lumMod val="75000"/>
                  </a:schemeClr>
                </a:solidFill>
              </a:rPr>
              <a:t> Запазване </a:t>
            </a:r>
            <a:r>
              <a:rPr lang="bg-BG" sz="2000" b="1" i="1" dirty="0" smtClean="0">
                <a:solidFill>
                  <a:schemeClr val="bg1">
                    <a:lumMod val="75000"/>
                  </a:schemeClr>
                </a:solidFill>
              </a:rPr>
              <a:t>засега</a:t>
            </a:r>
            <a:r>
              <a:rPr lang="bg-BG" sz="2000" i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bg-BG" sz="2000" dirty="0" smtClean="0">
                <a:solidFill>
                  <a:schemeClr val="bg1">
                    <a:lumMod val="75000"/>
                  </a:schemeClr>
                </a:solidFill>
              </a:rPr>
              <a:t>статута “психотерапевт” в Регистъра на БАП без допълнителна диференциация!</a:t>
            </a:r>
            <a:endParaRPr lang="en-US" sz="2000" dirty="0" smtClean="0">
              <a:solidFill>
                <a:schemeClr val="bg1">
                  <a:lumMod val="75000"/>
                </a:schemeClr>
              </a:solidFill>
            </a:endParaRPr>
          </a:p>
          <a:p>
            <a:endParaRPr lang="bg-BG" sz="2000" dirty="0" smtClean="0">
              <a:solidFill>
                <a:schemeClr val="bg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bg-BG" sz="2000" dirty="0" smtClean="0">
                <a:solidFill>
                  <a:schemeClr val="bg1">
                    <a:lumMod val="75000"/>
                  </a:schemeClr>
                </a:solidFill>
              </a:rPr>
              <a:t> Гарантиране на плурализма в Асоциацията, при неотменно спазване на стандартите на БАП и ЕАП.</a:t>
            </a:r>
            <a:endParaRPr lang="en-US" sz="2000" dirty="0" smtClean="0">
              <a:solidFill>
                <a:schemeClr val="bg1">
                  <a:lumMod val="75000"/>
                </a:schemeClr>
              </a:solidFill>
            </a:endParaRPr>
          </a:p>
          <a:p>
            <a:endParaRPr lang="bg-BG" sz="2000" dirty="0" smtClean="0">
              <a:solidFill>
                <a:schemeClr val="bg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bg-BG" sz="2000" dirty="0" smtClean="0">
                <a:solidFill>
                  <a:schemeClr val="bg1">
                    <a:lumMod val="75000"/>
                  </a:schemeClr>
                </a:solidFill>
              </a:rPr>
              <a:t> Активизиране взаимодействието на индивидуалните членове с ръководствата на техните модалности.</a:t>
            </a:r>
            <a:endParaRPr lang="en-US" sz="2000" dirty="0" smtClean="0">
              <a:solidFill>
                <a:schemeClr val="bg1">
                  <a:lumMod val="75000"/>
                </a:schemeClr>
              </a:solidFill>
            </a:endParaRPr>
          </a:p>
          <a:p>
            <a:endParaRPr lang="bg-BG" sz="2000" dirty="0" smtClean="0">
              <a:solidFill>
                <a:schemeClr val="bg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bg-BG" sz="2000" dirty="0" smtClean="0">
                <a:solidFill>
                  <a:schemeClr val="bg1">
                    <a:lumMod val="75000"/>
                  </a:schemeClr>
                </a:solidFill>
              </a:rPr>
              <a:t> УС на БАП ще работи по посока засилване на кохезията и срещу разединението както в БАП, така и в отделните  Групови членове!</a:t>
            </a:r>
          </a:p>
          <a:p>
            <a:pPr>
              <a:buFont typeface="Wingdings" pitchFamily="2" charset="2"/>
              <a:buChar char="q"/>
            </a:pPr>
            <a:endParaRPr lang="bg-BG" sz="20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285720" y="6215082"/>
            <a:ext cx="1635384" cy="338554"/>
          </a:xfrm>
          <a:prstGeom prst="rect">
            <a:avLst/>
          </a:prstGeom>
          <a:solidFill>
            <a:schemeClr val="accent4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bg-BG" sz="800" dirty="0" smtClean="0"/>
              <a:t>1142 София,</a:t>
            </a:r>
            <a:endParaRPr lang="en-US" sz="800" dirty="0" smtClean="0"/>
          </a:p>
          <a:p>
            <a:r>
              <a:rPr lang="bg-BG" sz="800" dirty="0" smtClean="0"/>
              <a:t>ул. “Любен Каравелов” 15,</a:t>
            </a:r>
            <a:endParaRPr lang="en-US" sz="8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3428992" y="6215082"/>
            <a:ext cx="2803973" cy="338554"/>
          </a:xfrm>
          <a:prstGeom prst="rect">
            <a:avLst/>
          </a:prstGeom>
          <a:solidFill>
            <a:schemeClr val="accent4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endParaRPr lang="bg-BG" sz="800" dirty="0" smtClean="0"/>
          </a:p>
          <a:p>
            <a:r>
              <a:rPr lang="bg-BG" sz="800" dirty="0" smtClean="0"/>
              <a:t>С/о Център за култура е дебат “Червената Къща</a:t>
            </a:r>
          </a:p>
        </p:txBody>
      </p:sp>
      <p:sp>
        <p:nvSpPr>
          <p:cNvPr id="9" name="Text Box 1826"/>
          <p:cNvSpPr txBox="1">
            <a:spLocks noChangeArrowheads="1"/>
          </p:cNvSpPr>
          <p:nvPr/>
        </p:nvSpPr>
        <p:spPr bwMode="auto">
          <a:xfrm>
            <a:off x="6858016" y="6215082"/>
            <a:ext cx="2071702" cy="357190"/>
          </a:xfrm>
          <a:prstGeom prst="rect">
            <a:avLst/>
          </a:prstGeom>
          <a:solidFill>
            <a:schemeClr val="accent4">
              <a:lumMod val="2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bg-BG" sz="800" dirty="0" smtClean="0"/>
              <a:t>E-mail: </a:t>
            </a:r>
            <a:r>
              <a:rPr lang="bg-BG" sz="800" u="sng" dirty="0" smtClean="0">
                <a:hlinkClick r:id="rId3"/>
              </a:rPr>
              <a:t>b.a.psychotherapy@gmail.com</a:t>
            </a:r>
            <a:r>
              <a:rPr lang="bg-BG" sz="800" dirty="0" smtClean="0"/>
              <a:t>; </a:t>
            </a:r>
            <a:r>
              <a:rPr lang="bg-BG" sz="800" dirty="0" smtClean="0">
                <a:hlinkClick r:id="rId4"/>
              </a:rPr>
              <a:t>www.psychotherapy-bg.org</a:t>
            </a:r>
            <a:endParaRPr lang="bg-BG" sz="800" dirty="0" smtClean="0"/>
          </a:p>
          <a:p>
            <a:pPr fontAlgn="base">
              <a:spcBef>
                <a:spcPct val="0"/>
              </a:spcBef>
              <a:spcAft>
                <a:spcPts val="1000"/>
              </a:spcAft>
            </a:pPr>
            <a:endParaRPr lang="bg-BG" sz="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9">
  <a:themeElements>
    <a:clrScheme name="d_dmiguel_business_presentation">
      <a:dk1>
        <a:srgbClr val="2F6C67"/>
      </a:dk1>
      <a:lt1>
        <a:srgbClr val="76C3BC"/>
      </a:lt1>
      <a:dk2>
        <a:srgbClr val="31736B"/>
      </a:dk2>
      <a:lt2>
        <a:srgbClr val="E3F3F1"/>
      </a:lt2>
      <a:accent1>
        <a:srgbClr val="205766"/>
      </a:accent1>
      <a:accent2>
        <a:srgbClr val="2F6C67"/>
      </a:accent2>
      <a:accent3>
        <a:srgbClr val="CEEAE6"/>
      </a:accent3>
      <a:accent4>
        <a:srgbClr val="D6D2CC"/>
      </a:accent4>
      <a:accent5>
        <a:srgbClr val="2B7589"/>
      </a:accent5>
      <a:accent6>
        <a:srgbClr val="7E7364"/>
      </a:accent6>
      <a:hlink>
        <a:srgbClr val="0000FF"/>
      </a:hlink>
      <a:folHlink>
        <a:srgbClr val="800080"/>
      </a:folHlink>
    </a:clrScheme>
    <a:fontScheme name="d_dmiguel_law_presentation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16CF81A-8A83-4AF9-8302-EEF7B7B1063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39</Template>
  <TotalTime>1678</TotalTime>
  <Words>2485</Words>
  <Application>Microsoft Office PowerPoint</Application>
  <PresentationFormat>On-screen Show (4:3)</PresentationFormat>
  <Paragraphs>345</Paragraphs>
  <Slides>18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39</vt:lpstr>
      <vt:lpstr>Диалозите на психотерапията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Диалозите на психотерапията</dc:title>
  <dc:creator>Dimo</dc:creator>
  <cp:lastModifiedBy>PRIVATE</cp:lastModifiedBy>
  <cp:revision>134</cp:revision>
  <dcterms:created xsi:type="dcterms:W3CDTF">2013-10-05T08:44:34Z</dcterms:created>
  <dcterms:modified xsi:type="dcterms:W3CDTF">2014-10-03T12:00:46Z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TC019291579991</vt:lpwstr>
  </property>
</Properties>
</file>